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5" r:id="rId2"/>
    <p:sldMasterId id="2147483715" r:id="rId3"/>
    <p:sldMasterId id="2147483725" r:id="rId4"/>
    <p:sldMasterId id="2147483684" r:id="rId5"/>
    <p:sldMasterId id="2147483735" r:id="rId6"/>
  </p:sldMasterIdLst>
  <p:notesMasterIdLst>
    <p:notesMasterId r:id="rId28"/>
  </p:notesMasterIdLst>
  <p:handoutMasterIdLst>
    <p:handoutMasterId r:id="rId29"/>
  </p:handoutMasterIdLst>
  <p:sldIdLst>
    <p:sldId id="264" r:id="rId7"/>
    <p:sldId id="337" r:id="rId8"/>
    <p:sldId id="344" r:id="rId9"/>
    <p:sldId id="343" r:id="rId10"/>
    <p:sldId id="369" r:id="rId11"/>
    <p:sldId id="345" r:id="rId12"/>
    <p:sldId id="356" r:id="rId13"/>
    <p:sldId id="346" r:id="rId14"/>
    <p:sldId id="357" r:id="rId15"/>
    <p:sldId id="347" r:id="rId16"/>
    <p:sldId id="358" r:id="rId17"/>
    <p:sldId id="348" r:id="rId18"/>
    <p:sldId id="359" r:id="rId19"/>
    <p:sldId id="349" r:id="rId20"/>
    <p:sldId id="360" r:id="rId21"/>
    <p:sldId id="350" r:id="rId22"/>
    <p:sldId id="361" r:id="rId23"/>
    <p:sldId id="362" r:id="rId24"/>
    <p:sldId id="355" r:id="rId25"/>
    <p:sldId id="370" r:id="rId26"/>
    <p:sldId id="354" r:id="rId27"/>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Holman" initials="DH" lastIdx="2" clrIdx="0">
    <p:extLst>
      <p:ext uri="{19B8F6BF-5375-455C-9EA6-DF929625EA0E}">
        <p15:presenceInfo xmlns:p15="http://schemas.microsoft.com/office/powerpoint/2012/main" userId="S-1-5-21-1715567821-1957994488-725345543-2269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72"/>
    <a:srgbClr val="00937C"/>
    <a:srgbClr val="068575"/>
    <a:srgbClr val="068675"/>
    <a:srgbClr val="CBD4D4"/>
    <a:srgbClr val="000000"/>
    <a:srgbClr val="82A3A0"/>
    <a:srgbClr val="8EC8BA"/>
    <a:srgbClr val="00FEF2"/>
    <a:srgbClr val="F7C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3440" autoAdjust="0"/>
  </p:normalViewPr>
  <p:slideViewPr>
    <p:cSldViewPr snapToGrid="0">
      <p:cViewPr varScale="1">
        <p:scale>
          <a:sx n="87" d="100"/>
          <a:sy n="87" d="100"/>
        </p:scale>
        <p:origin x="1131" y="45"/>
      </p:cViewPr>
      <p:guideLst>
        <p:guide orient="horz" pos="2160"/>
        <p:guide pos="2880"/>
      </p:guideLst>
    </p:cSldViewPr>
  </p:slideViewPr>
  <p:outlineViewPr>
    <p:cViewPr>
      <p:scale>
        <a:sx n="33" d="100"/>
        <a:sy n="33" d="100"/>
      </p:scale>
      <p:origin x="0" y="-66508"/>
    </p:cViewPr>
  </p:outlineViewPr>
  <p:notesTextViewPr>
    <p:cViewPr>
      <p:scale>
        <a:sx n="1" d="1"/>
        <a:sy n="1" d="1"/>
      </p:scale>
      <p:origin x="0" y="0"/>
    </p:cViewPr>
  </p:notesTextViewPr>
  <p:sorterViewPr>
    <p:cViewPr>
      <p:scale>
        <a:sx n="182" d="100"/>
        <a:sy n="182" d="100"/>
      </p:scale>
      <p:origin x="0" y="-2716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Shaw" userId="a5a24200-7cb9-4c07-9cae-116fde3520e2" providerId="ADAL" clId="{BF270292-A226-4678-9916-29977D8BA585}"/>
    <pc:docChg chg="undo redo custSel addSld delSld modSld">
      <pc:chgData name="Nick Shaw" userId="a5a24200-7cb9-4c07-9cae-116fde3520e2" providerId="ADAL" clId="{BF270292-A226-4678-9916-29977D8BA585}" dt="2023-09-14T16:51:14.182" v="992" actId="20577"/>
      <pc:docMkLst>
        <pc:docMk/>
      </pc:docMkLst>
      <pc:sldChg chg="modSp mod">
        <pc:chgData name="Nick Shaw" userId="a5a24200-7cb9-4c07-9cae-116fde3520e2" providerId="ADAL" clId="{BF270292-A226-4678-9916-29977D8BA585}" dt="2023-09-14T15:47:49.689" v="15" actId="20577"/>
        <pc:sldMkLst>
          <pc:docMk/>
          <pc:sldMk cId="1301394777" sldId="264"/>
        </pc:sldMkLst>
        <pc:spChg chg="mod">
          <ac:chgData name="Nick Shaw" userId="a5a24200-7cb9-4c07-9cae-116fde3520e2" providerId="ADAL" clId="{BF270292-A226-4678-9916-29977D8BA585}" dt="2023-09-14T15:47:49.689" v="15" actId="20577"/>
          <ac:spMkLst>
            <pc:docMk/>
            <pc:sldMk cId="1301394777" sldId="264"/>
            <ac:spMk id="2" creationId="{00000000-0000-0000-0000-000000000000}"/>
          </ac:spMkLst>
        </pc:spChg>
      </pc:sldChg>
      <pc:sldChg chg="del">
        <pc:chgData name="Nick Shaw" userId="a5a24200-7cb9-4c07-9cae-116fde3520e2" providerId="ADAL" clId="{BF270292-A226-4678-9916-29977D8BA585}" dt="2023-09-14T15:49:35.434" v="36" actId="47"/>
        <pc:sldMkLst>
          <pc:docMk/>
          <pc:sldMk cId="210891022" sldId="320"/>
        </pc:sldMkLst>
      </pc:sldChg>
      <pc:sldChg chg="del">
        <pc:chgData name="Nick Shaw" userId="a5a24200-7cb9-4c07-9cae-116fde3520e2" providerId="ADAL" clId="{BF270292-A226-4678-9916-29977D8BA585}" dt="2023-09-14T16:26:51.429" v="400" actId="47"/>
        <pc:sldMkLst>
          <pc:docMk/>
          <pc:sldMk cId="2020316583" sldId="331"/>
        </pc:sldMkLst>
      </pc:sldChg>
      <pc:sldChg chg="del">
        <pc:chgData name="Nick Shaw" userId="a5a24200-7cb9-4c07-9cae-116fde3520e2" providerId="ADAL" clId="{BF270292-A226-4678-9916-29977D8BA585}" dt="2023-09-14T15:49:36.616" v="37" actId="47"/>
        <pc:sldMkLst>
          <pc:docMk/>
          <pc:sldMk cId="2792839878" sldId="337"/>
        </pc:sldMkLst>
      </pc:sldChg>
      <pc:sldChg chg="addSp delSp modSp mod">
        <pc:chgData name="Nick Shaw" userId="a5a24200-7cb9-4c07-9cae-116fde3520e2" providerId="ADAL" clId="{BF270292-A226-4678-9916-29977D8BA585}" dt="2023-09-14T16:28:25.753" v="415" actId="207"/>
        <pc:sldMkLst>
          <pc:docMk/>
          <pc:sldMk cId="755666713" sldId="342"/>
        </pc:sldMkLst>
        <pc:spChg chg="del mod">
          <ac:chgData name="Nick Shaw" userId="a5a24200-7cb9-4c07-9cae-116fde3520e2" providerId="ADAL" clId="{BF270292-A226-4678-9916-29977D8BA585}" dt="2023-09-14T16:27:27.348" v="406" actId="478"/>
          <ac:spMkLst>
            <pc:docMk/>
            <pc:sldMk cId="755666713" sldId="342"/>
            <ac:spMk id="3" creationId="{8EA52C95-958F-1046-396F-E3011EAF8151}"/>
          </ac:spMkLst>
        </pc:spChg>
        <pc:spChg chg="del">
          <ac:chgData name="Nick Shaw" userId="a5a24200-7cb9-4c07-9cae-116fde3520e2" providerId="ADAL" clId="{BF270292-A226-4678-9916-29977D8BA585}" dt="2023-09-14T15:48:27.795" v="35" actId="478"/>
          <ac:spMkLst>
            <pc:docMk/>
            <pc:sldMk cId="755666713" sldId="342"/>
            <ac:spMk id="5" creationId="{A5D22FD3-3944-2800-71D2-1E61293546F0}"/>
          </ac:spMkLst>
        </pc:spChg>
        <pc:spChg chg="add del mod">
          <ac:chgData name="Nick Shaw" userId="a5a24200-7cb9-4c07-9cae-116fde3520e2" providerId="ADAL" clId="{BF270292-A226-4678-9916-29977D8BA585}" dt="2023-09-14T16:27:30.690" v="407" actId="478"/>
          <ac:spMkLst>
            <pc:docMk/>
            <pc:sldMk cId="755666713" sldId="342"/>
            <ac:spMk id="7" creationId="{551C9082-5BE1-E923-E00C-A37FC65B8F6F}"/>
          </ac:spMkLst>
        </pc:spChg>
        <pc:spChg chg="add mod ord">
          <ac:chgData name="Nick Shaw" userId="a5a24200-7cb9-4c07-9cae-116fde3520e2" providerId="ADAL" clId="{BF270292-A226-4678-9916-29977D8BA585}" dt="2023-09-14T16:28:25.753" v="415" actId="207"/>
          <ac:spMkLst>
            <pc:docMk/>
            <pc:sldMk cId="755666713" sldId="342"/>
            <ac:spMk id="8" creationId="{2C0D7901-E121-890D-F266-03B8AC75CC6B}"/>
          </ac:spMkLst>
        </pc:spChg>
        <pc:picChg chg="mod ord">
          <ac:chgData name="Nick Shaw" userId="a5a24200-7cb9-4c07-9cae-116fde3520e2" providerId="ADAL" clId="{BF270292-A226-4678-9916-29977D8BA585}" dt="2023-09-14T16:28:15.798" v="413" actId="1076"/>
          <ac:picMkLst>
            <pc:docMk/>
            <pc:sldMk cId="755666713" sldId="342"/>
            <ac:picMk id="6" creationId="{8F4F733E-ACA9-846A-3B49-94F0736A9FC4}"/>
          </ac:picMkLst>
        </pc:picChg>
      </pc:sldChg>
      <pc:sldChg chg="del">
        <pc:chgData name="Nick Shaw" userId="a5a24200-7cb9-4c07-9cae-116fde3520e2" providerId="ADAL" clId="{BF270292-A226-4678-9916-29977D8BA585}" dt="2023-09-14T15:49:38.627" v="39" actId="47"/>
        <pc:sldMkLst>
          <pc:docMk/>
          <pc:sldMk cId="2515402281" sldId="343"/>
        </pc:sldMkLst>
      </pc:sldChg>
      <pc:sldChg chg="del">
        <pc:chgData name="Nick Shaw" userId="a5a24200-7cb9-4c07-9cae-116fde3520e2" providerId="ADAL" clId="{BF270292-A226-4678-9916-29977D8BA585}" dt="2023-09-14T15:49:37.324" v="38" actId="47"/>
        <pc:sldMkLst>
          <pc:docMk/>
          <pc:sldMk cId="2402610466" sldId="344"/>
        </pc:sldMkLst>
      </pc:sldChg>
      <pc:sldChg chg="addSp delSp modSp mod">
        <pc:chgData name="Nick Shaw" userId="a5a24200-7cb9-4c07-9cae-116fde3520e2" providerId="ADAL" clId="{BF270292-A226-4678-9916-29977D8BA585}" dt="2023-09-14T16:46:00.452" v="870" actId="1076"/>
        <pc:sldMkLst>
          <pc:docMk/>
          <pc:sldMk cId="301082854" sldId="345"/>
        </pc:sldMkLst>
        <pc:spChg chg="add del mod">
          <ac:chgData name="Nick Shaw" userId="a5a24200-7cb9-4c07-9cae-116fde3520e2" providerId="ADAL" clId="{BF270292-A226-4678-9916-29977D8BA585}" dt="2023-09-14T16:17:42.752" v="335" actId="22"/>
          <ac:spMkLst>
            <pc:docMk/>
            <pc:sldMk cId="301082854" sldId="345"/>
            <ac:spMk id="7" creationId="{5F49C065-4BB5-B7D0-31D6-9A62DCD307CC}"/>
          </ac:spMkLst>
        </pc:spChg>
        <pc:graphicFrameChg chg="mod modGraphic">
          <ac:chgData name="Nick Shaw" userId="a5a24200-7cb9-4c07-9cae-116fde3520e2" providerId="ADAL" clId="{BF270292-A226-4678-9916-29977D8BA585}" dt="2023-09-14T16:46:00.452" v="870" actId="1076"/>
          <ac:graphicFrameMkLst>
            <pc:docMk/>
            <pc:sldMk cId="301082854" sldId="345"/>
            <ac:graphicFrameMk id="10" creationId="{26B62883-6D8F-B7D2-4CC9-350612D30C63}"/>
          </ac:graphicFrameMkLst>
        </pc:graphicFrameChg>
        <pc:picChg chg="add del mod">
          <ac:chgData name="Nick Shaw" userId="a5a24200-7cb9-4c07-9cae-116fde3520e2" providerId="ADAL" clId="{BF270292-A226-4678-9916-29977D8BA585}" dt="2023-09-14T16:14:28.137" v="301" actId="478"/>
          <ac:picMkLst>
            <pc:docMk/>
            <pc:sldMk cId="301082854" sldId="345"/>
            <ac:picMk id="5" creationId="{5E62BB4F-8DC5-DD9F-98CD-746B16E5BFA9}"/>
          </ac:picMkLst>
        </pc:picChg>
      </pc:sldChg>
      <pc:sldChg chg="addSp delSp modSp mod">
        <pc:chgData name="Nick Shaw" userId="a5a24200-7cb9-4c07-9cae-116fde3520e2" providerId="ADAL" clId="{BF270292-A226-4678-9916-29977D8BA585}" dt="2023-09-14T16:45:12.547" v="865" actId="1035"/>
        <pc:sldMkLst>
          <pc:docMk/>
          <pc:sldMk cId="633541341" sldId="346"/>
        </pc:sldMkLst>
        <pc:graphicFrameChg chg="mod modGraphic">
          <ac:chgData name="Nick Shaw" userId="a5a24200-7cb9-4c07-9cae-116fde3520e2" providerId="ADAL" clId="{BF270292-A226-4678-9916-29977D8BA585}" dt="2023-09-14T16:45:12.547" v="865" actId="1035"/>
          <ac:graphicFrameMkLst>
            <pc:docMk/>
            <pc:sldMk cId="633541341" sldId="346"/>
            <ac:graphicFrameMk id="4" creationId="{38DADCC9-95C5-B5A8-D257-3C334A32E9F9}"/>
          </ac:graphicFrameMkLst>
        </pc:graphicFrameChg>
        <pc:graphicFrameChg chg="add del mod">
          <ac:chgData name="Nick Shaw" userId="a5a24200-7cb9-4c07-9cae-116fde3520e2" providerId="ADAL" clId="{BF270292-A226-4678-9916-29977D8BA585}" dt="2023-09-14T15:58:29.893" v="135" actId="478"/>
          <ac:graphicFrameMkLst>
            <pc:docMk/>
            <pc:sldMk cId="633541341" sldId="346"/>
            <ac:graphicFrameMk id="5" creationId="{0FCD96B5-7CD5-1454-8CB6-662CB4E70ACD}"/>
          </ac:graphicFrameMkLst>
        </pc:graphicFrameChg>
        <pc:graphicFrameChg chg="add del mod modGraphic">
          <ac:chgData name="Nick Shaw" userId="a5a24200-7cb9-4c07-9cae-116fde3520e2" providerId="ADAL" clId="{BF270292-A226-4678-9916-29977D8BA585}" dt="2023-09-14T15:59:56.478" v="145" actId="478"/>
          <ac:graphicFrameMkLst>
            <pc:docMk/>
            <pc:sldMk cId="633541341" sldId="346"/>
            <ac:graphicFrameMk id="6" creationId="{AC86A308-36C8-25E4-6DA5-44449811D51B}"/>
          </ac:graphicFrameMkLst>
        </pc:graphicFrameChg>
        <pc:picChg chg="add del mod">
          <ac:chgData name="Nick Shaw" userId="a5a24200-7cb9-4c07-9cae-116fde3520e2" providerId="ADAL" clId="{BF270292-A226-4678-9916-29977D8BA585}" dt="2023-09-14T16:15:02.194" v="304" actId="478"/>
          <ac:picMkLst>
            <pc:docMk/>
            <pc:sldMk cId="633541341" sldId="346"/>
            <ac:picMk id="8" creationId="{C9DD8486-BB96-D704-E932-F5332918038D}"/>
          </ac:picMkLst>
        </pc:picChg>
      </pc:sldChg>
      <pc:sldChg chg="addSp delSp modSp mod">
        <pc:chgData name="Nick Shaw" userId="a5a24200-7cb9-4c07-9cae-116fde3520e2" providerId="ADAL" clId="{BF270292-A226-4678-9916-29977D8BA585}" dt="2023-09-14T16:45:19.147" v="866" actId="1076"/>
        <pc:sldMkLst>
          <pc:docMk/>
          <pc:sldMk cId="4133804998" sldId="347"/>
        </pc:sldMkLst>
        <pc:spChg chg="del">
          <ac:chgData name="Nick Shaw" userId="a5a24200-7cb9-4c07-9cae-116fde3520e2" providerId="ADAL" clId="{BF270292-A226-4678-9916-29977D8BA585}" dt="2023-09-14T16:04:18.515" v="171" actId="478"/>
          <ac:spMkLst>
            <pc:docMk/>
            <pc:sldMk cId="4133804998" sldId="347"/>
            <ac:spMk id="8" creationId="{1251229C-4074-0877-38CB-BB253B52CB8A}"/>
          </ac:spMkLst>
        </pc:spChg>
        <pc:graphicFrameChg chg="mod modGraphic">
          <ac:chgData name="Nick Shaw" userId="a5a24200-7cb9-4c07-9cae-116fde3520e2" providerId="ADAL" clId="{BF270292-A226-4678-9916-29977D8BA585}" dt="2023-09-14T16:45:19.147" v="866" actId="1076"/>
          <ac:graphicFrameMkLst>
            <pc:docMk/>
            <pc:sldMk cId="4133804998" sldId="347"/>
            <ac:graphicFrameMk id="4" creationId="{41604DB7-E076-8D1D-32A7-E5FF58755B41}"/>
          </ac:graphicFrameMkLst>
        </pc:graphicFrameChg>
        <pc:picChg chg="add del mod">
          <ac:chgData name="Nick Shaw" userId="a5a24200-7cb9-4c07-9cae-116fde3520e2" providerId="ADAL" clId="{BF270292-A226-4678-9916-29977D8BA585}" dt="2023-09-14T16:15:12.273" v="306" actId="478"/>
          <ac:picMkLst>
            <pc:docMk/>
            <pc:sldMk cId="4133804998" sldId="347"/>
            <ac:picMk id="6" creationId="{EB7AC51E-8C85-71C9-F095-C3F1CC440E34}"/>
          </ac:picMkLst>
        </pc:picChg>
      </pc:sldChg>
      <pc:sldChg chg="addSp delSp modSp mod">
        <pc:chgData name="Nick Shaw" userId="a5a24200-7cb9-4c07-9cae-116fde3520e2" providerId="ADAL" clId="{BF270292-A226-4678-9916-29977D8BA585}" dt="2023-09-14T16:45:27.506" v="867" actId="1076"/>
        <pc:sldMkLst>
          <pc:docMk/>
          <pc:sldMk cId="2078293571" sldId="348"/>
        </pc:sldMkLst>
        <pc:graphicFrameChg chg="mod modGraphic">
          <ac:chgData name="Nick Shaw" userId="a5a24200-7cb9-4c07-9cae-116fde3520e2" providerId="ADAL" clId="{BF270292-A226-4678-9916-29977D8BA585}" dt="2023-09-14T16:45:27.506" v="867" actId="1076"/>
          <ac:graphicFrameMkLst>
            <pc:docMk/>
            <pc:sldMk cId="2078293571" sldId="348"/>
            <ac:graphicFrameMk id="5" creationId="{AE5271EF-43B4-6E52-2F1C-CB3E7D890A65}"/>
          </ac:graphicFrameMkLst>
        </pc:graphicFrameChg>
        <pc:picChg chg="add del mod">
          <ac:chgData name="Nick Shaw" userId="a5a24200-7cb9-4c07-9cae-116fde3520e2" providerId="ADAL" clId="{BF270292-A226-4678-9916-29977D8BA585}" dt="2023-09-14T16:15:25.572" v="308" actId="478"/>
          <ac:picMkLst>
            <pc:docMk/>
            <pc:sldMk cId="2078293571" sldId="348"/>
            <ac:picMk id="6" creationId="{89C23C3D-E44B-F003-1586-4B1DD52EC97B}"/>
          </ac:picMkLst>
        </pc:picChg>
      </pc:sldChg>
      <pc:sldChg chg="addSp delSp modSp mod">
        <pc:chgData name="Nick Shaw" userId="a5a24200-7cb9-4c07-9cae-116fde3520e2" providerId="ADAL" clId="{BF270292-A226-4678-9916-29977D8BA585}" dt="2023-09-14T16:45:33.077" v="868" actId="1076"/>
        <pc:sldMkLst>
          <pc:docMk/>
          <pc:sldMk cId="625230446" sldId="349"/>
        </pc:sldMkLst>
        <pc:graphicFrameChg chg="mod modGraphic">
          <ac:chgData name="Nick Shaw" userId="a5a24200-7cb9-4c07-9cae-116fde3520e2" providerId="ADAL" clId="{BF270292-A226-4678-9916-29977D8BA585}" dt="2023-09-14T16:45:33.077" v="868" actId="1076"/>
          <ac:graphicFrameMkLst>
            <pc:docMk/>
            <pc:sldMk cId="625230446" sldId="349"/>
            <ac:graphicFrameMk id="5" creationId="{54E26E8E-7FF0-CD83-BD20-B8895C0CFB9C}"/>
          </ac:graphicFrameMkLst>
        </pc:graphicFrameChg>
        <pc:picChg chg="add del mod">
          <ac:chgData name="Nick Shaw" userId="a5a24200-7cb9-4c07-9cae-116fde3520e2" providerId="ADAL" clId="{BF270292-A226-4678-9916-29977D8BA585}" dt="2023-09-14T16:15:36.195" v="310" actId="478"/>
          <ac:picMkLst>
            <pc:docMk/>
            <pc:sldMk cId="625230446" sldId="349"/>
            <ac:picMk id="6" creationId="{CCE828FC-F8AF-C75C-01E7-9785198C4F7D}"/>
          </ac:picMkLst>
        </pc:picChg>
      </pc:sldChg>
      <pc:sldChg chg="addSp delSp modSp mod">
        <pc:chgData name="Nick Shaw" userId="a5a24200-7cb9-4c07-9cae-116fde3520e2" providerId="ADAL" clId="{BF270292-A226-4678-9916-29977D8BA585}" dt="2023-09-14T16:49:38.693" v="880" actId="20577"/>
        <pc:sldMkLst>
          <pc:docMk/>
          <pc:sldMk cId="4274884283" sldId="350"/>
        </pc:sldMkLst>
        <pc:spChg chg="del">
          <ac:chgData name="Nick Shaw" userId="a5a24200-7cb9-4c07-9cae-116fde3520e2" providerId="ADAL" clId="{BF270292-A226-4678-9916-29977D8BA585}" dt="2023-09-14T16:23:32.454" v="394" actId="478"/>
          <ac:spMkLst>
            <pc:docMk/>
            <pc:sldMk cId="4274884283" sldId="350"/>
            <ac:spMk id="8" creationId="{1251229C-4074-0877-38CB-BB253B52CB8A}"/>
          </ac:spMkLst>
        </pc:spChg>
        <pc:graphicFrameChg chg="mod modGraphic">
          <ac:chgData name="Nick Shaw" userId="a5a24200-7cb9-4c07-9cae-116fde3520e2" providerId="ADAL" clId="{BF270292-A226-4678-9916-29977D8BA585}" dt="2023-09-14T16:49:38.693" v="880" actId="20577"/>
          <ac:graphicFrameMkLst>
            <pc:docMk/>
            <pc:sldMk cId="4274884283" sldId="350"/>
            <ac:graphicFrameMk id="4" creationId="{41604DB7-E076-8D1D-32A7-E5FF58755B41}"/>
          </ac:graphicFrameMkLst>
        </pc:graphicFrameChg>
        <pc:picChg chg="add del mod">
          <ac:chgData name="Nick Shaw" userId="a5a24200-7cb9-4c07-9cae-116fde3520e2" providerId="ADAL" clId="{BF270292-A226-4678-9916-29977D8BA585}" dt="2023-09-14T16:15:50.470" v="312" actId="478"/>
          <ac:picMkLst>
            <pc:docMk/>
            <pc:sldMk cId="4274884283" sldId="350"/>
            <ac:picMk id="6" creationId="{A7468593-17E8-BC59-32F9-732116FF8D23}"/>
          </ac:picMkLst>
        </pc:picChg>
      </pc:sldChg>
      <pc:sldChg chg="del">
        <pc:chgData name="Nick Shaw" userId="a5a24200-7cb9-4c07-9cae-116fde3520e2" providerId="ADAL" clId="{BF270292-A226-4678-9916-29977D8BA585}" dt="2023-09-14T16:26:56.044" v="404" actId="47"/>
        <pc:sldMkLst>
          <pc:docMk/>
          <pc:sldMk cId="3337093198" sldId="351"/>
        </pc:sldMkLst>
      </pc:sldChg>
      <pc:sldChg chg="del">
        <pc:chgData name="Nick Shaw" userId="a5a24200-7cb9-4c07-9cae-116fde3520e2" providerId="ADAL" clId="{BF270292-A226-4678-9916-29977D8BA585}" dt="2023-09-14T16:26:55.521" v="403" actId="47"/>
        <pc:sldMkLst>
          <pc:docMk/>
          <pc:sldMk cId="2460492754" sldId="352"/>
        </pc:sldMkLst>
      </pc:sldChg>
      <pc:sldChg chg="del">
        <pc:chgData name="Nick Shaw" userId="a5a24200-7cb9-4c07-9cae-116fde3520e2" providerId="ADAL" clId="{BF270292-A226-4678-9916-29977D8BA585}" dt="2023-09-14T16:26:57.248" v="405" actId="47"/>
        <pc:sldMkLst>
          <pc:docMk/>
          <pc:sldMk cId="2069951691" sldId="353"/>
        </pc:sldMkLst>
      </pc:sldChg>
      <pc:sldChg chg="modSp mod">
        <pc:chgData name="Nick Shaw" userId="a5a24200-7cb9-4c07-9cae-116fde3520e2" providerId="ADAL" clId="{BF270292-A226-4678-9916-29977D8BA585}" dt="2023-09-14T16:51:14.182" v="992" actId="20577"/>
        <pc:sldMkLst>
          <pc:docMk/>
          <pc:sldMk cId="2008153516" sldId="354"/>
        </pc:sldMkLst>
        <pc:spChg chg="mod">
          <ac:chgData name="Nick Shaw" userId="a5a24200-7cb9-4c07-9cae-116fde3520e2" providerId="ADAL" clId="{BF270292-A226-4678-9916-29977D8BA585}" dt="2023-09-14T16:50:07.551" v="888" actId="20577"/>
          <ac:spMkLst>
            <pc:docMk/>
            <pc:sldMk cId="2008153516" sldId="354"/>
            <ac:spMk id="2" creationId="{5B069862-5D41-28AC-0D71-A414B443DEB0}"/>
          </ac:spMkLst>
        </pc:spChg>
        <pc:spChg chg="mod">
          <ac:chgData name="Nick Shaw" userId="a5a24200-7cb9-4c07-9cae-116fde3520e2" providerId="ADAL" clId="{BF270292-A226-4678-9916-29977D8BA585}" dt="2023-09-14T16:51:14.182" v="992" actId="20577"/>
          <ac:spMkLst>
            <pc:docMk/>
            <pc:sldMk cId="2008153516" sldId="354"/>
            <ac:spMk id="3" creationId="{B2B86BF2-9A3C-1650-3F81-80F6F004C502}"/>
          </ac:spMkLst>
        </pc:spChg>
      </pc:sldChg>
      <pc:sldChg chg="del">
        <pc:chgData name="Nick Shaw" userId="a5a24200-7cb9-4c07-9cae-116fde3520e2" providerId="ADAL" clId="{BF270292-A226-4678-9916-29977D8BA585}" dt="2023-09-14T16:26:55.088" v="402" actId="47"/>
        <pc:sldMkLst>
          <pc:docMk/>
          <pc:sldMk cId="2037783146" sldId="355"/>
        </pc:sldMkLst>
      </pc:sldChg>
      <pc:sldChg chg="addSp delSp modSp del mod">
        <pc:chgData name="Nick Shaw" userId="a5a24200-7cb9-4c07-9cae-116fde3520e2" providerId="ADAL" clId="{BF270292-A226-4678-9916-29977D8BA585}" dt="2023-09-14T16:05:37.764" v="237" actId="47"/>
        <pc:sldMkLst>
          <pc:docMk/>
          <pc:sldMk cId="1254718985" sldId="356"/>
        </pc:sldMkLst>
        <pc:graphicFrameChg chg="add del mod">
          <ac:chgData name="Nick Shaw" userId="a5a24200-7cb9-4c07-9cae-116fde3520e2" providerId="ADAL" clId="{BF270292-A226-4678-9916-29977D8BA585}" dt="2023-09-14T15:50:29.341" v="44"/>
          <ac:graphicFrameMkLst>
            <pc:docMk/>
            <pc:sldMk cId="1254718985" sldId="356"/>
            <ac:graphicFrameMk id="2" creationId="{A1DCD6A8-ACC9-CF32-493B-0E1812282F92}"/>
          </ac:graphicFrameMkLst>
        </pc:graphicFrameChg>
        <pc:picChg chg="ord">
          <ac:chgData name="Nick Shaw" userId="a5a24200-7cb9-4c07-9cae-116fde3520e2" providerId="ADAL" clId="{BF270292-A226-4678-9916-29977D8BA585}" dt="2023-09-14T15:50:29.927" v="45" actId="167"/>
          <ac:picMkLst>
            <pc:docMk/>
            <pc:sldMk cId="1254718985" sldId="356"/>
            <ac:picMk id="7" creationId="{FE611F4E-4C8F-327F-9092-AF7DDC815840}"/>
          </ac:picMkLst>
        </pc:picChg>
      </pc:sldChg>
      <pc:sldChg chg="del">
        <pc:chgData name="Nick Shaw" userId="a5a24200-7cb9-4c07-9cae-116fde3520e2" providerId="ADAL" clId="{BF270292-A226-4678-9916-29977D8BA585}" dt="2023-09-14T16:06:04.301" v="239" actId="47"/>
        <pc:sldMkLst>
          <pc:docMk/>
          <pc:sldMk cId="2268725142" sldId="357"/>
        </pc:sldMkLst>
      </pc:sldChg>
      <pc:sldChg chg="del">
        <pc:chgData name="Nick Shaw" userId="a5a24200-7cb9-4c07-9cae-116fde3520e2" providerId="ADAL" clId="{BF270292-A226-4678-9916-29977D8BA585}" dt="2023-09-14T16:06:39.986" v="241" actId="47"/>
        <pc:sldMkLst>
          <pc:docMk/>
          <pc:sldMk cId="1037605990" sldId="358"/>
        </pc:sldMkLst>
      </pc:sldChg>
      <pc:sldChg chg="del">
        <pc:chgData name="Nick Shaw" userId="a5a24200-7cb9-4c07-9cae-116fde3520e2" providerId="ADAL" clId="{BF270292-A226-4678-9916-29977D8BA585}" dt="2023-09-14T16:07:43.305" v="243" actId="47"/>
        <pc:sldMkLst>
          <pc:docMk/>
          <pc:sldMk cId="2799743769" sldId="359"/>
        </pc:sldMkLst>
      </pc:sldChg>
      <pc:sldChg chg="del">
        <pc:chgData name="Nick Shaw" userId="a5a24200-7cb9-4c07-9cae-116fde3520e2" providerId="ADAL" clId="{BF270292-A226-4678-9916-29977D8BA585}" dt="2023-09-14T16:08:09.702" v="245" actId="47"/>
        <pc:sldMkLst>
          <pc:docMk/>
          <pc:sldMk cId="3836709834" sldId="360"/>
        </pc:sldMkLst>
      </pc:sldChg>
      <pc:sldChg chg="del">
        <pc:chgData name="Nick Shaw" userId="a5a24200-7cb9-4c07-9cae-116fde3520e2" providerId="ADAL" clId="{BF270292-A226-4678-9916-29977D8BA585}" dt="2023-09-14T16:08:41.694" v="247" actId="47"/>
        <pc:sldMkLst>
          <pc:docMk/>
          <pc:sldMk cId="180408367" sldId="361"/>
        </pc:sldMkLst>
      </pc:sldChg>
      <pc:sldChg chg="del">
        <pc:chgData name="Nick Shaw" userId="a5a24200-7cb9-4c07-9cae-116fde3520e2" providerId="ADAL" clId="{BF270292-A226-4678-9916-29977D8BA585}" dt="2023-09-14T16:26:53.698" v="401" actId="47"/>
        <pc:sldMkLst>
          <pc:docMk/>
          <pc:sldMk cId="3391568063" sldId="362"/>
        </pc:sldMkLst>
      </pc:sldChg>
      <pc:sldChg chg="delSp modSp add mod">
        <pc:chgData name="Nick Shaw" userId="a5a24200-7cb9-4c07-9cae-116fde3520e2" providerId="ADAL" clId="{BF270292-A226-4678-9916-29977D8BA585}" dt="2023-09-14T16:22:08.183" v="374" actId="1076"/>
        <pc:sldMkLst>
          <pc:docMk/>
          <pc:sldMk cId="2170522636" sldId="363"/>
        </pc:sldMkLst>
        <pc:graphicFrameChg chg="del modGraphic">
          <ac:chgData name="Nick Shaw" userId="a5a24200-7cb9-4c07-9cae-116fde3520e2" providerId="ADAL" clId="{BF270292-A226-4678-9916-29977D8BA585}" dt="2023-09-14T16:14:57.213" v="303" actId="478"/>
          <ac:graphicFrameMkLst>
            <pc:docMk/>
            <pc:sldMk cId="2170522636" sldId="363"/>
            <ac:graphicFrameMk id="10" creationId="{26B62883-6D8F-B7D2-4CC9-350612D30C63}"/>
          </ac:graphicFrameMkLst>
        </pc:graphicFrameChg>
        <pc:picChg chg="mod">
          <ac:chgData name="Nick Shaw" userId="a5a24200-7cb9-4c07-9cae-116fde3520e2" providerId="ADAL" clId="{BF270292-A226-4678-9916-29977D8BA585}" dt="2023-09-14T16:22:08.183" v="374" actId="1076"/>
          <ac:picMkLst>
            <pc:docMk/>
            <pc:sldMk cId="2170522636" sldId="363"/>
            <ac:picMk id="5" creationId="{5E62BB4F-8DC5-DD9F-98CD-746B16E5BFA9}"/>
          </ac:picMkLst>
        </pc:picChg>
      </pc:sldChg>
      <pc:sldChg chg="new del">
        <pc:chgData name="Nick Shaw" userId="a5a24200-7cb9-4c07-9cae-116fde3520e2" providerId="ADAL" clId="{BF270292-A226-4678-9916-29977D8BA585}" dt="2023-09-14T16:13:42.031" v="294" actId="680"/>
        <pc:sldMkLst>
          <pc:docMk/>
          <pc:sldMk cId="3663875903" sldId="363"/>
        </pc:sldMkLst>
      </pc:sldChg>
      <pc:sldChg chg="delSp modSp add mod">
        <pc:chgData name="Nick Shaw" userId="a5a24200-7cb9-4c07-9cae-116fde3520e2" providerId="ADAL" clId="{BF270292-A226-4678-9916-29977D8BA585}" dt="2023-09-14T16:22:02.328" v="373" actId="1076"/>
        <pc:sldMkLst>
          <pc:docMk/>
          <pc:sldMk cId="1416687997" sldId="364"/>
        </pc:sldMkLst>
        <pc:graphicFrameChg chg="del">
          <ac:chgData name="Nick Shaw" userId="a5a24200-7cb9-4c07-9cae-116fde3520e2" providerId="ADAL" clId="{BF270292-A226-4678-9916-29977D8BA585}" dt="2023-09-14T16:15:08.877" v="305" actId="478"/>
          <ac:graphicFrameMkLst>
            <pc:docMk/>
            <pc:sldMk cId="1416687997" sldId="364"/>
            <ac:graphicFrameMk id="4" creationId="{38DADCC9-95C5-B5A8-D257-3C334A32E9F9}"/>
          </ac:graphicFrameMkLst>
        </pc:graphicFrameChg>
        <pc:picChg chg="mod">
          <ac:chgData name="Nick Shaw" userId="a5a24200-7cb9-4c07-9cae-116fde3520e2" providerId="ADAL" clId="{BF270292-A226-4678-9916-29977D8BA585}" dt="2023-09-14T16:22:02.328" v="373" actId="1076"/>
          <ac:picMkLst>
            <pc:docMk/>
            <pc:sldMk cId="1416687997" sldId="364"/>
            <ac:picMk id="8" creationId="{C9DD8486-BB96-D704-E932-F5332918038D}"/>
          </ac:picMkLst>
        </pc:picChg>
      </pc:sldChg>
      <pc:sldChg chg="delSp modSp add mod">
        <pc:chgData name="Nick Shaw" userId="a5a24200-7cb9-4c07-9cae-116fde3520e2" providerId="ADAL" clId="{BF270292-A226-4678-9916-29977D8BA585}" dt="2023-09-14T16:22:16.842" v="376" actId="1076"/>
        <pc:sldMkLst>
          <pc:docMk/>
          <pc:sldMk cId="3180233192" sldId="365"/>
        </pc:sldMkLst>
        <pc:graphicFrameChg chg="del">
          <ac:chgData name="Nick Shaw" userId="a5a24200-7cb9-4c07-9cae-116fde3520e2" providerId="ADAL" clId="{BF270292-A226-4678-9916-29977D8BA585}" dt="2023-09-14T16:15:19.590" v="307" actId="478"/>
          <ac:graphicFrameMkLst>
            <pc:docMk/>
            <pc:sldMk cId="3180233192" sldId="365"/>
            <ac:graphicFrameMk id="4" creationId="{41604DB7-E076-8D1D-32A7-E5FF58755B41}"/>
          </ac:graphicFrameMkLst>
        </pc:graphicFrameChg>
        <pc:picChg chg="mod">
          <ac:chgData name="Nick Shaw" userId="a5a24200-7cb9-4c07-9cae-116fde3520e2" providerId="ADAL" clId="{BF270292-A226-4678-9916-29977D8BA585}" dt="2023-09-14T16:22:16.842" v="376" actId="1076"/>
          <ac:picMkLst>
            <pc:docMk/>
            <pc:sldMk cId="3180233192" sldId="365"/>
            <ac:picMk id="6" creationId="{EB7AC51E-8C85-71C9-F095-C3F1CC440E34}"/>
          </ac:picMkLst>
        </pc:picChg>
      </pc:sldChg>
      <pc:sldChg chg="delSp modSp add mod">
        <pc:chgData name="Nick Shaw" userId="a5a24200-7cb9-4c07-9cae-116fde3520e2" providerId="ADAL" clId="{BF270292-A226-4678-9916-29977D8BA585}" dt="2023-09-14T16:22:34.658" v="381" actId="478"/>
        <pc:sldMkLst>
          <pc:docMk/>
          <pc:sldMk cId="4167263417" sldId="366"/>
        </pc:sldMkLst>
        <pc:spChg chg="del">
          <ac:chgData name="Nick Shaw" userId="a5a24200-7cb9-4c07-9cae-116fde3520e2" providerId="ADAL" clId="{BF270292-A226-4678-9916-29977D8BA585}" dt="2023-09-14T16:22:34.658" v="381" actId="478"/>
          <ac:spMkLst>
            <pc:docMk/>
            <pc:sldMk cId="4167263417" sldId="366"/>
            <ac:spMk id="8" creationId="{1251229C-4074-0877-38CB-BB253B52CB8A}"/>
          </ac:spMkLst>
        </pc:spChg>
        <pc:graphicFrameChg chg="del">
          <ac:chgData name="Nick Shaw" userId="a5a24200-7cb9-4c07-9cae-116fde3520e2" providerId="ADAL" clId="{BF270292-A226-4678-9916-29977D8BA585}" dt="2023-09-14T16:15:33.170" v="309" actId="478"/>
          <ac:graphicFrameMkLst>
            <pc:docMk/>
            <pc:sldMk cId="4167263417" sldId="366"/>
            <ac:graphicFrameMk id="5" creationId="{AE5271EF-43B4-6E52-2F1C-CB3E7D890A65}"/>
          </ac:graphicFrameMkLst>
        </pc:graphicFrameChg>
        <pc:picChg chg="mod">
          <ac:chgData name="Nick Shaw" userId="a5a24200-7cb9-4c07-9cae-116fde3520e2" providerId="ADAL" clId="{BF270292-A226-4678-9916-29977D8BA585}" dt="2023-09-14T16:22:31.447" v="380" actId="1076"/>
          <ac:picMkLst>
            <pc:docMk/>
            <pc:sldMk cId="4167263417" sldId="366"/>
            <ac:picMk id="6" creationId="{89C23C3D-E44B-F003-1586-4B1DD52EC97B}"/>
          </ac:picMkLst>
        </pc:picChg>
      </pc:sldChg>
      <pc:sldChg chg="delSp modSp add mod">
        <pc:chgData name="Nick Shaw" userId="a5a24200-7cb9-4c07-9cae-116fde3520e2" providerId="ADAL" clId="{BF270292-A226-4678-9916-29977D8BA585}" dt="2023-09-14T16:26:08.104" v="397" actId="1076"/>
        <pc:sldMkLst>
          <pc:docMk/>
          <pc:sldMk cId="2882145227" sldId="367"/>
        </pc:sldMkLst>
        <pc:graphicFrameChg chg="del">
          <ac:chgData name="Nick Shaw" userId="a5a24200-7cb9-4c07-9cae-116fde3520e2" providerId="ADAL" clId="{BF270292-A226-4678-9916-29977D8BA585}" dt="2023-09-14T16:15:45.523" v="311" actId="478"/>
          <ac:graphicFrameMkLst>
            <pc:docMk/>
            <pc:sldMk cId="2882145227" sldId="367"/>
            <ac:graphicFrameMk id="5" creationId="{54E26E8E-7FF0-CD83-BD20-B8895C0CFB9C}"/>
          </ac:graphicFrameMkLst>
        </pc:graphicFrameChg>
        <pc:picChg chg="mod">
          <ac:chgData name="Nick Shaw" userId="a5a24200-7cb9-4c07-9cae-116fde3520e2" providerId="ADAL" clId="{BF270292-A226-4678-9916-29977D8BA585}" dt="2023-09-14T16:26:08.104" v="397" actId="1076"/>
          <ac:picMkLst>
            <pc:docMk/>
            <pc:sldMk cId="2882145227" sldId="367"/>
            <ac:picMk id="6" creationId="{CCE828FC-F8AF-C75C-01E7-9785198C4F7D}"/>
          </ac:picMkLst>
        </pc:picChg>
      </pc:sldChg>
      <pc:sldChg chg="delSp modSp add mod">
        <pc:chgData name="Nick Shaw" userId="a5a24200-7cb9-4c07-9cae-116fde3520e2" providerId="ADAL" clId="{BF270292-A226-4678-9916-29977D8BA585}" dt="2023-09-14T16:26:15.893" v="399" actId="1076"/>
        <pc:sldMkLst>
          <pc:docMk/>
          <pc:sldMk cId="2639129988" sldId="368"/>
        </pc:sldMkLst>
        <pc:graphicFrameChg chg="del">
          <ac:chgData name="Nick Shaw" userId="a5a24200-7cb9-4c07-9cae-116fde3520e2" providerId="ADAL" clId="{BF270292-A226-4678-9916-29977D8BA585}" dt="2023-09-14T16:16:00.384" v="313" actId="478"/>
          <ac:graphicFrameMkLst>
            <pc:docMk/>
            <pc:sldMk cId="2639129988" sldId="368"/>
            <ac:graphicFrameMk id="4" creationId="{41604DB7-E076-8D1D-32A7-E5FF58755B41}"/>
          </ac:graphicFrameMkLst>
        </pc:graphicFrameChg>
        <pc:picChg chg="mod">
          <ac:chgData name="Nick Shaw" userId="a5a24200-7cb9-4c07-9cae-116fde3520e2" providerId="ADAL" clId="{BF270292-A226-4678-9916-29977D8BA585}" dt="2023-09-14T16:26:15.893" v="399" actId="1076"/>
          <ac:picMkLst>
            <pc:docMk/>
            <pc:sldMk cId="2639129988" sldId="368"/>
            <ac:picMk id="6" creationId="{A7468593-17E8-BC59-32F9-732116FF8D23}"/>
          </ac:picMkLst>
        </pc:picChg>
      </pc:sldChg>
    </pc:docChg>
  </pc:docChgLst>
  <pc:docChgLst>
    <pc:chgData name="Nick Shaw" userId="a5a24200-7cb9-4c07-9cae-116fde3520e2" providerId="ADAL" clId="{9DFA7FDF-B43F-4BE4-91A3-98D6670CCEEE}"/>
    <pc:docChg chg="custSel modSld">
      <pc:chgData name="Nick Shaw" userId="a5a24200-7cb9-4c07-9cae-116fde3520e2" providerId="ADAL" clId="{9DFA7FDF-B43F-4BE4-91A3-98D6670CCEEE}" dt="2023-10-20T13:43:18.577" v="20" actId="478"/>
      <pc:docMkLst>
        <pc:docMk/>
      </pc:docMkLst>
      <pc:sldChg chg="delSp mod delAnim">
        <pc:chgData name="Nick Shaw" userId="a5a24200-7cb9-4c07-9cae-116fde3520e2" providerId="ADAL" clId="{9DFA7FDF-B43F-4BE4-91A3-98D6670CCEEE}" dt="2023-10-20T13:42:26.912" v="0" actId="478"/>
        <pc:sldMkLst>
          <pc:docMk/>
          <pc:sldMk cId="1301394777" sldId="264"/>
        </pc:sldMkLst>
        <pc:picChg chg="del">
          <ac:chgData name="Nick Shaw" userId="a5a24200-7cb9-4c07-9cae-116fde3520e2" providerId="ADAL" clId="{9DFA7FDF-B43F-4BE4-91A3-98D6670CCEEE}" dt="2023-10-20T13:42:26.912" v="0" actId="478"/>
          <ac:picMkLst>
            <pc:docMk/>
            <pc:sldMk cId="1301394777" sldId="264"/>
            <ac:picMk id="9" creationId="{B89447F1-C29F-7A55-871E-64D0B33EF3A6}"/>
          </ac:picMkLst>
        </pc:picChg>
      </pc:sldChg>
      <pc:sldChg chg="delSp mod delAnim">
        <pc:chgData name="Nick Shaw" userId="a5a24200-7cb9-4c07-9cae-116fde3520e2" providerId="ADAL" clId="{9DFA7FDF-B43F-4BE4-91A3-98D6670CCEEE}" dt="2023-10-20T13:42:29.339" v="1" actId="478"/>
        <pc:sldMkLst>
          <pc:docMk/>
          <pc:sldMk cId="2792839878" sldId="337"/>
        </pc:sldMkLst>
        <pc:picChg chg="del">
          <ac:chgData name="Nick Shaw" userId="a5a24200-7cb9-4c07-9cae-116fde3520e2" providerId="ADAL" clId="{9DFA7FDF-B43F-4BE4-91A3-98D6670CCEEE}" dt="2023-10-20T13:42:29.339" v="1" actId="478"/>
          <ac:picMkLst>
            <pc:docMk/>
            <pc:sldMk cId="2792839878" sldId="337"/>
            <ac:picMk id="12" creationId="{3CBDB821-CC58-DE01-938B-36ACA2272865}"/>
          </ac:picMkLst>
        </pc:picChg>
      </pc:sldChg>
      <pc:sldChg chg="delSp mod delAnim">
        <pc:chgData name="Nick Shaw" userId="a5a24200-7cb9-4c07-9cae-116fde3520e2" providerId="ADAL" clId="{9DFA7FDF-B43F-4BE4-91A3-98D6670CCEEE}" dt="2023-10-20T13:42:33.310" v="3" actId="478"/>
        <pc:sldMkLst>
          <pc:docMk/>
          <pc:sldMk cId="2515402281" sldId="343"/>
        </pc:sldMkLst>
        <pc:picChg chg="del">
          <ac:chgData name="Nick Shaw" userId="a5a24200-7cb9-4c07-9cae-116fde3520e2" providerId="ADAL" clId="{9DFA7FDF-B43F-4BE4-91A3-98D6670CCEEE}" dt="2023-10-20T13:42:33.310" v="3" actId="478"/>
          <ac:picMkLst>
            <pc:docMk/>
            <pc:sldMk cId="2515402281" sldId="343"/>
            <ac:picMk id="9" creationId="{60726C43-3DC4-3839-2DA8-B0C7CE609A34}"/>
          </ac:picMkLst>
        </pc:picChg>
      </pc:sldChg>
      <pc:sldChg chg="delSp mod delAnim">
        <pc:chgData name="Nick Shaw" userId="a5a24200-7cb9-4c07-9cae-116fde3520e2" providerId="ADAL" clId="{9DFA7FDF-B43F-4BE4-91A3-98D6670CCEEE}" dt="2023-10-20T13:42:31.454" v="2" actId="478"/>
        <pc:sldMkLst>
          <pc:docMk/>
          <pc:sldMk cId="2402610466" sldId="344"/>
        </pc:sldMkLst>
        <pc:picChg chg="del">
          <ac:chgData name="Nick Shaw" userId="a5a24200-7cb9-4c07-9cae-116fde3520e2" providerId="ADAL" clId="{9DFA7FDF-B43F-4BE4-91A3-98D6670CCEEE}" dt="2023-10-20T13:42:31.454" v="2" actId="478"/>
          <ac:picMkLst>
            <pc:docMk/>
            <pc:sldMk cId="2402610466" sldId="344"/>
            <ac:picMk id="11" creationId="{F8B0D6C3-C182-7B82-CC7E-B83649988063}"/>
          </ac:picMkLst>
        </pc:picChg>
      </pc:sldChg>
      <pc:sldChg chg="delSp mod delAnim">
        <pc:chgData name="Nick Shaw" userId="a5a24200-7cb9-4c07-9cae-116fde3520e2" providerId="ADAL" clId="{9DFA7FDF-B43F-4BE4-91A3-98D6670CCEEE}" dt="2023-10-20T13:42:37.405" v="5" actId="478"/>
        <pc:sldMkLst>
          <pc:docMk/>
          <pc:sldMk cId="301082854" sldId="345"/>
        </pc:sldMkLst>
        <pc:picChg chg="del">
          <ac:chgData name="Nick Shaw" userId="a5a24200-7cb9-4c07-9cae-116fde3520e2" providerId="ADAL" clId="{9DFA7FDF-B43F-4BE4-91A3-98D6670CCEEE}" dt="2023-10-20T13:42:37.405" v="5" actId="478"/>
          <ac:picMkLst>
            <pc:docMk/>
            <pc:sldMk cId="301082854" sldId="345"/>
            <ac:picMk id="6" creationId="{C1A063C0-D402-D2CE-FA94-3CC30302E323}"/>
          </ac:picMkLst>
        </pc:picChg>
      </pc:sldChg>
      <pc:sldChg chg="delSp mod delAnim">
        <pc:chgData name="Nick Shaw" userId="a5a24200-7cb9-4c07-9cae-116fde3520e2" providerId="ADAL" clId="{9DFA7FDF-B43F-4BE4-91A3-98D6670CCEEE}" dt="2023-10-20T13:42:41.902" v="7" actId="478"/>
        <pc:sldMkLst>
          <pc:docMk/>
          <pc:sldMk cId="633541341" sldId="346"/>
        </pc:sldMkLst>
        <pc:picChg chg="del">
          <ac:chgData name="Nick Shaw" userId="a5a24200-7cb9-4c07-9cae-116fde3520e2" providerId="ADAL" clId="{9DFA7FDF-B43F-4BE4-91A3-98D6670CCEEE}" dt="2023-10-20T13:42:41.902" v="7" actId="478"/>
          <ac:picMkLst>
            <pc:docMk/>
            <pc:sldMk cId="633541341" sldId="346"/>
            <ac:picMk id="6" creationId="{2F3D969D-A590-3B6F-F495-B6A22C562404}"/>
          </ac:picMkLst>
        </pc:picChg>
      </pc:sldChg>
      <pc:sldChg chg="delSp mod delAnim">
        <pc:chgData name="Nick Shaw" userId="a5a24200-7cb9-4c07-9cae-116fde3520e2" providerId="ADAL" clId="{9DFA7FDF-B43F-4BE4-91A3-98D6670CCEEE}" dt="2023-10-20T13:42:47.683" v="9" actId="478"/>
        <pc:sldMkLst>
          <pc:docMk/>
          <pc:sldMk cId="4133804998" sldId="347"/>
        </pc:sldMkLst>
        <pc:picChg chg="del">
          <ac:chgData name="Nick Shaw" userId="a5a24200-7cb9-4c07-9cae-116fde3520e2" providerId="ADAL" clId="{9DFA7FDF-B43F-4BE4-91A3-98D6670CCEEE}" dt="2023-10-20T13:42:47.683" v="9" actId="478"/>
          <ac:picMkLst>
            <pc:docMk/>
            <pc:sldMk cId="4133804998" sldId="347"/>
            <ac:picMk id="11" creationId="{DB0872AF-33B2-0EC5-22F5-8DFBC48376AF}"/>
          </ac:picMkLst>
        </pc:picChg>
      </pc:sldChg>
      <pc:sldChg chg="delSp mod delAnim">
        <pc:chgData name="Nick Shaw" userId="a5a24200-7cb9-4c07-9cae-116fde3520e2" providerId="ADAL" clId="{9DFA7FDF-B43F-4BE4-91A3-98D6670CCEEE}" dt="2023-10-20T13:42:52.797" v="11" actId="478"/>
        <pc:sldMkLst>
          <pc:docMk/>
          <pc:sldMk cId="2078293571" sldId="348"/>
        </pc:sldMkLst>
        <pc:picChg chg="del">
          <ac:chgData name="Nick Shaw" userId="a5a24200-7cb9-4c07-9cae-116fde3520e2" providerId="ADAL" clId="{9DFA7FDF-B43F-4BE4-91A3-98D6670CCEEE}" dt="2023-10-20T13:42:52.797" v="11" actId="478"/>
          <ac:picMkLst>
            <pc:docMk/>
            <pc:sldMk cId="2078293571" sldId="348"/>
            <ac:picMk id="6" creationId="{50279F30-9015-E1CE-EB0B-E0816053BF2A}"/>
          </ac:picMkLst>
        </pc:picChg>
      </pc:sldChg>
      <pc:sldChg chg="delSp mod delAnim">
        <pc:chgData name="Nick Shaw" userId="a5a24200-7cb9-4c07-9cae-116fde3520e2" providerId="ADAL" clId="{9DFA7FDF-B43F-4BE4-91A3-98D6670CCEEE}" dt="2023-10-20T13:42:59.258" v="13" actId="478"/>
        <pc:sldMkLst>
          <pc:docMk/>
          <pc:sldMk cId="625230446" sldId="349"/>
        </pc:sldMkLst>
        <pc:picChg chg="del">
          <ac:chgData name="Nick Shaw" userId="a5a24200-7cb9-4c07-9cae-116fde3520e2" providerId="ADAL" clId="{9DFA7FDF-B43F-4BE4-91A3-98D6670CCEEE}" dt="2023-10-20T13:42:59.258" v="13" actId="478"/>
          <ac:picMkLst>
            <pc:docMk/>
            <pc:sldMk cId="625230446" sldId="349"/>
            <ac:picMk id="6" creationId="{83D4A2D4-F79B-3C68-4252-5E96B54A29E8}"/>
          </ac:picMkLst>
        </pc:picChg>
      </pc:sldChg>
      <pc:sldChg chg="delSp mod delAnim">
        <pc:chgData name="Nick Shaw" userId="a5a24200-7cb9-4c07-9cae-116fde3520e2" providerId="ADAL" clId="{9DFA7FDF-B43F-4BE4-91A3-98D6670CCEEE}" dt="2023-10-20T13:43:04.808" v="15" actId="478"/>
        <pc:sldMkLst>
          <pc:docMk/>
          <pc:sldMk cId="4274884283" sldId="350"/>
        </pc:sldMkLst>
        <pc:picChg chg="del">
          <ac:chgData name="Nick Shaw" userId="a5a24200-7cb9-4c07-9cae-116fde3520e2" providerId="ADAL" clId="{9DFA7FDF-B43F-4BE4-91A3-98D6670CCEEE}" dt="2023-10-20T13:43:04.808" v="15" actId="478"/>
          <ac:picMkLst>
            <pc:docMk/>
            <pc:sldMk cId="4274884283" sldId="350"/>
            <ac:picMk id="6" creationId="{DCDDF8B8-C548-D158-2F6C-8E14B8A674D8}"/>
          </ac:picMkLst>
        </pc:picChg>
      </pc:sldChg>
      <pc:sldChg chg="delSp mod delAnim">
        <pc:chgData name="Nick Shaw" userId="a5a24200-7cb9-4c07-9cae-116fde3520e2" providerId="ADAL" clId="{9DFA7FDF-B43F-4BE4-91A3-98D6670CCEEE}" dt="2023-10-20T13:43:18.577" v="20" actId="478"/>
        <pc:sldMkLst>
          <pc:docMk/>
          <pc:sldMk cId="2008153516" sldId="354"/>
        </pc:sldMkLst>
        <pc:picChg chg="del">
          <ac:chgData name="Nick Shaw" userId="a5a24200-7cb9-4c07-9cae-116fde3520e2" providerId="ADAL" clId="{9DFA7FDF-B43F-4BE4-91A3-98D6670CCEEE}" dt="2023-10-20T13:43:18.577" v="20" actId="478"/>
          <ac:picMkLst>
            <pc:docMk/>
            <pc:sldMk cId="2008153516" sldId="354"/>
            <ac:picMk id="6" creationId="{CABF34B0-C33B-AE8D-2714-A129F2D47A99}"/>
          </ac:picMkLst>
        </pc:picChg>
      </pc:sldChg>
      <pc:sldChg chg="delSp mod delAnim">
        <pc:chgData name="Nick Shaw" userId="a5a24200-7cb9-4c07-9cae-116fde3520e2" providerId="ADAL" clId="{9DFA7FDF-B43F-4BE4-91A3-98D6670CCEEE}" dt="2023-10-20T13:43:14.088" v="18" actId="478"/>
        <pc:sldMkLst>
          <pc:docMk/>
          <pc:sldMk cId="2037783146" sldId="355"/>
        </pc:sldMkLst>
        <pc:picChg chg="del">
          <ac:chgData name="Nick Shaw" userId="a5a24200-7cb9-4c07-9cae-116fde3520e2" providerId="ADAL" clId="{9DFA7FDF-B43F-4BE4-91A3-98D6670CCEEE}" dt="2023-10-20T13:43:14.088" v="18" actId="478"/>
          <ac:picMkLst>
            <pc:docMk/>
            <pc:sldMk cId="2037783146" sldId="355"/>
            <ac:picMk id="3" creationId="{1F666198-DEA9-98F5-2F27-34C211E27445}"/>
          </ac:picMkLst>
        </pc:picChg>
      </pc:sldChg>
      <pc:sldChg chg="delSp mod delAnim">
        <pc:chgData name="Nick Shaw" userId="a5a24200-7cb9-4c07-9cae-116fde3520e2" providerId="ADAL" clId="{9DFA7FDF-B43F-4BE4-91A3-98D6670CCEEE}" dt="2023-10-20T13:42:39.797" v="6" actId="478"/>
        <pc:sldMkLst>
          <pc:docMk/>
          <pc:sldMk cId="1254718985" sldId="356"/>
        </pc:sldMkLst>
        <pc:picChg chg="del">
          <ac:chgData name="Nick Shaw" userId="a5a24200-7cb9-4c07-9cae-116fde3520e2" providerId="ADAL" clId="{9DFA7FDF-B43F-4BE4-91A3-98D6670CCEEE}" dt="2023-10-20T13:42:39.797" v="6" actId="478"/>
          <ac:picMkLst>
            <pc:docMk/>
            <pc:sldMk cId="1254718985" sldId="356"/>
            <ac:picMk id="15" creationId="{D1A84302-14BE-CD75-BA0C-8F0264D96987}"/>
          </ac:picMkLst>
        </pc:picChg>
      </pc:sldChg>
      <pc:sldChg chg="delSp mod delAnim">
        <pc:chgData name="Nick Shaw" userId="a5a24200-7cb9-4c07-9cae-116fde3520e2" providerId="ADAL" clId="{9DFA7FDF-B43F-4BE4-91A3-98D6670CCEEE}" dt="2023-10-20T13:42:44.110" v="8" actId="478"/>
        <pc:sldMkLst>
          <pc:docMk/>
          <pc:sldMk cId="2268725142" sldId="357"/>
        </pc:sldMkLst>
        <pc:picChg chg="del">
          <ac:chgData name="Nick Shaw" userId="a5a24200-7cb9-4c07-9cae-116fde3520e2" providerId="ADAL" clId="{9DFA7FDF-B43F-4BE4-91A3-98D6670CCEEE}" dt="2023-10-20T13:42:44.110" v="8" actId="478"/>
          <ac:picMkLst>
            <pc:docMk/>
            <pc:sldMk cId="2268725142" sldId="357"/>
            <ac:picMk id="13" creationId="{C560450D-5AB1-371A-D212-D8DE86193AF7}"/>
          </ac:picMkLst>
        </pc:picChg>
      </pc:sldChg>
      <pc:sldChg chg="delSp mod delAnim">
        <pc:chgData name="Nick Shaw" userId="a5a24200-7cb9-4c07-9cae-116fde3520e2" providerId="ADAL" clId="{9DFA7FDF-B43F-4BE4-91A3-98D6670CCEEE}" dt="2023-10-20T13:42:49.788" v="10" actId="478"/>
        <pc:sldMkLst>
          <pc:docMk/>
          <pc:sldMk cId="1037605990" sldId="358"/>
        </pc:sldMkLst>
        <pc:picChg chg="del">
          <ac:chgData name="Nick Shaw" userId="a5a24200-7cb9-4c07-9cae-116fde3520e2" providerId="ADAL" clId="{9DFA7FDF-B43F-4BE4-91A3-98D6670CCEEE}" dt="2023-10-20T13:42:49.788" v="10" actId="478"/>
          <ac:picMkLst>
            <pc:docMk/>
            <pc:sldMk cId="1037605990" sldId="358"/>
            <ac:picMk id="11" creationId="{F9ECA23F-D66F-4C16-CBE6-D8C7552AEED1}"/>
          </ac:picMkLst>
        </pc:picChg>
      </pc:sldChg>
      <pc:sldChg chg="delSp mod delAnim">
        <pc:chgData name="Nick Shaw" userId="a5a24200-7cb9-4c07-9cae-116fde3520e2" providerId="ADAL" clId="{9DFA7FDF-B43F-4BE4-91A3-98D6670CCEEE}" dt="2023-10-20T13:42:55.845" v="12" actId="478"/>
        <pc:sldMkLst>
          <pc:docMk/>
          <pc:sldMk cId="2799743769" sldId="359"/>
        </pc:sldMkLst>
        <pc:picChg chg="del">
          <ac:chgData name="Nick Shaw" userId="a5a24200-7cb9-4c07-9cae-116fde3520e2" providerId="ADAL" clId="{9DFA7FDF-B43F-4BE4-91A3-98D6670CCEEE}" dt="2023-10-20T13:42:55.845" v="12" actId="478"/>
          <ac:picMkLst>
            <pc:docMk/>
            <pc:sldMk cId="2799743769" sldId="359"/>
            <ac:picMk id="7" creationId="{5C8D2A0F-89A9-5ACF-9A69-5E6B2EE0BCA8}"/>
          </ac:picMkLst>
        </pc:picChg>
      </pc:sldChg>
      <pc:sldChg chg="delSp mod delAnim">
        <pc:chgData name="Nick Shaw" userId="a5a24200-7cb9-4c07-9cae-116fde3520e2" providerId="ADAL" clId="{9DFA7FDF-B43F-4BE4-91A3-98D6670CCEEE}" dt="2023-10-20T13:43:02.153" v="14" actId="478"/>
        <pc:sldMkLst>
          <pc:docMk/>
          <pc:sldMk cId="3836709834" sldId="360"/>
        </pc:sldMkLst>
        <pc:picChg chg="del">
          <ac:chgData name="Nick Shaw" userId="a5a24200-7cb9-4c07-9cae-116fde3520e2" providerId="ADAL" clId="{9DFA7FDF-B43F-4BE4-91A3-98D6670CCEEE}" dt="2023-10-20T13:43:02.153" v="14" actId="478"/>
          <ac:picMkLst>
            <pc:docMk/>
            <pc:sldMk cId="3836709834" sldId="360"/>
            <ac:picMk id="9" creationId="{1E709235-BBA7-A32F-722C-0D2E9E70A67F}"/>
          </ac:picMkLst>
        </pc:picChg>
      </pc:sldChg>
      <pc:sldChg chg="delSp mod delAnim">
        <pc:chgData name="Nick Shaw" userId="a5a24200-7cb9-4c07-9cae-116fde3520e2" providerId="ADAL" clId="{9DFA7FDF-B43F-4BE4-91A3-98D6670CCEEE}" dt="2023-10-20T13:43:09.795" v="16" actId="478"/>
        <pc:sldMkLst>
          <pc:docMk/>
          <pc:sldMk cId="180408367" sldId="361"/>
        </pc:sldMkLst>
        <pc:picChg chg="del">
          <ac:chgData name="Nick Shaw" userId="a5a24200-7cb9-4c07-9cae-116fde3520e2" providerId="ADAL" clId="{9DFA7FDF-B43F-4BE4-91A3-98D6670CCEEE}" dt="2023-10-20T13:43:09.795" v="16" actId="478"/>
          <ac:picMkLst>
            <pc:docMk/>
            <pc:sldMk cId="180408367" sldId="361"/>
            <ac:picMk id="6" creationId="{4831D814-B609-775C-98DD-04691DCAF8AF}"/>
          </ac:picMkLst>
        </pc:picChg>
      </pc:sldChg>
      <pc:sldChg chg="delSp mod delAnim">
        <pc:chgData name="Nick Shaw" userId="a5a24200-7cb9-4c07-9cae-116fde3520e2" providerId="ADAL" clId="{9DFA7FDF-B43F-4BE4-91A3-98D6670CCEEE}" dt="2023-10-20T13:43:12.196" v="17" actId="478"/>
        <pc:sldMkLst>
          <pc:docMk/>
          <pc:sldMk cId="3391568063" sldId="362"/>
        </pc:sldMkLst>
        <pc:picChg chg="del">
          <ac:chgData name="Nick Shaw" userId="a5a24200-7cb9-4c07-9cae-116fde3520e2" providerId="ADAL" clId="{9DFA7FDF-B43F-4BE4-91A3-98D6670CCEEE}" dt="2023-10-20T13:43:12.196" v="17" actId="478"/>
          <ac:picMkLst>
            <pc:docMk/>
            <pc:sldMk cId="3391568063" sldId="362"/>
            <ac:picMk id="10" creationId="{4F26920D-6DEB-A4F8-AD3E-BBC272ABF76D}"/>
          </ac:picMkLst>
        </pc:picChg>
      </pc:sldChg>
      <pc:sldChg chg="delSp mod delAnim">
        <pc:chgData name="Nick Shaw" userId="a5a24200-7cb9-4c07-9cae-116fde3520e2" providerId="ADAL" clId="{9DFA7FDF-B43F-4BE4-91A3-98D6670CCEEE}" dt="2023-10-20T13:42:35.099" v="4" actId="478"/>
        <pc:sldMkLst>
          <pc:docMk/>
          <pc:sldMk cId="1399188928" sldId="369"/>
        </pc:sldMkLst>
        <pc:picChg chg="del">
          <ac:chgData name="Nick Shaw" userId="a5a24200-7cb9-4c07-9cae-116fde3520e2" providerId="ADAL" clId="{9DFA7FDF-B43F-4BE4-91A3-98D6670CCEEE}" dt="2023-10-20T13:42:35.099" v="4" actId="478"/>
          <ac:picMkLst>
            <pc:docMk/>
            <pc:sldMk cId="1399188928" sldId="369"/>
            <ac:picMk id="8" creationId="{7353462F-C392-8BCF-74EB-DAD3306CA9A8}"/>
          </ac:picMkLst>
        </pc:picChg>
      </pc:sldChg>
      <pc:sldChg chg="delSp mod delAnim">
        <pc:chgData name="Nick Shaw" userId="a5a24200-7cb9-4c07-9cae-116fde3520e2" providerId="ADAL" clId="{9DFA7FDF-B43F-4BE4-91A3-98D6670CCEEE}" dt="2023-10-20T13:43:16.049" v="19" actId="478"/>
        <pc:sldMkLst>
          <pc:docMk/>
          <pc:sldMk cId="3100307939" sldId="370"/>
        </pc:sldMkLst>
        <pc:picChg chg="del">
          <ac:chgData name="Nick Shaw" userId="a5a24200-7cb9-4c07-9cae-116fde3520e2" providerId="ADAL" clId="{9DFA7FDF-B43F-4BE4-91A3-98D6670CCEEE}" dt="2023-10-20T13:43:16.049" v="19" actId="478"/>
          <ac:picMkLst>
            <pc:docMk/>
            <pc:sldMk cId="3100307939" sldId="370"/>
            <ac:picMk id="6" creationId="{2FCD99ED-2F49-E0ED-6BE5-1916B98FABD6}"/>
          </ac:picMkLst>
        </pc:picChg>
      </pc:sldChg>
    </pc:docChg>
  </pc:docChgLst>
  <pc:docChgLst>
    <pc:chgData name="Nick Shaw" userId="a5a24200-7cb9-4c07-9cae-116fde3520e2" providerId="ADAL" clId="{C874A4C1-753F-40A1-B878-9FF8275EE43F}"/>
    <pc:docChg chg="undo redo custSel addSld delSld modSld">
      <pc:chgData name="Nick Shaw" userId="a5a24200-7cb9-4c07-9cae-116fde3520e2" providerId="ADAL" clId="{C874A4C1-753F-40A1-B878-9FF8275EE43F}" dt="2023-08-21T07:03:14.358" v="428" actId="20577"/>
      <pc:docMkLst>
        <pc:docMk/>
      </pc:docMkLst>
      <pc:sldChg chg="modSp mod">
        <pc:chgData name="Nick Shaw" userId="a5a24200-7cb9-4c07-9cae-116fde3520e2" providerId="ADAL" clId="{C874A4C1-753F-40A1-B878-9FF8275EE43F}" dt="2023-08-21T07:03:14.358" v="428" actId="20577"/>
        <pc:sldMkLst>
          <pc:docMk/>
          <pc:sldMk cId="2020316583" sldId="331"/>
        </pc:sldMkLst>
        <pc:spChg chg="mod">
          <ac:chgData name="Nick Shaw" userId="a5a24200-7cb9-4c07-9cae-116fde3520e2" providerId="ADAL" clId="{C874A4C1-753F-40A1-B878-9FF8275EE43F}" dt="2023-08-14T16:23:38.510" v="226" actId="20577"/>
          <ac:spMkLst>
            <pc:docMk/>
            <pc:sldMk cId="2020316583" sldId="331"/>
            <ac:spMk id="3" creationId="{8F857749-6992-B56E-6B74-9C93EC094169}"/>
          </ac:spMkLst>
        </pc:spChg>
        <pc:spChg chg="mod">
          <ac:chgData name="Nick Shaw" userId="a5a24200-7cb9-4c07-9cae-116fde3520e2" providerId="ADAL" clId="{C874A4C1-753F-40A1-B878-9FF8275EE43F}" dt="2023-08-21T07:03:14.358" v="428" actId="20577"/>
          <ac:spMkLst>
            <pc:docMk/>
            <pc:sldMk cId="2020316583" sldId="331"/>
            <ac:spMk id="4" creationId="{5B0CB125-CDEF-832C-4211-A7A1B48B835F}"/>
          </ac:spMkLst>
        </pc:spChg>
      </pc:sldChg>
      <pc:sldChg chg="modSp mod">
        <pc:chgData name="Nick Shaw" userId="a5a24200-7cb9-4c07-9cae-116fde3520e2" providerId="ADAL" clId="{C874A4C1-753F-40A1-B878-9FF8275EE43F}" dt="2023-07-27T07:47:06.761" v="15" actId="20577"/>
        <pc:sldMkLst>
          <pc:docMk/>
          <pc:sldMk cId="2792839878" sldId="337"/>
        </pc:sldMkLst>
        <pc:spChg chg="mod">
          <ac:chgData name="Nick Shaw" userId="a5a24200-7cb9-4c07-9cae-116fde3520e2" providerId="ADAL" clId="{C874A4C1-753F-40A1-B878-9FF8275EE43F}" dt="2023-07-27T07:47:06.761" v="15" actId="20577"/>
          <ac:spMkLst>
            <pc:docMk/>
            <pc:sldMk cId="2792839878" sldId="337"/>
            <ac:spMk id="3" creationId="{0AEEF2DF-C5C8-1D62-2F0F-D500C5A4DD15}"/>
          </ac:spMkLst>
        </pc:spChg>
      </pc:sldChg>
      <pc:sldChg chg="addSp delSp modSp mod">
        <pc:chgData name="Nick Shaw" userId="a5a24200-7cb9-4c07-9cae-116fde3520e2" providerId="ADAL" clId="{C874A4C1-753F-40A1-B878-9FF8275EE43F}" dt="2023-08-14T16:22:23.063" v="194" actId="20577"/>
        <pc:sldMkLst>
          <pc:docMk/>
          <pc:sldMk cId="755666713" sldId="342"/>
        </pc:sldMkLst>
        <pc:spChg chg="mod">
          <ac:chgData name="Nick Shaw" userId="a5a24200-7cb9-4c07-9cae-116fde3520e2" providerId="ADAL" clId="{C874A4C1-753F-40A1-B878-9FF8275EE43F}" dt="2023-08-14T16:22:23.063" v="194" actId="20577"/>
          <ac:spMkLst>
            <pc:docMk/>
            <pc:sldMk cId="755666713" sldId="342"/>
            <ac:spMk id="3" creationId="{8EA52C95-958F-1046-396F-E3011EAF8151}"/>
          </ac:spMkLst>
        </pc:spChg>
        <pc:picChg chg="add mod">
          <ac:chgData name="Nick Shaw" userId="a5a24200-7cb9-4c07-9cae-116fde3520e2" providerId="ADAL" clId="{C874A4C1-753F-40A1-B878-9FF8275EE43F}" dt="2023-08-14T16:21:15.515" v="180" actId="14100"/>
          <ac:picMkLst>
            <pc:docMk/>
            <pc:sldMk cId="755666713" sldId="342"/>
            <ac:picMk id="6" creationId="{8F4F733E-ACA9-846A-3B49-94F0736A9FC4}"/>
          </ac:picMkLst>
        </pc:picChg>
        <pc:picChg chg="del">
          <ac:chgData name="Nick Shaw" userId="a5a24200-7cb9-4c07-9cae-116fde3520e2" providerId="ADAL" clId="{C874A4C1-753F-40A1-B878-9FF8275EE43F}" dt="2023-08-14T16:21:05.151" v="176" actId="478"/>
          <ac:picMkLst>
            <pc:docMk/>
            <pc:sldMk cId="755666713" sldId="342"/>
            <ac:picMk id="9" creationId="{641C1745-CE70-601C-1E3A-6F69AC47CD33}"/>
          </ac:picMkLst>
        </pc:picChg>
      </pc:sldChg>
      <pc:sldChg chg="modSp mod">
        <pc:chgData name="Nick Shaw" userId="a5a24200-7cb9-4c07-9cae-116fde3520e2" providerId="ADAL" clId="{C874A4C1-753F-40A1-B878-9FF8275EE43F}" dt="2023-08-14T16:22:18.191" v="192" actId="20577"/>
        <pc:sldMkLst>
          <pc:docMk/>
          <pc:sldMk cId="2515402281" sldId="343"/>
        </pc:sldMkLst>
        <pc:spChg chg="mod">
          <ac:chgData name="Nick Shaw" userId="a5a24200-7cb9-4c07-9cae-116fde3520e2" providerId="ADAL" clId="{C874A4C1-753F-40A1-B878-9FF8275EE43F}" dt="2023-08-14T16:22:18.191" v="192" actId="20577"/>
          <ac:spMkLst>
            <pc:docMk/>
            <pc:sldMk cId="2515402281" sldId="343"/>
            <ac:spMk id="2" creationId="{705367DE-AA4E-80E1-8209-BA498319BAA1}"/>
          </ac:spMkLst>
        </pc:spChg>
        <pc:spChg chg="mod">
          <ac:chgData name="Nick Shaw" userId="a5a24200-7cb9-4c07-9cae-116fde3520e2" providerId="ADAL" clId="{C874A4C1-753F-40A1-B878-9FF8275EE43F}" dt="2023-07-27T07:48:13.033" v="19" actId="20577"/>
          <ac:spMkLst>
            <pc:docMk/>
            <pc:sldMk cId="2515402281" sldId="343"/>
            <ac:spMk id="3" creationId="{D0239C75-36EC-E6BC-D497-87163460C02C}"/>
          </ac:spMkLst>
        </pc:spChg>
      </pc:sldChg>
      <pc:sldChg chg="modSp mod">
        <pc:chgData name="Nick Shaw" userId="a5a24200-7cb9-4c07-9cae-116fde3520e2" providerId="ADAL" clId="{C874A4C1-753F-40A1-B878-9FF8275EE43F}" dt="2023-08-14T16:22:10.538" v="188" actId="20577"/>
        <pc:sldMkLst>
          <pc:docMk/>
          <pc:sldMk cId="2402610466" sldId="344"/>
        </pc:sldMkLst>
        <pc:spChg chg="mod">
          <ac:chgData name="Nick Shaw" userId="a5a24200-7cb9-4c07-9cae-116fde3520e2" providerId="ADAL" clId="{C874A4C1-753F-40A1-B878-9FF8275EE43F}" dt="2023-08-14T16:22:10.538" v="188" actId="20577"/>
          <ac:spMkLst>
            <pc:docMk/>
            <pc:sldMk cId="2402610466" sldId="344"/>
            <ac:spMk id="2" creationId="{705367DE-AA4E-80E1-8209-BA498319BAA1}"/>
          </ac:spMkLst>
        </pc:spChg>
      </pc:sldChg>
      <pc:sldChg chg="addSp delSp modSp mod">
        <pc:chgData name="Nick Shaw" userId="a5a24200-7cb9-4c07-9cae-116fde3520e2" providerId="ADAL" clId="{C874A4C1-753F-40A1-B878-9FF8275EE43F}" dt="2023-08-15T12:44:08.788" v="319" actId="1036"/>
        <pc:sldMkLst>
          <pc:docMk/>
          <pc:sldMk cId="3337093198" sldId="351"/>
        </pc:sldMkLst>
        <pc:spChg chg="mod">
          <ac:chgData name="Nick Shaw" userId="a5a24200-7cb9-4c07-9cae-116fde3520e2" providerId="ADAL" clId="{C874A4C1-753F-40A1-B878-9FF8275EE43F}" dt="2023-08-14T16:23:23.166" v="216" actId="20577"/>
          <ac:spMkLst>
            <pc:docMk/>
            <pc:sldMk cId="3337093198" sldId="351"/>
            <ac:spMk id="3" creationId="{8EA52C95-958F-1046-396F-E3011EAF8151}"/>
          </ac:spMkLst>
        </pc:spChg>
        <pc:spChg chg="mod">
          <ac:chgData name="Nick Shaw" userId="a5a24200-7cb9-4c07-9cae-116fde3520e2" providerId="ADAL" clId="{C874A4C1-753F-40A1-B878-9FF8275EE43F}" dt="2023-08-15T12:44:08.788" v="319" actId="1036"/>
          <ac:spMkLst>
            <pc:docMk/>
            <pc:sldMk cId="3337093198" sldId="351"/>
            <ac:spMk id="6" creationId="{9A7EF23F-BBC0-86D0-B0C0-CA6E6BC91549}"/>
          </ac:spMkLst>
        </pc:spChg>
        <pc:spChg chg="mod">
          <ac:chgData name="Nick Shaw" userId="a5a24200-7cb9-4c07-9cae-116fde3520e2" providerId="ADAL" clId="{C874A4C1-753F-40A1-B878-9FF8275EE43F}" dt="2023-08-15T12:43:46.868" v="306" actId="14100"/>
          <ac:spMkLst>
            <pc:docMk/>
            <pc:sldMk cId="3337093198" sldId="351"/>
            <ac:spMk id="10" creationId="{071D0DB8-90E1-B0E6-0628-C1CD288EC76E}"/>
          </ac:spMkLst>
        </pc:spChg>
        <pc:spChg chg="mod">
          <ac:chgData name="Nick Shaw" userId="a5a24200-7cb9-4c07-9cae-116fde3520e2" providerId="ADAL" clId="{C874A4C1-753F-40A1-B878-9FF8275EE43F}" dt="2023-08-15T12:43:59.137" v="307" actId="1076"/>
          <ac:spMkLst>
            <pc:docMk/>
            <pc:sldMk cId="3337093198" sldId="351"/>
            <ac:spMk id="11" creationId="{8477F48E-F684-0B50-8E1F-7AB04F9E2B4F}"/>
          </ac:spMkLst>
        </pc:spChg>
        <pc:picChg chg="add mod ord">
          <ac:chgData name="Nick Shaw" userId="a5a24200-7cb9-4c07-9cae-116fde3520e2" providerId="ADAL" clId="{C874A4C1-753F-40A1-B878-9FF8275EE43F}" dt="2023-08-15T12:43:23.867" v="298" actId="167"/>
          <ac:picMkLst>
            <pc:docMk/>
            <pc:sldMk cId="3337093198" sldId="351"/>
            <ac:picMk id="2" creationId="{15BBA43C-29A8-B952-71FF-93BFC405F8CF}"/>
          </ac:picMkLst>
        </pc:picChg>
        <pc:picChg chg="del">
          <ac:chgData name="Nick Shaw" userId="a5a24200-7cb9-4c07-9cae-116fde3520e2" providerId="ADAL" clId="{C874A4C1-753F-40A1-B878-9FF8275EE43F}" dt="2023-08-15T12:43:20.809" v="296" actId="478"/>
          <ac:picMkLst>
            <pc:docMk/>
            <pc:sldMk cId="3337093198" sldId="351"/>
            <ac:picMk id="9" creationId="{641C1745-CE70-601C-1E3A-6F69AC47CD33}"/>
          </ac:picMkLst>
        </pc:picChg>
      </pc:sldChg>
      <pc:sldChg chg="addSp delSp modSp mod">
        <pc:chgData name="Nick Shaw" userId="a5a24200-7cb9-4c07-9cae-116fde3520e2" providerId="ADAL" clId="{C874A4C1-753F-40A1-B878-9FF8275EE43F}" dt="2023-08-15T12:43:09.483" v="295" actId="14100"/>
        <pc:sldMkLst>
          <pc:docMk/>
          <pc:sldMk cId="2460492754" sldId="352"/>
        </pc:sldMkLst>
        <pc:spChg chg="mod">
          <ac:chgData name="Nick Shaw" userId="a5a24200-7cb9-4c07-9cae-116fde3520e2" providerId="ADAL" clId="{C874A4C1-753F-40A1-B878-9FF8275EE43F}" dt="2023-08-14T16:23:07.632" v="206" actId="20577"/>
          <ac:spMkLst>
            <pc:docMk/>
            <pc:sldMk cId="2460492754" sldId="352"/>
            <ac:spMk id="3" creationId="{8EA52C95-958F-1046-396F-E3011EAF8151}"/>
          </ac:spMkLst>
        </pc:spChg>
        <pc:spChg chg="mod">
          <ac:chgData name="Nick Shaw" userId="a5a24200-7cb9-4c07-9cae-116fde3520e2" providerId="ADAL" clId="{C874A4C1-753F-40A1-B878-9FF8275EE43F}" dt="2023-08-15T12:43:09.483" v="295" actId="14100"/>
          <ac:spMkLst>
            <pc:docMk/>
            <pc:sldMk cId="2460492754" sldId="352"/>
            <ac:spMk id="6" creationId="{9A7EF23F-BBC0-86D0-B0C0-CA6E6BC91549}"/>
          </ac:spMkLst>
        </pc:spChg>
        <pc:spChg chg="mod">
          <ac:chgData name="Nick Shaw" userId="a5a24200-7cb9-4c07-9cae-116fde3520e2" providerId="ADAL" clId="{C874A4C1-753F-40A1-B878-9FF8275EE43F}" dt="2023-08-15T12:42:56.815" v="294" actId="1035"/>
          <ac:spMkLst>
            <pc:docMk/>
            <pc:sldMk cId="2460492754" sldId="352"/>
            <ac:spMk id="11" creationId="{8477F48E-F684-0B50-8E1F-7AB04F9E2B4F}"/>
          </ac:spMkLst>
        </pc:spChg>
        <pc:picChg chg="add mod ord">
          <ac:chgData name="Nick Shaw" userId="a5a24200-7cb9-4c07-9cae-116fde3520e2" providerId="ADAL" clId="{C874A4C1-753F-40A1-B878-9FF8275EE43F}" dt="2023-08-15T12:42:47.861" v="284" actId="1076"/>
          <ac:picMkLst>
            <pc:docMk/>
            <pc:sldMk cId="2460492754" sldId="352"/>
            <ac:picMk id="4" creationId="{B0D6F093-8312-C62B-50CD-8F2FF79E840E}"/>
          </ac:picMkLst>
        </pc:picChg>
        <pc:picChg chg="del">
          <ac:chgData name="Nick Shaw" userId="a5a24200-7cb9-4c07-9cae-116fde3520e2" providerId="ADAL" clId="{C874A4C1-753F-40A1-B878-9FF8275EE43F}" dt="2023-08-15T12:42:17.473" v="273" actId="478"/>
          <ac:picMkLst>
            <pc:docMk/>
            <pc:sldMk cId="2460492754" sldId="352"/>
            <ac:picMk id="7" creationId="{345507D1-DFDB-A0FB-68DC-4C3F96B5E680}"/>
          </ac:picMkLst>
        </pc:picChg>
      </pc:sldChg>
      <pc:sldChg chg="addSp delSp modSp mod modAnim">
        <pc:chgData name="Nick Shaw" userId="a5a24200-7cb9-4c07-9cae-116fde3520e2" providerId="ADAL" clId="{C874A4C1-753F-40A1-B878-9FF8275EE43F}" dt="2023-08-21T07:01:59.770" v="354" actId="20577"/>
        <pc:sldMkLst>
          <pc:docMk/>
          <pc:sldMk cId="2069951691" sldId="353"/>
        </pc:sldMkLst>
        <pc:spChg chg="mod">
          <ac:chgData name="Nick Shaw" userId="a5a24200-7cb9-4c07-9cae-116fde3520e2" providerId="ADAL" clId="{C874A4C1-753F-40A1-B878-9FF8275EE43F}" dt="2023-08-14T16:23:33.668" v="224" actId="20577"/>
          <ac:spMkLst>
            <pc:docMk/>
            <pc:sldMk cId="2069951691" sldId="353"/>
            <ac:spMk id="3" creationId="{8EA52C95-958F-1046-396F-E3011EAF8151}"/>
          </ac:spMkLst>
        </pc:spChg>
        <pc:spChg chg="mod">
          <ac:chgData name="Nick Shaw" userId="a5a24200-7cb9-4c07-9cae-116fde3520e2" providerId="ADAL" clId="{C874A4C1-753F-40A1-B878-9FF8275EE43F}" dt="2023-08-21T07:01:59.770" v="354" actId="20577"/>
          <ac:spMkLst>
            <pc:docMk/>
            <pc:sldMk cId="2069951691" sldId="353"/>
            <ac:spMk id="5" creationId="{A5D22FD3-3944-2800-71D2-1E61293546F0}"/>
          </ac:spMkLst>
        </pc:spChg>
        <pc:spChg chg="mod">
          <ac:chgData name="Nick Shaw" userId="a5a24200-7cb9-4c07-9cae-116fde3520e2" providerId="ADAL" clId="{C874A4C1-753F-40A1-B878-9FF8275EE43F}" dt="2023-08-15T12:44:42.461" v="325" actId="14100"/>
          <ac:spMkLst>
            <pc:docMk/>
            <pc:sldMk cId="2069951691" sldId="353"/>
            <ac:spMk id="6" creationId="{9A7EF23F-BBC0-86D0-B0C0-CA6E6BC91549}"/>
          </ac:spMkLst>
        </pc:spChg>
        <pc:spChg chg="mod">
          <ac:chgData name="Nick Shaw" userId="a5a24200-7cb9-4c07-9cae-116fde3520e2" providerId="ADAL" clId="{C874A4C1-753F-40A1-B878-9FF8275EE43F}" dt="2023-08-15T12:45:21.156" v="336" actId="1036"/>
          <ac:spMkLst>
            <pc:docMk/>
            <pc:sldMk cId="2069951691" sldId="353"/>
            <ac:spMk id="8" creationId="{72CA200E-33AE-8682-61DA-964BDAA3E92D}"/>
          </ac:spMkLst>
        </pc:spChg>
        <pc:spChg chg="mod">
          <ac:chgData name="Nick Shaw" userId="a5a24200-7cb9-4c07-9cae-116fde3520e2" providerId="ADAL" clId="{C874A4C1-753F-40A1-B878-9FF8275EE43F}" dt="2023-08-15T12:45:06.140" v="333" actId="1035"/>
          <ac:spMkLst>
            <pc:docMk/>
            <pc:sldMk cId="2069951691" sldId="353"/>
            <ac:spMk id="9" creationId="{A5D345BF-8470-36F0-393F-2848485381DF}"/>
          </ac:spMkLst>
        </pc:spChg>
        <pc:picChg chg="del">
          <ac:chgData name="Nick Shaw" userId="a5a24200-7cb9-4c07-9cae-116fde3520e2" providerId="ADAL" clId="{C874A4C1-753F-40A1-B878-9FF8275EE43F}" dt="2023-08-15T12:44:24.542" v="320" actId="478"/>
          <ac:picMkLst>
            <pc:docMk/>
            <pc:sldMk cId="2069951691" sldId="353"/>
            <ac:picMk id="4" creationId="{F8F24D05-33D3-A3C9-10B7-8D1227C79CFA}"/>
          </ac:picMkLst>
        </pc:picChg>
        <pc:picChg chg="add mod ord">
          <ac:chgData name="Nick Shaw" userId="a5a24200-7cb9-4c07-9cae-116fde3520e2" providerId="ADAL" clId="{C874A4C1-753F-40A1-B878-9FF8275EE43F}" dt="2023-08-15T12:44:29.733" v="322" actId="167"/>
          <ac:picMkLst>
            <pc:docMk/>
            <pc:sldMk cId="2069951691" sldId="353"/>
            <ac:picMk id="7" creationId="{A3834D70-7ADC-D9AE-352F-E90D36DB864D}"/>
          </ac:picMkLst>
        </pc:picChg>
      </pc:sldChg>
      <pc:sldChg chg="modSp mod">
        <pc:chgData name="Nick Shaw" userId="a5a24200-7cb9-4c07-9cae-116fde3520e2" providerId="ADAL" clId="{C874A4C1-753F-40A1-B878-9FF8275EE43F}" dt="2023-08-14T16:25:08.806" v="272" actId="255"/>
        <pc:sldMkLst>
          <pc:docMk/>
          <pc:sldMk cId="2008153516" sldId="354"/>
        </pc:sldMkLst>
        <pc:spChg chg="mod">
          <ac:chgData name="Nick Shaw" userId="a5a24200-7cb9-4c07-9cae-116fde3520e2" providerId="ADAL" clId="{C874A4C1-753F-40A1-B878-9FF8275EE43F}" dt="2023-08-14T16:23:42.611" v="228" actId="20577"/>
          <ac:spMkLst>
            <pc:docMk/>
            <pc:sldMk cId="2008153516" sldId="354"/>
            <ac:spMk id="2" creationId="{5B069862-5D41-28AC-0D71-A414B443DEB0}"/>
          </ac:spMkLst>
        </pc:spChg>
        <pc:spChg chg="mod">
          <ac:chgData name="Nick Shaw" userId="a5a24200-7cb9-4c07-9cae-116fde3520e2" providerId="ADAL" clId="{C874A4C1-753F-40A1-B878-9FF8275EE43F}" dt="2023-08-14T16:25:08.806" v="272" actId="255"/>
          <ac:spMkLst>
            <pc:docMk/>
            <pc:sldMk cId="2008153516" sldId="354"/>
            <ac:spMk id="3" creationId="{B2B86BF2-9A3C-1650-3F81-80F6F004C502}"/>
          </ac:spMkLst>
        </pc:spChg>
      </pc:sldChg>
      <pc:sldChg chg="modSp mod">
        <pc:chgData name="Nick Shaw" userId="a5a24200-7cb9-4c07-9cae-116fde3520e2" providerId="ADAL" clId="{C874A4C1-753F-40A1-B878-9FF8275EE43F}" dt="2023-08-14T16:22:52.295" v="196" actId="20577"/>
        <pc:sldMkLst>
          <pc:docMk/>
          <pc:sldMk cId="2037783146" sldId="355"/>
        </pc:sldMkLst>
        <pc:spChg chg="mod">
          <ac:chgData name="Nick Shaw" userId="a5a24200-7cb9-4c07-9cae-116fde3520e2" providerId="ADAL" clId="{C874A4C1-753F-40A1-B878-9FF8275EE43F}" dt="2023-08-14T16:22:52.295" v="196" actId="20577"/>
          <ac:spMkLst>
            <pc:docMk/>
            <pc:sldMk cId="2037783146" sldId="355"/>
            <ac:spMk id="6" creationId="{5159D2D6-8A1C-D88C-0384-D447F03B3D3B}"/>
          </ac:spMkLst>
        </pc:spChg>
      </pc:sldChg>
      <pc:sldChg chg="addSp delSp modSp new add del mod modClrScheme chgLayout">
        <pc:chgData name="Nick Shaw" userId="a5a24200-7cb9-4c07-9cae-116fde3520e2" providerId="ADAL" clId="{C874A4C1-753F-40A1-B878-9FF8275EE43F}" dt="2023-08-14T15:55:09.441" v="108" actId="478"/>
        <pc:sldMkLst>
          <pc:docMk/>
          <pc:sldMk cId="1254718985" sldId="356"/>
        </pc:sldMkLst>
        <pc:spChg chg="del">
          <ac:chgData name="Nick Shaw" userId="a5a24200-7cb9-4c07-9cae-116fde3520e2" providerId="ADAL" clId="{C874A4C1-753F-40A1-B878-9FF8275EE43F}" dt="2023-08-14T15:46:33.262" v="41" actId="700"/>
          <ac:spMkLst>
            <pc:docMk/>
            <pc:sldMk cId="1254718985" sldId="356"/>
            <ac:spMk id="2" creationId="{4E6ACD33-981E-4F25-8838-558884EA76F7}"/>
          </ac:spMkLst>
        </pc:spChg>
        <pc:spChg chg="del">
          <ac:chgData name="Nick Shaw" userId="a5a24200-7cb9-4c07-9cae-116fde3520e2" providerId="ADAL" clId="{C874A4C1-753F-40A1-B878-9FF8275EE43F}" dt="2023-08-14T15:46:33.262" v="41" actId="700"/>
          <ac:spMkLst>
            <pc:docMk/>
            <pc:sldMk cId="1254718985" sldId="356"/>
            <ac:spMk id="3" creationId="{AE681859-87F3-DD1D-19D9-CB9592D58989}"/>
          </ac:spMkLst>
        </pc:spChg>
        <pc:spChg chg="mod ord">
          <ac:chgData name="Nick Shaw" userId="a5a24200-7cb9-4c07-9cae-116fde3520e2" providerId="ADAL" clId="{C874A4C1-753F-40A1-B878-9FF8275EE43F}" dt="2023-08-14T15:46:33.262" v="41" actId="700"/>
          <ac:spMkLst>
            <pc:docMk/>
            <pc:sldMk cId="1254718985" sldId="356"/>
            <ac:spMk id="4" creationId="{E5FB0BB5-A2AD-8D6F-75C3-A9BEB9D0FACA}"/>
          </ac:spMkLst>
        </pc:spChg>
        <pc:spChg chg="del">
          <ac:chgData name="Nick Shaw" userId="a5a24200-7cb9-4c07-9cae-116fde3520e2" providerId="ADAL" clId="{C874A4C1-753F-40A1-B878-9FF8275EE43F}" dt="2023-08-14T15:46:33.262" v="41" actId="700"/>
          <ac:spMkLst>
            <pc:docMk/>
            <pc:sldMk cId="1254718985" sldId="356"/>
            <ac:spMk id="5" creationId="{658C376D-DEA7-11BA-6686-D372DABFF3A2}"/>
          </ac:spMkLst>
        </pc:spChg>
        <pc:spChg chg="add del mod ord">
          <ac:chgData name="Nick Shaw" userId="a5a24200-7cb9-4c07-9cae-116fde3520e2" providerId="ADAL" clId="{C874A4C1-753F-40A1-B878-9FF8275EE43F}" dt="2023-08-14T15:55:08.709" v="105"/>
          <ac:spMkLst>
            <pc:docMk/>
            <pc:sldMk cId="1254718985" sldId="356"/>
            <ac:spMk id="10" creationId="{E84305E3-F44B-AD86-F5B9-B780CBDE735A}"/>
          </ac:spMkLst>
        </pc:spChg>
        <pc:picChg chg="add del mod">
          <ac:chgData name="Nick Shaw" userId="a5a24200-7cb9-4c07-9cae-116fde3520e2" providerId="ADAL" clId="{C874A4C1-753F-40A1-B878-9FF8275EE43F}" dt="2023-08-14T15:55:09.441" v="108" actId="478"/>
          <ac:picMkLst>
            <pc:docMk/>
            <pc:sldMk cId="1254718985" sldId="356"/>
            <ac:picMk id="7" creationId="{FE611F4E-4C8F-327F-9092-AF7DDC815840}"/>
          </ac:picMkLst>
        </pc:picChg>
        <pc:picChg chg="add del">
          <ac:chgData name="Nick Shaw" userId="a5a24200-7cb9-4c07-9cae-116fde3520e2" providerId="ADAL" clId="{C874A4C1-753F-40A1-B878-9FF8275EE43F}" dt="2023-08-14T15:55:09.257" v="107" actId="22"/>
          <ac:picMkLst>
            <pc:docMk/>
            <pc:sldMk cId="1254718985" sldId="356"/>
            <ac:picMk id="9" creationId="{A65C9562-B390-052E-E201-5B319CA40805}"/>
          </ac:picMkLst>
        </pc:picChg>
      </pc:sldChg>
      <pc:sldChg chg="addSp delSp modSp new mod">
        <pc:chgData name="Nick Shaw" userId="a5a24200-7cb9-4c07-9cae-116fde3520e2" providerId="ADAL" clId="{C874A4C1-753F-40A1-B878-9FF8275EE43F}" dt="2023-08-14T15:56:23.675" v="125" actId="1076"/>
        <pc:sldMkLst>
          <pc:docMk/>
          <pc:sldMk cId="2268725142" sldId="357"/>
        </pc:sldMkLst>
        <pc:spChg chg="add del mod ord">
          <ac:chgData name="Nick Shaw" userId="a5a24200-7cb9-4c07-9cae-116fde3520e2" providerId="ADAL" clId="{C874A4C1-753F-40A1-B878-9FF8275EE43F}" dt="2023-08-14T15:55:08.169" v="102"/>
          <ac:spMkLst>
            <pc:docMk/>
            <pc:sldMk cId="2268725142" sldId="357"/>
            <ac:spMk id="7" creationId="{6C78BF57-A8DB-387D-7D47-ABBA79FFCE21}"/>
          </ac:spMkLst>
        </pc:spChg>
        <pc:picChg chg="add del mod">
          <ac:chgData name="Nick Shaw" userId="a5a24200-7cb9-4c07-9cae-116fde3520e2" providerId="ADAL" clId="{C874A4C1-753F-40A1-B878-9FF8275EE43F}" dt="2023-08-14T15:56:23.675" v="125" actId="1076"/>
          <ac:picMkLst>
            <pc:docMk/>
            <pc:sldMk cId="2268725142" sldId="357"/>
            <ac:picMk id="4" creationId="{15BA37A9-F694-01AF-075C-FE0BEA0ADB8E}"/>
          </ac:picMkLst>
        </pc:picChg>
        <pc:picChg chg="add del">
          <ac:chgData name="Nick Shaw" userId="a5a24200-7cb9-4c07-9cae-116fde3520e2" providerId="ADAL" clId="{C874A4C1-753F-40A1-B878-9FF8275EE43F}" dt="2023-08-14T15:55:08.354" v="103" actId="22"/>
          <ac:picMkLst>
            <pc:docMk/>
            <pc:sldMk cId="2268725142" sldId="357"/>
            <ac:picMk id="6" creationId="{E6CDE96A-A309-D198-042D-75276B693FA8}"/>
          </ac:picMkLst>
        </pc:picChg>
      </pc:sldChg>
      <pc:sldChg chg="addSp delSp modSp new mod">
        <pc:chgData name="Nick Shaw" userId="a5a24200-7cb9-4c07-9cae-116fde3520e2" providerId="ADAL" clId="{C874A4C1-753F-40A1-B878-9FF8275EE43F}" dt="2023-08-14T15:55:15.562" v="118" actId="478"/>
        <pc:sldMkLst>
          <pc:docMk/>
          <pc:sldMk cId="1037605990" sldId="358"/>
        </pc:sldMkLst>
        <pc:spChg chg="add mod ord">
          <ac:chgData name="Nick Shaw" userId="a5a24200-7cb9-4c07-9cae-116fde3520e2" providerId="ADAL" clId="{C874A4C1-753F-40A1-B878-9FF8275EE43F}" dt="2023-08-14T15:55:15.022" v="117" actId="1076"/>
          <ac:spMkLst>
            <pc:docMk/>
            <pc:sldMk cId="1037605990" sldId="358"/>
            <ac:spMk id="5" creationId="{A77112E4-BC02-1E2D-8B8F-06838817F5E6}"/>
          </ac:spMkLst>
        </pc:spChg>
        <pc:picChg chg="add del mod">
          <ac:chgData name="Nick Shaw" userId="a5a24200-7cb9-4c07-9cae-116fde3520e2" providerId="ADAL" clId="{C874A4C1-753F-40A1-B878-9FF8275EE43F}" dt="2023-08-14T15:55:15.562" v="118" actId="478"/>
          <ac:picMkLst>
            <pc:docMk/>
            <pc:sldMk cId="1037605990" sldId="358"/>
            <ac:picMk id="4" creationId="{1313B816-716D-6918-255A-A5F8849D6418}"/>
          </ac:picMkLst>
        </pc:picChg>
      </pc:sldChg>
      <pc:sldChg chg="addSp delSp modSp new mod">
        <pc:chgData name="Nick Shaw" userId="a5a24200-7cb9-4c07-9cae-116fde3520e2" providerId="ADAL" clId="{C874A4C1-753F-40A1-B878-9FF8275EE43F}" dt="2023-08-14T15:56:43.858" v="128" actId="167"/>
        <pc:sldMkLst>
          <pc:docMk/>
          <pc:sldMk cId="2799743769" sldId="359"/>
        </pc:sldMkLst>
        <pc:spChg chg="add del mod ord">
          <ac:chgData name="Nick Shaw" userId="a5a24200-7cb9-4c07-9cae-116fde3520e2" providerId="ADAL" clId="{C874A4C1-753F-40A1-B878-9FF8275EE43F}" dt="2023-08-14T15:55:11.262" v="111"/>
          <ac:spMkLst>
            <pc:docMk/>
            <pc:sldMk cId="2799743769" sldId="359"/>
            <ac:spMk id="7" creationId="{45318106-E082-1678-8178-FFE042274256}"/>
          </ac:spMkLst>
        </pc:spChg>
        <pc:spChg chg="add mod ord">
          <ac:chgData name="Nick Shaw" userId="a5a24200-7cb9-4c07-9cae-116fde3520e2" providerId="ADAL" clId="{C874A4C1-753F-40A1-B878-9FF8275EE43F}" dt="2023-08-14T15:56:43.858" v="128" actId="167"/>
          <ac:spMkLst>
            <pc:docMk/>
            <pc:sldMk cId="2799743769" sldId="359"/>
            <ac:spMk id="10" creationId="{7C125DF9-8CA5-2CA4-15B2-A6C84AC89E12}"/>
          </ac:spMkLst>
        </pc:spChg>
        <pc:picChg chg="add del">
          <ac:chgData name="Nick Shaw" userId="a5a24200-7cb9-4c07-9cae-116fde3520e2" providerId="ADAL" clId="{C874A4C1-753F-40A1-B878-9FF8275EE43F}" dt="2023-08-14T15:51:03.818" v="78" actId="478"/>
          <ac:picMkLst>
            <pc:docMk/>
            <pc:sldMk cId="2799743769" sldId="359"/>
            <ac:picMk id="4" creationId="{59DD5488-6605-75E8-6110-B4F6BE79949D}"/>
          </ac:picMkLst>
        </pc:picChg>
        <pc:picChg chg="add del mod">
          <ac:chgData name="Nick Shaw" userId="a5a24200-7cb9-4c07-9cae-116fde3520e2" providerId="ADAL" clId="{C874A4C1-753F-40A1-B878-9FF8275EE43F}" dt="2023-08-14T15:55:20.497" v="122" actId="22"/>
          <ac:picMkLst>
            <pc:docMk/>
            <pc:sldMk cId="2799743769" sldId="359"/>
            <ac:picMk id="6" creationId="{029DBE1A-71B4-3C06-9776-34483DA7621A}"/>
          </ac:picMkLst>
        </pc:picChg>
        <pc:picChg chg="add mod">
          <ac:chgData name="Nick Shaw" userId="a5a24200-7cb9-4c07-9cae-116fde3520e2" providerId="ADAL" clId="{C874A4C1-753F-40A1-B878-9FF8275EE43F}" dt="2023-08-14T15:56:31.397" v="126" actId="1076"/>
          <ac:picMkLst>
            <pc:docMk/>
            <pc:sldMk cId="2799743769" sldId="359"/>
            <ac:picMk id="9" creationId="{43B41528-5F14-49DA-CA02-9B41B72D250F}"/>
          </ac:picMkLst>
        </pc:picChg>
      </pc:sldChg>
      <pc:sldChg chg="addSp modSp new mod">
        <pc:chgData name="Nick Shaw" userId="a5a24200-7cb9-4c07-9cae-116fde3520e2" providerId="ADAL" clId="{C874A4C1-753F-40A1-B878-9FF8275EE43F}" dt="2023-08-14T15:57:33.378" v="132" actId="167"/>
        <pc:sldMkLst>
          <pc:docMk/>
          <pc:sldMk cId="3836709834" sldId="360"/>
        </pc:sldMkLst>
        <pc:spChg chg="add mod ord">
          <ac:chgData name="Nick Shaw" userId="a5a24200-7cb9-4c07-9cae-116fde3520e2" providerId="ADAL" clId="{C874A4C1-753F-40A1-B878-9FF8275EE43F}" dt="2023-08-14T15:57:33.378" v="132" actId="167"/>
          <ac:spMkLst>
            <pc:docMk/>
            <pc:sldMk cId="3836709834" sldId="360"/>
            <ac:spMk id="5" creationId="{F72ADAFE-A070-11EF-161A-4D8AA17E79DA}"/>
          </ac:spMkLst>
        </pc:spChg>
        <pc:picChg chg="add mod">
          <ac:chgData name="Nick Shaw" userId="a5a24200-7cb9-4c07-9cae-116fde3520e2" providerId="ADAL" clId="{C874A4C1-753F-40A1-B878-9FF8275EE43F}" dt="2023-08-14T15:57:24.057" v="130" actId="1076"/>
          <ac:picMkLst>
            <pc:docMk/>
            <pc:sldMk cId="3836709834" sldId="360"/>
            <ac:picMk id="4" creationId="{625B91BA-C230-DA47-3E8A-E69985DAEB88}"/>
          </ac:picMkLst>
        </pc:picChg>
      </pc:sldChg>
      <pc:sldChg chg="addSp modSp new mod">
        <pc:chgData name="Nick Shaw" userId="a5a24200-7cb9-4c07-9cae-116fde3520e2" providerId="ADAL" clId="{C874A4C1-753F-40A1-B878-9FF8275EE43F}" dt="2023-08-14T15:59:08.991" v="142" actId="1035"/>
        <pc:sldMkLst>
          <pc:docMk/>
          <pc:sldMk cId="180408367" sldId="361"/>
        </pc:sldMkLst>
        <pc:picChg chg="add mod">
          <ac:chgData name="Nick Shaw" userId="a5a24200-7cb9-4c07-9cae-116fde3520e2" providerId="ADAL" clId="{C874A4C1-753F-40A1-B878-9FF8275EE43F}" dt="2023-08-14T15:59:08.991" v="142" actId="1035"/>
          <ac:picMkLst>
            <pc:docMk/>
            <pc:sldMk cId="180408367" sldId="361"/>
            <ac:picMk id="4" creationId="{DE596A29-1CAE-93F4-3ADF-6A8AE8C2B8FE}"/>
          </ac:picMkLst>
        </pc:picChg>
      </pc:sldChg>
      <pc:sldChg chg="addSp modSp new mod modAnim">
        <pc:chgData name="Nick Shaw" userId="a5a24200-7cb9-4c07-9cae-116fde3520e2" providerId="ADAL" clId="{C874A4C1-753F-40A1-B878-9FF8275EE43F}" dt="2023-08-14T16:11:04.382" v="175"/>
        <pc:sldMkLst>
          <pc:docMk/>
          <pc:sldMk cId="3391568063" sldId="362"/>
        </pc:sldMkLst>
        <pc:spChg chg="add mod ord">
          <ac:chgData name="Nick Shaw" userId="a5a24200-7cb9-4c07-9cae-116fde3520e2" providerId="ADAL" clId="{C874A4C1-753F-40A1-B878-9FF8275EE43F}" dt="2023-08-14T16:08:23.597" v="154" actId="167"/>
          <ac:spMkLst>
            <pc:docMk/>
            <pc:sldMk cId="3391568063" sldId="362"/>
            <ac:spMk id="5" creationId="{26CEFAE3-78C2-A062-C219-01FC9CF4A260}"/>
          </ac:spMkLst>
        </pc:spChg>
        <pc:spChg chg="add mod ord">
          <ac:chgData name="Nick Shaw" userId="a5a24200-7cb9-4c07-9cae-116fde3520e2" providerId="ADAL" clId="{C874A4C1-753F-40A1-B878-9FF8275EE43F}" dt="2023-08-14T16:08:56.190" v="159" actId="1076"/>
          <ac:spMkLst>
            <pc:docMk/>
            <pc:sldMk cId="3391568063" sldId="362"/>
            <ac:spMk id="6" creationId="{BAD4FEF9-424F-ACB7-9301-9D0900564990}"/>
          </ac:spMkLst>
        </pc:spChg>
        <pc:spChg chg="add mod">
          <ac:chgData name="Nick Shaw" userId="a5a24200-7cb9-4c07-9cae-116fde3520e2" providerId="ADAL" clId="{C874A4C1-753F-40A1-B878-9FF8275EE43F}" dt="2023-08-14T16:09:02.776" v="161" actId="1076"/>
          <ac:spMkLst>
            <pc:docMk/>
            <pc:sldMk cId="3391568063" sldId="362"/>
            <ac:spMk id="7" creationId="{82B4A8A9-9620-ED1D-C988-EEA1B585AA7D}"/>
          </ac:spMkLst>
        </pc:spChg>
        <pc:spChg chg="add mod">
          <ac:chgData name="Nick Shaw" userId="a5a24200-7cb9-4c07-9cae-116fde3520e2" providerId="ADAL" clId="{C874A4C1-753F-40A1-B878-9FF8275EE43F}" dt="2023-08-14T16:10:12.766" v="171" actId="208"/>
          <ac:spMkLst>
            <pc:docMk/>
            <pc:sldMk cId="3391568063" sldId="362"/>
            <ac:spMk id="8" creationId="{DF34EAAE-CA0F-A68D-78C9-8955BC3F4041}"/>
          </ac:spMkLst>
        </pc:spChg>
        <pc:spChg chg="add mod">
          <ac:chgData name="Nick Shaw" userId="a5a24200-7cb9-4c07-9cae-116fde3520e2" providerId="ADAL" clId="{C874A4C1-753F-40A1-B878-9FF8275EE43F}" dt="2023-08-14T16:10:20.380" v="172" actId="208"/>
          <ac:spMkLst>
            <pc:docMk/>
            <pc:sldMk cId="3391568063" sldId="362"/>
            <ac:spMk id="9" creationId="{E00C2E7A-1AC0-BF9F-6AF1-B6D41B3416E2}"/>
          </ac:spMkLst>
        </pc:spChg>
        <pc:picChg chg="add mod">
          <ac:chgData name="Nick Shaw" userId="a5a24200-7cb9-4c07-9cae-116fde3520e2" providerId="ADAL" clId="{C874A4C1-753F-40A1-B878-9FF8275EE43F}" dt="2023-08-14T16:09:28.187" v="168" actId="1076"/>
          <ac:picMkLst>
            <pc:docMk/>
            <pc:sldMk cId="3391568063" sldId="362"/>
            <ac:picMk id="4" creationId="{F4CF57A3-0B42-4153-40BF-65547F427D9B}"/>
          </ac:picMkLst>
        </pc:picChg>
      </pc:sldChg>
    </pc:docChg>
  </pc:docChgLst>
  <pc:docChgLst>
    <pc:chgData name="Nick Shaw" userId="a5a24200-7cb9-4c07-9cae-116fde3520e2" providerId="ADAL" clId="{5E9A3CDE-021C-4903-9650-430D8E3F1F38}"/>
    <pc:docChg chg="undo custSel addSld delSld modSld">
      <pc:chgData name="Nick Shaw" userId="a5a24200-7cb9-4c07-9cae-116fde3520e2" providerId="ADAL" clId="{5E9A3CDE-021C-4903-9650-430D8E3F1F38}" dt="2023-10-03T10:48:07.441" v="1217"/>
      <pc:docMkLst>
        <pc:docMk/>
      </pc:docMkLst>
      <pc:sldChg chg="addSp delSp modSp mod modClrScheme chgLayout">
        <pc:chgData name="Nick Shaw" userId="a5a24200-7cb9-4c07-9cae-116fde3520e2" providerId="ADAL" clId="{5E9A3CDE-021C-4903-9650-430D8E3F1F38}" dt="2023-10-03T10:48:07.441" v="1217"/>
        <pc:sldMkLst>
          <pc:docMk/>
          <pc:sldMk cId="1301394777" sldId="264"/>
        </pc:sldMkLst>
        <pc:spChg chg="mod ord">
          <ac:chgData name="Nick Shaw" userId="a5a24200-7cb9-4c07-9cae-116fde3520e2" providerId="ADAL" clId="{5E9A3CDE-021C-4903-9650-430D8E3F1F38}" dt="2023-10-03T10:14:40.496" v="1121" actId="26606"/>
          <ac:spMkLst>
            <pc:docMk/>
            <pc:sldMk cId="1301394777" sldId="264"/>
            <ac:spMk id="2" creationId="{00000000-0000-0000-0000-000000000000}"/>
          </ac:spMkLst>
        </pc:spChg>
        <pc:spChg chg="mod">
          <ac:chgData name="Nick Shaw" userId="a5a24200-7cb9-4c07-9cae-116fde3520e2" providerId="ADAL" clId="{5E9A3CDE-021C-4903-9650-430D8E3F1F38}" dt="2023-10-03T10:14:40.496" v="1121" actId="26606"/>
          <ac:spMkLst>
            <pc:docMk/>
            <pc:sldMk cId="1301394777" sldId="264"/>
            <ac:spMk id="3" creationId="{22EAF3C2-31EB-4A87-8F0C-62C3BC1F6134}"/>
          </ac:spMkLst>
        </pc:spChg>
        <pc:spChg chg="add del mod">
          <ac:chgData name="Nick Shaw" userId="a5a24200-7cb9-4c07-9cae-116fde3520e2" providerId="ADAL" clId="{5E9A3CDE-021C-4903-9650-430D8E3F1F38}" dt="2023-10-03T10:14:31.482" v="1117" actId="26606"/>
          <ac:spMkLst>
            <pc:docMk/>
            <pc:sldMk cId="1301394777" sldId="264"/>
            <ac:spMk id="11" creationId="{D295E2C8-D753-5077-1C23-76E7E1570CE1}"/>
          </ac:spMkLst>
        </pc:spChg>
        <pc:spChg chg="add del mod">
          <ac:chgData name="Nick Shaw" userId="a5a24200-7cb9-4c07-9cae-116fde3520e2" providerId="ADAL" clId="{5E9A3CDE-021C-4903-9650-430D8E3F1F38}" dt="2023-10-03T10:14:32.822" v="1119" actId="26606"/>
          <ac:spMkLst>
            <pc:docMk/>
            <pc:sldMk cId="1301394777" sldId="264"/>
            <ac:spMk id="13" creationId="{7362570A-D617-7092-7AF3-89C6A0513E86}"/>
          </ac:spMkLst>
        </pc:spChg>
        <pc:spChg chg="add del mod">
          <ac:chgData name="Nick Shaw" userId="a5a24200-7cb9-4c07-9cae-116fde3520e2" providerId="ADAL" clId="{5E9A3CDE-021C-4903-9650-430D8E3F1F38}" dt="2023-10-03T10:14:40.496" v="1121" actId="26606"/>
          <ac:spMkLst>
            <pc:docMk/>
            <pc:sldMk cId="1301394777" sldId="264"/>
            <ac:spMk id="15" creationId="{FB29581D-DB64-FD8A-D238-FE2F30E0986C}"/>
          </ac:spMkLst>
        </pc:spChg>
        <pc:picChg chg="add del mod">
          <ac:chgData name="Nick Shaw" userId="a5a24200-7cb9-4c07-9cae-116fde3520e2" providerId="ADAL" clId="{5E9A3CDE-021C-4903-9650-430D8E3F1F38}" dt="2023-10-03T10:15:43.909" v="1125" actId="478"/>
          <ac:picMkLst>
            <pc:docMk/>
            <pc:sldMk cId="1301394777" sldId="264"/>
            <ac:picMk id="6" creationId="{E728445F-B9BA-39CB-B5C0-82B7A2DD629C}"/>
          </ac:picMkLst>
        </pc:picChg>
        <pc:picChg chg="add del mod">
          <ac:chgData name="Nick Shaw" userId="a5a24200-7cb9-4c07-9cae-116fde3520e2" providerId="ADAL" clId="{5E9A3CDE-021C-4903-9650-430D8E3F1F38}" dt="2023-10-03T10:17:30.172" v="1139" actId="478"/>
          <ac:picMkLst>
            <pc:docMk/>
            <pc:sldMk cId="1301394777" sldId="264"/>
            <ac:picMk id="7" creationId="{FABC597D-00BA-819B-BBC5-3B7212F99216}"/>
          </ac:picMkLst>
        </pc:picChg>
        <pc:picChg chg="add del mod">
          <ac:chgData name="Nick Shaw" userId="a5a24200-7cb9-4c07-9cae-116fde3520e2" providerId="ADAL" clId="{5E9A3CDE-021C-4903-9650-430D8E3F1F38}" dt="2023-10-03T10:48:07.441" v="1217"/>
          <ac:picMkLst>
            <pc:docMk/>
            <pc:sldMk cId="1301394777" sldId="264"/>
            <ac:picMk id="8" creationId="{237F7221-1377-4CED-576F-9C21BF5B5BF7}"/>
          </ac:picMkLst>
        </pc:picChg>
        <pc:picChg chg="add mod">
          <ac:chgData name="Nick Shaw" userId="a5a24200-7cb9-4c07-9cae-116fde3520e2" providerId="ADAL" clId="{5E9A3CDE-021C-4903-9650-430D8E3F1F38}" dt="2023-10-03T10:48:07.441" v="1217"/>
          <ac:picMkLst>
            <pc:docMk/>
            <pc:sldMk cId="1301394777" sldId="264"/>
            <ac:picMk id="9" creationId="{B89447F1-C29F-7A55-871E-64D0B33EF3A6}"/>
          </ac:picMkLst>
        </pc:picChg>
      </pc:sldChg>
      <pc:sldChg chg="add del">
        <pc:chgData name="Nick Shaw" userId="a5a24200-7cb9-4c07-9cae-116fde3520e2" providerId="ADAL" clId="{5E9A3CDE-021C-4903-9650-430D8E3F1F38}" dt="2023-10-03T09:12:34.731" v="1114" actId="47"/>
        <pc:sldMkLst>
          <pc:docMk/>
          <pc:sldMk cId="2020316583" sldId="331"/>
        </pc:sldMkLst>
      </pc:sldChg>
      <pc:sldChg chg="addSp delSp modSp add mod">
        <pc:chgData name="Nick Shaw" userId="a5a24200-7cb9-4c07-9cae-116fde3520e2" providerId="ADAL" clId="{5E9A3CDE-021C-4903-9650-430D8E3F1F38}" dt="2023-10-03T10:48:07.441" v="1217"/>
        <pc:sldMkLst>
          <pc:docMk/>
          <pc:sldMk cId="2792839878" sldId="337"/>
        </pc:sldMkLst>
        <pc:picChg chg="add del mod">
          <ac:chgData name="Nick Shaw" userId="a5a24200-7cb9-4c07-9cae-116fde3520e2" providerId="ADAL" clId="{5E9A3CDE-021C-4903-9650-430D8E3F1F38}" dt="2023-10-03T10:16:31.952" v="1127" actId="478"/>
          <ac:picMkLst>
            <pc:docMk/>
            <pc:sldMk cId="2792839878" sldId="337"/>
            <ac:picMk id="9" creationId="{E63EFF4B-F68B-A08F-31C0-9CD9C2502680}"/>
          </ac:picMkLst>
        </pc:picChg>
        <pc:picChg chg="add del mod">
          <ac:chgData name="Nick Shaw" userId="a5a24200-7cb9-4c07-9cae-116fde3520e2" providerId="ADAL" clId="{5E9A3CDE-021C-4903-9650-430D8E3F1F38}" dt="2023-10-03T10:17:18.648" v="1137" actId="478"/>
          <ac:picMkLst>
            <pc:docMk/>
            <pc:sldMk cId="2792839878" sldId="337"/>
            <ac:picMk id="10" creationId="{11E013A2-C70C-2E65-876A-D8C876D6470D}"/>
          </ac:picMkLst>
        </pc:picChg>
        <pc:picChg chg="add del mod">
          <ac:chgData name="Nick Shaw" userId="a5a24200-7cb9-4c07-9cae-116fde3520e2" providerId="ADAL" clId="{5E9A3CDE-021C-4903-9650-430D8E3F1F38}" dt="2023-10-03T10:48:07.441" v="1217"/>
          <ac:picMkLst>
            <pc:docMk/>
            <pc:sldMk cId="2792839878" sldId="337"/>
            <ac:picMk id="11" creationId="{73D751D8-2056-C729-896A-517388824EEB}"/>
          </ac:picMkLst>
        </pc:picChg>
        <pc:picChg chg="add mod">
          <ac:chgData name="Nick Shaw" userId="a5a24200-7cb9-4c07-9cae-116fde3520e2" providerId="ADAL" clId="{5E9A3CDE-021C-4903-9650-430D8E3F1F38}" dt="2023-10-03T10:48:07.441" v="1217"/>
          <ac:picMkLst>
            <pc:docMk/>
            <pc:sldMk cId="2792839878" sldId="337"/>
            <ac:picMk id="12" creationId="{3CBDB821-CC58-DE01-938B-36ACA2272865}"/>
          </ac:picMkLst>
        </pc:picChg>
      </pc:sldChg>
      <pc:sldChg chg="del">
        <pc:chgData name="Nick Shaw" userId="a5a24200-7cb9-4c07-9cae-116fde3520e2" providerId="ADAL" clId="{5E9A3CDE-021C-4903-9650-430D8E3F1F38}" dt="2023-10-03T08:04:43.811" v="122" actId="47"/>
        <pc:sldMkLst>
          <pc:docMk/>
          <pc:sldMk cId="755666713" sldId="342"/>
        </pc:sldMkLst>
      </pc:sldChg>
      <pc:sldChg chg="addSp delSp modSp add mod">
        <pc:chgData name="Nick Shaw" userId="a5a24200-7cb9-4c07-9cae-116fde3520e2" providerId="ADAL" clId="{5E9A3CDE-021C-4903-9650-430D8E3F1F38}" dt="2023-10-03T10:48:07.441" v="1217"/>
        <pc:sldMkLst>
          <pc:docMk/>
          <pc:sldMk cId="2515402281" sldId="343"/>
        </pc:sldMkLst>
        <pc:picChg chg="add del mod">
          <ac:chgData name="Nick Shaw" userId="a5a24200-7cb9-4c07-9cae-116fde3520e2" providerId="ADAL" clId="{5E9A3CDE-021C-4903-9650-430D8E3F1F38}" dt="2023-10-03T10:17:39.646" v="1142" actId="478"/>
          <ac:picMkLst>
            <pc:docMk/>
            <pc:sldMk cId="2515402281" sldId="343"/>
            <ac:picMk id="7" creationId="{9BEC6C2C-AE2F-0EF2-91CA-341F9C9439CD}"/>
          </ac:picMkLst>
        </pc:picChg>
        <pc:picChg chg="add del mod">
          <ac:chgData name="Nick Shaw" userId="a5a24200-7cb9-4c07-9cae-116fde3520e2" providerId="ADAL" clId="{5E9A3CDE-021C-4903-9650-430D8E3F1F38}" dt="2023-10-03T10:48:07.441" v="1217"/>
          <ac:picMkLst>
            <pc:docMk/>
            <pc:sldMk cId="2515402281" sldId="343"/>
            <ac:picMk id="8" creationId="{1215EC1F-5DCD-F9C4-AA36-A647D1CE4C9E}"/>
          </ac:picMkLst>
        </pc:picChg>
        <pc:picChg chg="add mod">
          <ac:chgData name="Nick Shaw" userId="a5a24200-7cb9-4c07-9cae-116fde3520e2" providerId="ADAL" clId="{5E9A3CDE-021C-4903-9650-430D8E3F1F38}" dt="2023-10-03T10:48:07.441" v="1217"/>
          <ac:picMkLst>
            <pc:docMk/>
            <pc:sldMk cId="2515402281" sldId="343"/>
            <ac:picMk id="9" creationId="{60726C43-3DC4-3839-2DA8-B0C7CE609A34}"/>
          </ac:picMkLst>
        </pc:picChg>
      </pc:sldChg>
      <pc:sldChg chg="addSp delSp modSp add mod">
        <pc:chgData name="Nick Shaw" userId="a5a24200-7cb9-4c07-9cae-116fde3520e2" providerId="ADAL" clId="{5E9A3CDE-021C-4903-9650-430D8E3F1F38}" dt="2023-10-03T10:48:07.441" v="1217"/>
        <pc:sldMkLst>
          <pc:docMk/>
          <pc:sldMk cId="2402610466" sldId="344"/>
        </pc:sldMkLst>
        <pc:picChg chg="add del mod">
          <ac:chgData name="Nick Shaw" userId="a5a24200-7cb9-4c07-9cae-116fde3520e2" providerId="ADAL" clId="{5E9A3CDE-021C-4903-9650-430D8E3F1F38}" dt="2023-10-03T10:16:38.885" v="1130" actId="478"/>
          <ac:picMkLst>
            <pc:docMk/>
            <pc:sldMk cId="2402610466" sldId="344"/>
            <ac:picMk id="9" creationId="{F34A27E1-ABB3-CE39-BA5E-AEACB68F665E}"/>
          </ac:picMkLst>
        </pc:picChg>
        <pc:picChg chg="add del mod">
          <ac:chgData name="Nick Shaw" userId="a5a24200-7cb9-4c07-9cae-116fde3520e2" providerId="ADAL" clId="{5E9A3CDE-021C-4903-9650-430D8E3F1F38}" dt="2023-10-03T10:48:07.441" v="1217"/>
          <ac:picMkLst>
            <pc:docMk/>
            <pc:sldMk cId="2402610466" sldId="344"/>
            <ac:picMk id="10" creationId="{CE49FADB-F76F-CA67-27ED-86CA615DD771}"/>
          </ac:picMkLst>
        </pc:picChg>
        <pc:picChg chg="add mod">
          <ac:chgData name="Nick Shaw" userId="a5a24200-7cb9-4c07-9cae-116fde3520e2" providerId="ADAL" clId="{5E9A3CDE-021C-4903-9650-430D8E3F1F38}" dt="2023-10-03T10:48:07.441" v="1217"/>
          <ac:picMkLst>
            <pc:docMk/>
            <pc:sldMk cId="2402610466" sldId="344"/>
            <ac:picMk id="11" creationId="{F8B0D6C3-C182-7B82-CC7E-B83649988063}"/>
          </ac:picMkLst>
        </pc:picChg>
      </pc:sldChg>
      <pc:sldChg chg="addSp delSp modSp mod">
        <pc:chgData name="Nick Shaw" userId="a5a24200-7cb9-4c07-9cae-116fde3520e2" providerId="ADAL" clId="{5E9A3CDE-021C-4903-9650-430D8E3F1F38}" dt="2023-10-03T10:48:07.441" v="1217"/>
        <pc:sldMkLst>
          <pc:docMk/>
          <pc:sldMk cId="301082854" sldId="345"/>
        </pc:sldMkLst>
        <pc:picChg chg="add del mod">
          <ac:chgData name="Nick Shaw" userId="a5a24200-7cb9-4c07-9cae-116fde3520e2" providerId="ADAL" clId="{5E9A3CDE-021C-4903-9650-430D8E3F1F38}" dt="2023-10-03T10:17:54.984" v="1148" actId="478"/>
          <ac:picMkLst>
            <pc:docMk/>
            <pc:sldMk cId="301082854" sldId="345"/>
            <ac:picMk id="4" creationId="{524D40DE-11D1-0336-AC60-1833B4C7972A}"/>
          </ac:picMkLst>
        </pc:picChg>
        <pc:picChg chg="add del mod">
          <ac:chgData name="Nick Shaw" userId="a5a24200-7cb9-4c07-9cae-116fde3520e2" providerId="ADAL" clId="{5E9A3CDE-021C-4903-9650-430D8E3F1F38}" dt="2023-10-03T10:48:07.441" v="1217"/>
          <ac:picMkLst>
            <pc:docMk/>
            <pc:sldMk cId="301082854" sldId="345"/>
            <ac:picMk id="5" creationId="{7263774B-1588-45C3-7564-439801800FD9}"/>
          </ac:picMkLst>
        </pc:picChg>
        <pc:picChg chg="add mod">
          <ac:chgData name="Nick Shaw" userId="a5a24200-7cb9-4c07-9cae-116fde3520e2" providerId="ADAL" clId="{5E9A3CDE-021C-4903-9650-430D8E3F1F38}" dt="2023-10-03T10:48:07.441" v="1217"/>
          <ac:picMkLst>
            <pc:docMk/>
            <pc:sldMk cId="301082854" sldId="345"/>
            <ac:picMk id="6" creationId="{C1A063C0-D402-D2CE-FA94-3CC30302E323}"/>
          </ac:picMkLst>
        </pc:picChg>
      </pc:sldChg>
      <pc:sldChg chg="addSp delSp modSp">
        <pc:chgData name="Nick Shaw" userId="a5a24200-7cb9-4c07-9cae-116fde3520e2" providerId="ADAL" clId="{5E9A3CDE-021C-4903-9650-430D8E3F1F38}" dt="2023-10-03T10:48:07.441" v="1217"/>
        <pc:sldMkLst>
          <pc:docMk/>
          <pc:sldMk cId="633541341" sldId="346"/>
        </pc:sldMkLst>
        <pc:picChg chg="add del mod">
          <ac:chgData name="Nick Shaw" userId="a5a24200-7cb9-4c07-9cae-116fde3520e2" providerId="ADAL" clId="{5E9A3CDE-021C-4903-9650-430D8E3F1F38}" dt="2023-10-03T10:48:07.441" v="1217"/>
          <ac:picMkLst>
            <pc:docMk/>
            <pc:sldMk cId="633541341" sldId="346"/>
            <ac:picMk id="5" creationId="{3A1919A3-B4CC-E770-2504-33FBD6AF64FE}"/>
          </ac:picMkLst>
        </pc:picChg>
        <pc:picChg chg="add mod">
          <ac:chgData name="Nick Shaw" userId="a5a24200-7cb9-4c07-9cae-116fde3520e2" providerId="ADAL" clId="{5E9A3CDE-021C-4903-9650-430D8E3F1F38}" dt="2023-10-03T10:48:07.441" v="1217"/>
          <ac:picMkLst>
            <pc:docMk/>
            <pc:sldMk cId="633541341" sldId="346"/>
            <ac:picMk id="6" creationId="{2F3D969D-A590-3B6F-F495-B6A22C562404}"/>
          </ac:picMkLst>
        </pc:picChg>
      </pc:sldChg>
      <pc:sldChg chg="addSp delSp modSp mod">
        <pc:chgData name="Nick Shaw" userId="a5a24200-7cb9-4c07-9cae-116fde3520e2" providerId="ADAL" clId="{5E9A3CDE-021C-4903-9650-430D8E3F1F38}" dt="2023-10-03T10:48:07.441" v="1217"/>
        <pc:sldMkLst>
          <pc:docMk/>
          <pc:sldMk cId="4133804998" sldId="347"/>
        </pc:sldMkLst>
        <pc:picChg chg="add del mod">
          <ac:chgData name="Nick Shaw" userId="a5a24200-7cb9-4c07-9cae-116fde3520e2" providerId="ADAL" clId="{5E9A3CDE-021C-4903-9650-430D8E3F1F38}" dt="2023-10-03T10:23:09.352" v="1200" actId="478"/>
          <ac:picMkLst>
            <pc:docMk/>
            <pc:sldMk cId="4133804998" sldId="347"/>
            <ac:picMk id="8" creationId="{AD2887C2-49CF-539B-6D42-7AAD636C5D50}"/>
          </ac:picMkLst>
        </pc:picChg>
        <pc:picChg chg="add del mod">
          <ac:chgData name="Nick Shaw" userId="a5a24200-7cb9-4c07-9cae-116fde3520e2" providerId="ADAL" clId="{5E9A3CDE-021C-4903-9650-430D8E3F1F38}" dt="2023-10-03T10:48:07.441" v="1217"/>
          <ac:picMkLst>
            <pc:docMk/>
            <pc:sldMk cId="4133804998" sldId="347"/>
            <ac:picMk id="10" creationId="{F0C43129-DEE3-1B07-13F2-A43C749925D9}"/>
          </ac:picMkLst>
        </pc:picChg>
        <pc:picChg chg="add mod">
          <ac:chgData name="Nick Shaw" userId="a5a24200-7cb9-4c07-9cae-116fde3520e2" providerId="ADAL" clId="{5E9A3CDE-021C-4903-9650-430D8E3F1F38}" dt="2023-10-03T10:48:07.441" v="1217"/>
          <ac:picMkLst>
            <pc:docMk/>
            <pc:sldMk cId="4133804998" sldId="347"/>
            <ac:picMk id="11" creationId="{DB0872AF-33B2-0EC5-22F5-8DFBC48376AF}"/>
          </ac:picMkLst>
        </pc:picChg>
      </pc:sldChg>
      <pc:sldChg chg="addSp delSp modSp">
        <pc:chgData name="Nick Shaw" userId="a5a24200-7cb9-4c07-9cae-116fde3520e2" providerId="ADAL" clId="{5E9A3CDE-021C-4903-9650-430D8E3F1F38}" dt="2023-10-03T10:48:07.441" v="1217"/>
        <pc:sldMkLst>
          <pc:docMk/>
          <pc:sldMk cId="2078293571" sldId="348"/>
        </pc:sldMkLst>
        <pc:picChg chg="add del mod">
          <ac:chgData name="Nick Shaw" userId="a5a24200-7cb9-4c07-9cae-116fde3520e2" providerId="ADAL" clId="{5E9A3CDE-021C-4903-9650-430D8E3F1F38}" dt="2023-10-03T10:48:07.441" v="1217"/>
          <ac:picMkLst>
            <pc:docMk/>
            <pc:sldMk cId="2078293571" sldId="348"/>
            <ac:picMk id="4" creationId="{9BFEAA76-7A37-8951-E086-8431D9C990B0}"/>
          </ac:picMkLst>
        </pc:picChg>
        <pc:picChg chg="add mod">
          <ac:chgData name="Nick Shaw" userId="a5a24200-7cb9-4c07-9cae-116fde3520e2" providerId="ADAL" clId="{5E9A3CDE-021C-4903-9650-430D8E3F1F38}" dt="2023-10-03T10:48:07.441" v="1217"/>
          <ac:picMkLst>
            <pc:docMk/>
            <pc:sldMk cId="2078293571" sldId="348"/>
            <ac:picMk id="6" creationId="{50279F30-9015-E1CE-EB0B-E0816053BF2A}"/>
          </ac:picMkLst>
        </pc:picChg>
      </pc:sldChg>
      <pc:sldChg chg="addSp delSp modSp">
        <pc:chgData name="Nick Shaw" userId="a5a24200-7cb9-4c07-9cae-116fde3520e2" providerId="ADAL" clId="{5E9A3CDE-021C-4903-9650-430D8E3F1F38}" dt="2023-10-03T10:48:07.441" v="1217"/>
        <pc:sldMkLst>
          <pc:docMk/>
          <pc:sldMk cId="625230446" sldId="349"/>
        </pc:sldMkLst>
        <pc:picChg chg="add del mod">
          <ac:chgData name="Nick Shaw" userId="a5a24200-7cb9-4c07-9cae-116fde3520e2" providerId="ADAL" clId="{5E9A3CDE-021C-4903-9650-430D8E3F1F38}" dt="2023-10-03T10:48:07.441" v="1217"/>
          <ac:picMkLst>
            <pc:docMk/>
            <pc:sldMk cId="625230446" sldId="349"/>
            <ac:picMk id="4" creationId="{969AA88F-B7B6-AE63-FBB3-ABEEB327B2AC}"/>
          </ac:picMkLst>
        </pc:picChg>
        <pc:picChg chg="add mod">
          <ac:chgData name="Nick Shaw" userId="a5a24200-7cb9-4c07-9cae-116fde3520e2" providerId="ADAL" clId="{5E9A3CDE-021C-4903-9650-430D8E3F1F38}" dt="2023-10-03T10:48:07.441" v="1217"/>
          <ac:picMkLst>
            <pc:docMk/>
            <pc:sldMk cId="625230446" sldId="349"/>
            <ac:picMk id="6" creationId="{83D4A2D4-F79B-3C68-4252-5E96B54A29E8}"/>
          </ac:picMkLst>
        </pc:picChg>
      </pc:sldChg>
      <pc:sldChg chg="addSp delSp modSp">
        <pc:chgData name="Nick Shaw" userId="a5a24200-7cb9-4c07-9cae-116fde3520e2" providerId="ADAL" clId="{5E9A3CDE-021C-4903-9650-430D8E3F1F38}" dt="2023-10-03T10:48:07.441" v="1217"/>
        <pc:sldMkLst>
          <pc:docMk/>
          <pc:sldMk cId="4274884283" sldId="350"/>
        </pc:sldMkLst>
        <pc:picChg chg="add del mod">
          <ac:chgData name="Nick Shaw" userId="a5a24200-7cb9-4c07-9cae-116fde3520e2" providerId="ADAL" clId="{5E9A3CDE-021C-4903-9650-430D8E3F1F38}" dt="2023-10-03T10:48:07.441" v="1217"/>
          <ac:picMkLst>
            <pc:docMk/>
            <pc:sldMk cId="4274884283" sldId="350"/>
            <ac:picMk id="5" creationId="{7592C3D4-969F-27D9-98D9-0ADE88D867D9}"/>
          </ac:picMkLst>
        </pc:picChg>
        <pc:picChg chg="add mod">
          <ac:chgData name="Nick Shaw" userId="a5a24200-7cb9-4c07-9cae-116fde3520e2" providerId="ADAL" clId="{5E9A3CDE-021C-4903-9650-430D8E3F1F38}" dt="2023-10-03T10:48:07.441" v="1217"/>
          <ac:picMkLst>
            <pc:docMk/>
            <pc:sldMk cId="4274884283" sldId="350"/>
            <ac:picMk id="6" creationId="{DCDDF8B8-C548-D158-2F6C-8E14B8A674D8}"/>
          </ac:picMkLst>
        </pc:picChg>
      </pc:sldChg>
      <pc:sldChg chg="add del">
        <pc:chgData name="Nick Shaw" userId="a5a24200-7cb9-4c07-9cae-116fde3520e2" providerId="ADAL" clId="{5E9A3CDE-021C-4903-9650-430D8E3F1F38}" dt="2023-10-03T09:12:32.598" v="1112" actId="47"/>
        <pc:sldMkLst>
          <pc:docMk/>
          <pc:sldMk cId="3337093198" sldId="351"/>
        </pc:sldMkLst>
      </pc:sldChg>
      <pc:sldChg chg="add del">
        <pc:chgData name="Nick Shaw" userId="a5a24200-7cb9-4c07-9cae-116fde3520e2" providerId="ADAL" clId="{5E9A3CDE-021C-4903-9650-430D8E3F1F38}" dt="2023-10-03T09:12:31.888" v="1111" actId="47"/>
        <pc:sldMkLst>
          <pc:docMk/>
          <pc:sldMk cId="2460492754" sldId="352"/>
        </pc:sldMkLst>
      </pc:sldChg>
      <pc:sldChg chg="add del">
        <pc:chgData name="Nick Shaw" userId="a5a24200-7cb9-4c07-9cae-116fde3520e2" providerId="ADAL" clId="{5E9A3CDE-021C-4903-9650-430D8E3F1F38}" dt="2023-10-03T09:12:33.105" v="1113" actId="47"/>
        <pc:sldMkLst>
          <pc:docMk/>
          <pc:sldMk cId="2069951691" sldId="353"/>
        </pc:sldMkLst>
      </pc:sldChg>
      <pc:sldChg chg="addSp delSp modSp mod modClrScheme chgLayout">
        <pc:chgData name="Nick Shaw" userId="a5a24200-7cb9-4c07-9cae-116fde3520e2" providerId="ADAL" clId="{5E9A3CDE-021C-4903-9650-430D8E3F1F38}" dt="2023-10-03T10:48:07.441" v="1217"/>
        <pc:sldMkLst>
          <pc:docMk/>
          <pc:sldMk cId="2008153516" sldId="354"/>
        </pc:sldMkLst>
        <pc:spChg chg="mod ord">
          <ac:chgData name="Nick Shaw" userId="a5a24200-7cb9-4c07-9cae-116fde3520e2" providerId="ADAL" clId="{5E9A3CDE-021C-4903-9650-430D8E3F1F38}" dt="2023-10-03T08:36:42.709" v="876" actId="26606"/>
          <ac:spMkLst>
            <pc:docMk/>
            <pc:sldMk cId="2008153516" sldId="354"/>
            <ac:spMk id="2" creationId="{5B069862-5D41-28AC-0D71-A414B443DEB0}"/>
          </ac:spMkLst>
        </pc:spChg>
        <pc:spChg chg="mod ord">
          <ac:chgData name="Nick Shaw" userId="a5a24200-7cb9-4c07-9cae-116fde3520e2" providerId="ADAL" clId="{5E9A3CDE-021C-4903-9650-430D8E3F1F38}" dt="2023-10-03T08:36:56.154" v="878" actId="6549"/>
          <ac:spMkLst>
            <pc:docMk/>
            <pc:sldMk cId="2008153516" sldId="354"/>
            <ac:spMk id="3" creationId="{B2B86BF2-9A3C-1650-3F81-80F6F004C502}"/>
          </ac:spMkLst>
        </pc:spChg>
        <pc:spChg chg="mod ord">
          <ac:chgData name="Nick Shaw" userId="a5a24200-7cb9-4c07-9cae-116fde3520e2" providerId="ADAL" clId="{5E9A3CDE-021C-4903-9650-430D8E3F1F38}" dt="2023-10-03T08:36:42.709" v="876" actId="26606"/>
          <ac:spMkLst>
            <pc:docMk/>
            <pc:sldMk cId="2008153516" sldId="354"/>
            <ac:spMk id="4" creationId="{AADD2CC8-F0B1-02E6-00E5-7D634B05DBC5}"/>
          </ac:spMkLst>
        </pc:spChg>
        <pc:spChg chg="add del mod">
          <ac:chgData name="Nick Shaw" userId="a5a24200-7cb9-4c07-9cae-116fde3520e2" providerId="ADAL" clId="{5E9A3CDE-021C-4903-9650-430D8E3F1F38}" dt="2023-10-03T08:36:42.709" v="876" actId="26606"/>
          <ac:spMkLst>
            <pc:docMk/>
            <pc:sldMk cId="2008153516" sldId="354"/>
            <ac:spMk id="9" creationId="{F6461EE6-0A53-CD00-9699-89B418098DDE}"/>
          </ac:spMkLst>
        </pc:spChg>
        <pc:picChg chg="add del mod">
          <ac:chgData name="Nick Shaw" userId="a5a24200-7cb9-4c07-9cae-116fde3520e2" providerId="ADAL" clId="{5E9A3CDE-021C-4903-9650-430D8E3F1F38}" dt="2023-10-03T10:48:07.441" v="1217"/>
          <ac:picMkLst>
            <pc:docMk/>
            <pc:sldMk cId="2008153516" sldId="354"/>
            <ac:picMk id="5" creationId="{21AB89FE-D7DA-2845-B205-CD775C891F2D}"/>
          </ac:picMkLst>
        </pc:picChg>
        <pc:picChg chg="add mod">
          <ac:chgData name="Nick Shaw" userId="a5a24200-7cb9-4c07-9cae-116fde3520e2" providerId="ADAL" clId="{5E9A3CDE-021C-4903-9650-430D8E3F1F38}" dt="2023-10-03T10:48:07.441" v="1217"/>
          <ac:picMkLst>
            <pc:docMk/>
            <pc:sldMk cId="2008153516" sldId="354"/>
            <ac:picMk id="6" creationId="{CABF34B0-C33B-AE8D-2714-A129F2D47A99}"/>
          </ac:picMkLst>
        </pc:picChg>
      </pc:sldChg>
      <pc:sldChg chg="addSp delSp modSp add mod">
        <pc:chgData name="Nick Shaw" userId="a5a24200-7cb9-4c07-9cae-116fde3520e2" providerId="ADAL" clId="{5E9A3CDE-021C-4903-9650-430D8E3F1F38}" dt="2023-10-03T10:48:07.441" v="1217"/>
        <pc:sldMkLst>
          <pc:docMk/>
          <pc:sldMk cId="2037783146" sldId="355"/>
        </pc:sldMkLst>
        <pc:spChg chg="mod">
          <ac:chgData name="Nick Shaw" userId="a5a24200-7cb9-4c07-9cae-116fde3520e2" providerId="ADAL" clId="{5E9A3CDE-021C-4903-9650-430D8E3F1F38}" dt="2023-10-03T08:13:37.925" v="175" actId="20577"/>
          <ac:spMkLst>
            <pc:docMk/>
            <pc:sldMk cId="2037783146" sldId="355"/>
            <ac:spMk id="6" creationId="{5159D2D6-8A1C-D88C-0384-D447F03B3D3B}"/>
          </ac:spMkLst>
        </pc:spChg>
        <pc:spChg chg="mod">
          <ac:chgData name="Nick Shaw" userId="a5a24200-7cb9-4c07-9cae-116fde3520e2" providerId="ADAL" clId="{5E9A3CDE-021C-4903-9650-430D8E3F1F38}" dt="2023-10-03T08:31:27.966" v="613" actId="20577"/>
          <ac:spMkLst>
            <pc:docMk/>
            <pc:sldMk cId="2037783146" sldId="355"/>
            <ac:spMk id="7" creationId="{60150DE4-A79C-8D2B-26AB-13828EA5783C}"/>
          </ac:spMkLst>
        </pc:spChg>
        <pc:picChg chg="add del mod">
          <ac:chgData name="Nick Shaw" userId="a5a24200-7cb9-4c07-9cae-116fde3520e2" providerId="ADAL" clId="{5E9A3CDE-021C-4903-9650-430D8E3F1F38}" dt="2023-10-03T10:48:07.441" v="1217"/>
          <ac:picMkLst>
            <pc:docMk/>
            <pc:sldMk cId="2037783146" sldId="355"/>
            <ac:picMk id="2" creationId="{288E0E9D-C002-B27C-C413-561788E4B460}"/>
          </ac:picMkLst>
        </pc:picChg>
        <pc:picChg chg="add mod">
          <ac:chgData name="Nick Shaw" userId="a5a24200-7cb9-4c07-9cae-116fde3520e2" providerId="ADAL" clId="{5E9A3CDE-021C-4903-9650-430D8E3F1F38}" dt="2023-10-03T10:48:07.441" v="1217"/>
          <ac:picMkLst>
            <pc:docMk/>
            <pc:sldMk cId="2037783146" sldId="355"/>
            <ac:picMk id="3" creationId="{1F666198-DEA9-98F5-2F27-34C211E27445}"/>
          </ac:picMkLst>
        </pc:picChg>
      </pc:sldChg>
      <pc:sldChg chg="addSp delSp modSp add mod">
        <pc:chgData name="Nick Shaw" userId="a5a24200-7cb9-4c07-9cae-116fde3520e2" providerId="ADAL" clId="{5E9A3CDE-021C-4903-9650-430D8E3F1F38}" dt="2023-10-03T10:48:07.441" v="1217"/>
        <pc:sldMkLst>
          <pc:docMk/>
          <pc:sldMk cId="1254718985" sldId="356"/>
        </pc:sldMkLst>
        <pc:picChg chg="add del mod">
          <ac:chgData name="Nick Shaw" userId="a5a24200-7cb9-4c07-9cae-116fde3520e2" providerId="ADAL" clId="{5E9A3CDE-021C-4903-9650-430D8E3F1F38}" dt="2023-10-03T10:18:07.863" v="1151" actId="478"/>
          <ac:picMkLst>
            <pc:docMk/>
            <pc:sldMk cId="1254718985" sldId="356"/>
            <ac:picMk id="2" creationId="{25C07135-2189-3B18-127B-49F06528FFDA}"/>
          </ac:picMkLst>
        </pc:picChg>
        <pc:picChg chg="add del mod">
          <ac:chgData name="Nick Shaw" userId="a5a24200-7cb9-4c07-9cae-116fde3520e2" providerId="ADAL" clId="{5E9A3CDE-021C-4903-9650-430D8E3F1F38}" dt="2023-10-03T10:18:24.095" v="1153" actId="478"/>
          <ac:picMkLst>
            <pc:docMk/>
            <pc:sldMk cId="1254718985" sldId="356"/>
            <ac:picMk id="3" creationId="{F8E36B9E-E2BB-71D3-FB2A-0B7C543F5311}"/>
          </ac:picMkLst>
        </pc:picChg>
        <pc:picChg chg="add del mod">
          <ac:chgData name="Nick Shaw" userId="a5a24200-7cb9-4c07-9cae-116fde3520e2" providerId="ADAL" clId="{5E9A3CDE-021C-4903-9650-430D8E3F1F38}" dt="2023-10-03T10:19:49.186" v="1169" actId="478"/>
          <ac:picMkLst>
            <pc:docMk/>
            <pc:sldMk cId="1254718985" sldId="356"/>
            <ac:picMk id="6" creationId="{F6C95B76-543B-3EF2-88BE-8817573CC67C}"/>
          </ac:picMkLst>
        </pc:picChg>
        <pc:picChg chg="add del mod">
          <ac:chgData name="Nick Shaw" userId="a5a24200-7cb9-4c07-9cae-116fde3520e2" providerId="ADAL" clId="{5E9A3CDE-021C-4903-9650-430D8E3F1F38}" dt="2023-10-03T10:21:43.247" v="1187" actId="478"/>
          <ac:picMkLst>
            <pc:docMk/>
            <pc:sldMk cId="1254718985" sldId="356"/>
            <ac:picMk id="9" creationId="{E84DDC2A-E500-ADED-3DB8-DB9CCA124C98}"/>
          </ac:picMkLst>
        </pc:picChg>
        <pc:picChg chg="add del mod">
          <ac:chgData name="Nick Shaw" userId="a5a24200-7cb9-4c07-9cae-116fde3520e2" providerId="ADAL" clId="{5E9A3CDE-021C-4903-9650-430D8E3F1F38}" dt="2023-10-03T10:22:23.378" v="1190" actId="478"/>
          <ac:picMkLst>
            <pc:docMk/>
            <pc:sldMk cId="1254718985" sldId="356"/>
            <ac:picMk id="12" creationId="{F57507DF-5F01-BC9E-FE3D-F0ECBEABFA62}"/>
          </ac:picMkLst>
        </pc:picChg>
        <pc:picChg chg="add del mod">
          <ac:chgData name="Nick Shaw" userId="a5a24200-7cb9-4c07-9cae-116fde3520e2" providerId="ADAL" clId="{5E9A3CDE-021C-4903-9650-430D8E3F1F38}" dt="2023-10-03T10:22:34.522" v="1192" actId="478"/>
          <ac:picMkLst>
            <pc:docMk/>
            <pc:sldMk cId="1254718985" sldId="356"/>
            <ac:picMk id="13" creationId="{7076758D-EA91-EA39-85C5-7CC27EA997A9}"/>
          </ac:picMkLst>
        </pc:picChg>
        <pc:picChg chg="add del mod">
          <ac:chgData name="Nick Shaw" userId="a5a24200-7cb9-4c07-9cae-116fde3520e2" providerId="ADAL" clId="{5E9A3CDE-021C-4903-9650-430D8E3F1F38}" dt="2023-10-03T10:48:07.441" v="1217"/>
          <ac:picMkLst>
            <pc:docMk/>
            <pc:sldMk cId="1254718985" sldId="356"/>
            <ac:picMk id="14" creationId="{7153F4C4-D8D1-8D93-5C2A-1B8C68301AE5}"/>
          </ac:picMkLst>
        </pc:picChg>
        <pc:picChg chg="add mod">
          <ac:chgData name="Nick Shaw" userId="a5a24200-7cb9-4c07-9cae-116fde3520e2" providerId="ADAL" clId="{5E9A3CDE-021C-4903-9650-430D8E3F1F38}" dt="2023-10-03T10:48:07.441" v="1217"/>
          <ac:picMkLst>
            <pc:docMk/>
            <pc:sldMk cId="1254718985" sldId="356"/>
            <ac:picMk id="15" creationId="{D1A84302-14BE-CD75-BA0C-8F0264D96987}"/>
          </ac:picMkLst>
        </pc:picChg>
      </pc:sldChg>
      <pc:sldChg chg="addSp delSp modSp add mod">
        <pc:chgData name="Nick Shaw" userId="a5a24200-7cb9-4c07-9cae-116fde3520e2" providerId="ADAL" clId="{5E9A3CDE-021C-4903-9650-430D8E3F1F38}" dt="2023-10-03T10:48:07.441" v="1217"/>
        <pc:sldMkLst>
          <pc:docMk/>
          <pc:sldMk cId="2268725142" sldId="357"/>
        </pc:sldMkLst>
        <pc:picChg chg="add del mod">
          <ac:chgData name="Nick Shaw" userId="a5a24200-7cb9-4c07-9cae-116fde3520e2" providerId="ADAL" clId="{5E9A3CDE-021C-4903-9650-430D8E3F1F38}" dt="2023-10-03T10:19:56" v="1171" actId="478"/>
          <ac:picMkLst>
            <pc:docMk/>
            <pc:sldMk cId="2268725142" sldId="357"/>
            <ac:picMk id="3" creationId="{EFE7FD7C-3434-A7E7-BEE6-5B3092FA3872}"/>
          </ac:picMkLst>
        </pc:picChg>
        <pc:picChg chg="add del mod">
          <ac:chgData name="Nick Shaw" userId="a5a24200-7cb9-4c07-9cae-116fde3520e2" providerId="ADAL" clId="{5E9A3CDE-021C-4903-9650-430D8E3F1F38}" dt="2023-10-03T10:21:39.258" v="1186" actId="478"/>
          <ac:picMkLst>
            <pc:docMk/>
            <pc:sldMk cId="2268725142" sldId="357"/>
            <ac:picMk id="6" creationId="{287E2B79-D69C-C113-52BB-BE3C920A5C3F}"/>
          </ac:picMkLst>
        </pc:picChg>
        <pc:picChg chg="add del mod">
          <ac:chgData name="Nick Shaw" userId="a5a24200-7cb9-4c07-9cae-116fde3520e2" providerId="ADAL" clId="{5E9A3CDE-021C-4903-9650-430D8E3F1F38}" dt="2023-10-03T10:22:53.859" v="1196" actId="478"/>
          <ac:picMkLst>
            <pc:docMk/>
            <pc:sldMk cId="2268725142" sldId="357"/>
            <ac:picMk id="11" creationId="{EBE298DA-7402-FA58-DA0E-63D73D53833D}"/>
          </ac:picMkLst>
        </pc:picChg>
        <pc:picChg chg="add del mod">
          <ac:chgData name="Nick Shaw" userId="a5a24200-7cb9-4c07-9cae-116fde3520e2" providerId="ADAL" clId="{5E9A3CDE-021C-4903-9650-430D8E3F1F38}" dt="2023-10-03T10:48:07.441" v="1217"/>
          <ac:picMkLst>
            <pc:docMk/>
            <pc:sldMk cId="2268725142" sldId="357"/>
            <ac:picMk id="12" creationId="{8CA72AED-A85A-E543-DC66-5BA2983D64AF}"/>
          </ac:picMkLst>
        </pc:picChg>
        <pc:picChg chg="add mod">
          <ac:chgData name="Nick Shaw" userId="a5a24200-7cb9-4c07-9cae-116fde3520e2" providerId="ADAL" clId="{5E9A3CDE-021C-4903-9650-430D8E3F1F38}" dt="2023-10-03T10:48:07.441" v="1217"/>
          <ac:picMkLst>
            <pc:docMk/>
            <pc:sldMk cId="2268725142" sldId="357"/>
            <ac:picMk id="13" creationId="{C560450D-5AB1-371A-D212-D8DE86193AF7}"/>
          </ac:picMkLst>
        </pc:picChg>
      </pc:sldChg>
      <pc:sldChg chg="addSp delSp modSp add mod">
        <pc:chgData name="Nick Shaw" userId="a5a24200-7cb9-4c07-9cae-116fde3520e2" providerId="ADAL" clId="{5E9A3CDE-021C-4903-9650-430D8E3F1F38}" dt="2023-10-03T10:48:07.441" v="1217"/>
        <pc:sldMkLst>
          <pc:docMk/>
          <pc:sldMk cId="1037605990" sldId="358"/>
        </pc:sldMkLst>
        <pc:picChg chg="add del mod">
          <ac:chgData name="Nick Shaw" userId="a5a24200-7cb9-4c07-9cae-116fde3520e2" providerId="ADAL" clId="{5E9A3CDE-021C-4903-9650-430D8E3F1F38}" dt="2023-10-03T10:19:59.865" v="1173" actId="478"/>
          <ac:picMkLst>
            <pc:docMk/>
            <pc:sldMk cId="1037605990" sldId="358"/>
            <ac:picMk id="3" creationId="{61298CB6-1EAC-FFE0-88C6-497AF829691E}"/>
          </ac:picMkLst>
        </pc:picChg>
        <pc:picChg chg="add del mod">
          <ac:chgData name="Nick Shaw" userId="a5a24200-7cb9-4c07-9cae-116fde3520e2" providerId="ADAL" clId="{5E9A3CDE-021C-4903-9650-430D8E3F1F38}" dt="2023-10-03T10:23:14.982" v="1203" actId="478"/>
          <ac:picMkLst>
            <pc:docMk/>
            <pc:sldMk cId="1037605990" sldId="358"/>
            <ac:picMk id="9" creationId="{10682202-78C4-AAD7-1579-36819E932662}"/>
          </ac:picMkLst>
        </pc:picChg>
        <pc:picChg chg="add del mod">
          <ac:chgData name="Nick Shaw" userId="a5a24200-7cb9-4c07-9cae-116fde3520e2" providerId="ADAL" clId="{5E9A3CDE-021C-4903-9650-430D8E3F1F38}" dt="2023-10-03T10:48:07.441" v="1217"/>
          <ac:picMkLst>
            <pc:docMk/>
            <pc:sldMk cId="1037605990" sldId="358"/>
            <ac:picMk id="10" creationId="{DBAD3011-7516-54CE-059B-3E3ED8E8F896}"/>
          </ac:picMkLst>
        </pc:picChg>
        <pc:picChg chg="add mod">
          <ac:chgData name="Nick Shaw" userId="a5a24200-7cb9-4c07-9cae-116fde3520e2" providerId="ADAL" clId="{5E9A3CDE-021C-4903-9650-430D8E3F1F38}" dt="2023-10-03T10:48:07.441" v="1217"/>
          <ac:picMkLst>
            <pc:docMk/>
            <pc:sldMk cId="1037605990" sldId="358"/>
            <ac:picMk id="11" creationId="{F9ECA23F-D66F-4C16-CBE6-D8C7552AEED1}"/>
          </ac:picMkLst>
        </pc:picChg>
      </pc:sldChg>
      <pc:sldChg chg="addSp delSp modSp add mod">
        <pc:chgData name="Nick Shaw" userId="a5a24200-7cb9-4c07-9cae-116fde3520e2" providerId="ADAL" clId="{5E9A3CDE-021C-4903-9650-430D8E3F1F38}" dt="2023-10-03T10:48:07.441" v="1217"/>
        <pc:sldMkLst>
          <pc:docMk/>
          <pc:sldMk cId="2799743769" sldId="359"/>
        </pc:sldMkLst>
        <pc:picChg chg="add del mod">
          <ac:chgData name="Nick Shaw" userId="a5a24200-7cb9-4c07-9cae-116fde3520e2" providerId="ADAL" clId="{5E9A3CDE-021C-4903-9650-430D8E3F1F38}" dt="2023-10-03T10:20:03.556" v="1175" actId="478"/>
          <ac:picMkLst>
            <pc:docMk/>
            <pc:sldMk cId="2799743769" sldId="359"/>
            <ac:picMk id="3" creationId="{90236449-230B-F4EE-6AB8-5FE5C923C6EC}"/>
          </ac:picMkLst>
        </pc:picChg>
        <pc:picChg chg="add del mod">
          <ac:chgData name="Nick Shaw" userId="a5a24200-7cb9-4c07-9cae-116fde3520e2" providerId="ADAL" clId="{5E9A3CDE-021C-4903-9650-430D8E3F1F38}" dt="2023-10-03T10:23:43.435" v="1208" actId="478"/>
          <ac:picMkLst>
            <pc:docMk/>
            <pc:sldMk cId="2799743769" sldId="359"/>
            <ac:picMk id="5" creationId="{0C71E2CA-B190-D9D9-A9FA-149E79EDA0D0}"/>
          </ac:picMkLst>
        </pc:picChg>
        <pc:picChg chg="add del mod">
          <ac:chgData name="Nick Shaw" userId="a5a24200-7cb9-4c07-9cae-116fde3520e2" providerId="ADAL" clId="{5E9A3CDE-021C-4903-9650-430D8E3F1F38}" dt="2023-10-03T10:48:07.441" v="1217"/>
          <ac:picMkLst>
            <pc:docMk/>
            <pc:sldMk cId="2799743769" sldId="359"/>
            <ac:picMk id="6" creationId="{D7B27522-ACF5-05E9-9753-19F2CAF986A1}"/>
          </ac:picMkLst>
        </pc:picChg>
        <pc:picChg chg="add mod">
          <ac:chgData name="Nick Shaw" userId="a5a24200-7cb9-4c07-9cae-116fde3520e2" providerId="ADAL" clId="{5E9A3CDE-021C-4903-9650-430D8E3F1F38}" dt="2023-10-03T10:48:07.441" v="1217"/>
          <ac:picMkLst>
            <pc:docMk/>
            <pc:sldMk cId="2799743769" sldId="359"/>
            <ac:picMk id="7" creationId="{5C8D2A0F-89A9-5ACF-9A69-5E6B2EE0BCA8}"/>
          </ac:picMkLst>
        </pc:picChg>
      </pc:sldChg>
      <pc:sldChg chg="addSp delSp modSp add mod">
        <pc:chgData name="Nick Shaw" userId="a5a24200-7cb9-4c07-9cae-116fde3520e2" providerId="ADAL" clId="{5E9A3CDE-021C-4903-9650-430D8E3F1F38}" dt="2023-10-03T10:48:07.441" v="1217"/>
        <pc:sldMkLst>
          <pc:docMk/>
          <pc:sldMk cId="3836709834" sldId="360"/>
        </pc:sldMkLst>
        <pc:picChg chg="add del mod">
          <ac:chgData name="Nick Shaw" userId="a5a24200-7cb9-4c07-9cae-116fde3520e2" providerId="ADAL" clId="{5E9A3CDE-021C-4903-9650-430D8E3F1F38}" dt="2023-10-03T10:20:11.384" v="1177" actId="478"/>
          <ac:picMkLst>
            <pc:docMk/>
            <pc:sldMk cId="3836709834" sldId="360"/>
            <ac:picMk id="3" creationId="{E1802D3F-5409-72A1-32A2-F27E24E5C3FB}"/>
          </ac:picMkLst>
        </pc:picChg>
        <pc:picChg chg="add del mod">
          <ac:chgData name="Nick Shaw" userId="a5a24200-7cb9-4c07-9cae-116fde3520e2" providerId="ADAL" clId="{5E9A3CDE-021C-4903-9650-430D8E3F1F38}" dt="2023-10-03T10:25:02.112" v="1214" actId="478"/>
          <ac:picMkLst>
            <pc:docMk/>
            <pc:sldMk cId="3836709834" sldId="360"/>
            <ac:picMk id="7" creationId="{4C5D6E89-D301-89D3-D414-00AF7686BE1E}"/>
          </ac:picMkLst>
        </pc:picChg>
        <pc:picChg chg="add del mod">
          <ac:chgData name="Nick Shaw" userId="a5a24200-7cb9-4c07-9cae-116fde3520e2" providerId="ADAL" clId="{5E9A3CDE-021C-4903-9650-430D8E3F1F38}" dt="2023-10-03T10:48:07.441" v="1217"/>
          <ac:picMkLst>
            <pc:docMk/>
            <pc:sldMk cId="3836709834" sldId="360"/>
            <ac:picMk id="8" creationId="{DF86A0A0-6D7A-4068-FA63-9FC07CE898DB}"/>
          </ac:picMkLst>
        </pc:picChg>
        <pc:picChg chg="add mod">
          <ac:chgData name="Nick Shaw" userId="a5a24200-7cb9-4c07-9cae-116fde3520e2" providerId="ADAL" clId="{5E9A3CDE-021C-4903-9650-430D8E3F1F38}" dt="2023-10-03T10:48:07.441" v="1217"/>
          <ac:picMkLst>
            <pc:docMk/>
            <pc:sldMk cId="3836709834" sldId="360"/>
            <ac:picMk id="9" creationId="{1E709235-BBA7-A32F-722C-0D2E9E70A67F}"/>
          </ac:picMkLst>
        </pc:picChg>
      </pc:sldChg>
      <pc:sldChg chg="addSp delSp modSp add mod">
        <pc:chgData name="Nick Shaw" userId="a5a24200-7cb9-4c07-9cae-116fde3520e2" providerId="ADAL" clId="{5E9A3CDE-021C-4903-9650-430D8E3F1F38}" dt="2023-10-03T10:48:07.441" v="1217"/>
        <pc:sldMkLst>
          <pc:docMk/>
          <pc:sldMk cId="180408367" sldId="361"/>
        </pc:sldMkLst>
        <pc:picChg chg="add del mod">
          <ac:chgData name="Nick Shaw" userId="a5a24200-7cb9-4c07-9cae-116fde3520e2" providerId="ADAL" clId="{5E9A3CDE-021C-4903-9650-430D8E3F1F38}" dt="2023-10-03T10:20:15.748" v="1179" actId="478"/>
          <ac:picMkLst>
            <pc:docMk/>
            <pc:sldMk cId="180408367" sldId="361"/>
            <ac:picMk id="3" creationId="{9DC73E0F-70F5-5EC7-C99C-1457520685E9}"/>
          </ac:picMkLst>
        </pc:picChg>
        <pc:picChg chg="add del mod">
          <ac:chgData name="Nick Shaw" userId="a5a24200-7cb9-4c07-9cae-116fde3520e2" providerId="ADAL" clId="{5E9A3CDE-021C-4903-9650-430D8E3F1F38}" dt="2023-10-03T10:48:07.441" v="1217"/>
          <ac:picMkLst>
            <pc:docMk/>
            <pc:sldMk cId="180408367" sldId="361"/>
            <ac:picMk id="5" creationId="{E0222B58-8422-D09B-87F0-C548B1899EBD}"/>
          </ac:picMkLst>
        </pc:picChg>
        <pc:picChg chg="add mod">
          <ac:chgData name="Nick Shaw" userId="a5a24200-7cb9-4c07-9cae-116fde3520e2" providerId="ADAL" clId="{5E9A3CDE-021C-4903-9650-430D8E3F1F38}" dt="2023-10-03T10:48:07.441" v="1217"/>
          <ac:picMkLst>
            <pc:docMk/>
            <pc:sldMk cId="180408367" sldId="361"/>
            <ac:picMk id="6" creationId="{4831D814-B609-775C-98DD-04691DCAF8AF}"/>
          </ac:picMkLst>
        </pc:picChg>
      </pc:sldChg>
      <pc:sldChg chg="addSp delSp modSp add">
        <pc:chgData name="Nick Shaw" userId="a5a24200-7cb9-4c07-9cae-116fde3520e2" providerId="ADAL" clId="{5E9A3CDE-021C-4903-9650-430D8E3F1F38}" dt="2023-10-03T10:48:07.441" v="1217"/>
        <pc:sldMkLst>
          <pc:docMk/>
          <pc:sldMk cId="3391568063" sldId="362"/>
        </pc:sldMkLst>
        <pc:picChg chg="add del mod">
          <ac:chgData name="Nick Shaw" userId="a5a24200-7cb9-4c07-9cae-116fde3520e2" providerId="ADAL" clId="{5E9A3CDE-021C-4903-9650-430D8E3F1F38}" dt="2023-10-03T10:48:07.441" v="1217"/>
          <ac:picMkLst>
            <pc:docMk/>
            <pc:sldMk cId="3391568063" sldId="362"/>
            <ac:picMk id="3" creationId="{46CBAA22-0097-8429-3E7D-7F90DE6C18C4}"/>
          </ac:picMkLst>
        </pc:picChg>
        <pc:picChg chg="add mod">
          <ac:chgData name="Nick Shaw" userId="a5a24200-7cb9-4c07-9cae-116fde3520e2" providerId="ADAL" clId="{5E9A3CDE-021C-4903-9650-430D8E3F1F38}" dt="2023-10-03T10:48:07.441" v="1217"/>
          <ac:picMkLst>
            <pc:docMk/>
            <pc:sldMk cId="3391568063" sldId="362"/>
            <ac:picMk id="10" creationId="{4F26920D-6DEB-A4F8-AD3E-BBC272ABF76D}"/>
          </ac:picMkLst>
        </pc:picChg>
      </pc:sldChg>
      <pc:sldChg chg="del">
        <pc:chgData name="Nick Shaw" userId="a5a24200-7cb9-4c07-9cae-116fde3520e2" providerId="ADAL" clId="{5E9A3CDE-021C-4903-9650-430D8E3F1F38}" dt="2023-10-03T08:05:51.776" v="123" actId="47"/>
        <pc:sldMkLst>
          <pc:docMk/>
          <pc:sldMk cId="2170522636" sldId="363"/>
        </pc:sldMkLst>
      </pc:sldChg>
      <pc:sldChg chg="del">
        <pc:chgData name="Nick Shaw" userId="a5a24200-7cb9-4c07-9cae-116fde3520e2" providerId="ADAL" clId="{5E9A3CDE-021C-4903-9650-430D8E3F1F38}" dt="2023-10-03T08:06:07.417" v="125" actId="47"/>
        <pc:sldMkLst>
          <pc:docMk/>
          <pc:sldMk cId="1416687997" sldId="364"/>
        </pc:sldMkLst>
      </pc:sldChg>
      <pc:sldChg chg="del">
        <pc:chgData name="Nick Shaw" userId="a5a24200-7cb9-4c07-9cae-116fde3520e2" providerId="ADAL" clId="{5E9A3CDE-021C-4903-9650-430D8E3F1F38}" dt="2023-10-03T08:06:32.034" v="127" actId="47"/>
        <pc:sldMkLst>
          <pc:docMk/>
          <pc:sldMk cId="3180233192" sldId="365"/>
        </pc:sldMkLst>
      </pc:sldChg>
      <pc:sldChg chg="del">
        <pc:chgData name="Nick Shaw" userId="a5a24200-7cb9-4c07-9cae-116fde3520e2" providerId="ADAL" clId="{5E9A3CDE-021C-4903-9650-430D8E3F1F38}" dt="2023-10-03T08:06:56.270" v="129" actId="47"/>
        <pc:sldMkLst>
          <pc:docMk/>
          <pc:sldMk cId="4167263417" sldId="366"/>
        </pc:sldMkLst>
      </pc:sldChg>
      <pc:sldChg chg="del">
        <pc:chgData name="Nick Shaw" userId="a5a24200-7cb9-4c07-9cae-116fde3520e2" providerId="ADAL" clId="{5E9A3CDE-021C-4903-9650-430D8E3F1F38}" dt="2023-10-03T08:07:10.406" v="131" actId="47"/>
        <pc:sldMkLst>
          <pc:docMk/>
          <pc:sldMk cId="2882145227" sldId="367"/>
        </pc:sldMkLst>
      </pc:sldChg>
      <pc:sldChg chg="del">
        <pc:chgData name="Nick Shaw" userId="a5a24200-7cb9-4c07-9cae-116fde3520e2" providerId="ADAL" clId="{5E9A3CDE-021C-4903-9650-430D8E3F1F38}" dt="2023-10-03T08:07:30.561" v="133" actId="47"/>
        <pc:sldMkLst>
          <pc:docMk/>
          <pc:sldMk cId="2639129988" sldId="368"/>
        </pc:sldMkLst>
      </pc:sldChg>
      <pc:sldChg chg="addSp delSp modSp add mod">
        <pc:chgData name="Nick Shaw" userId="a5a24200-7cb9-4c07-9cae-116fde3520e2" providerId="ADAL" clId="{5E9A3CDE-021C-4903-9650-430D8E3F1F38}" dt="2023-10-03T10:48:07.441" v="1217"/>
        <pc:sldMkLst>
          <pc:docMk/>
          <pc:sldMk cId="1399188928" sldId="369"/>
        </pc:sldMkLst>
        <pc:picChg chg="add del mod">
          <ac:chgData name="Nick Shaw" userId="a5a24200-7cb9-4c07-9cae-116fde3520e2" providerId="ADAL" clId="{5E9A3CDE-021C-4903-9650-430D8E3F1F38}" dt="2023-10-03T10:17:47.814" v="1145" actId="478"/>
          <ac:picMkLst>
            <pc:docMk/>
            <pc:sldMk cId="1399188928" sldId="369"/>
            <ac:picMk id="4" creationId="{86C828F4-A65B-FFF8-102D-8505E27C1944}"/>
          </ac:picMkLst>
        </pc:picChg>
        <pc:picChg chg="add del mod">
          <ac:chgData name="Nick Shaw" userId="a5a24200-7cb9-4c07-9cae-116fde3520e2" providerId="ADAL" clId="{5E9A3CDE-021C-4903-9650-430D8E3F1F38}" dt="2023-10-03T10:48:07.441" v="1217"/>
          <ac:picMkLst>
            <pc:docMk/>
            <pc:sldMk cId="1399188928" sldId="369"/>
            <ac:picMk id="7" creationId="{4820B9E8-7365-3EE6-3CA0-691E73AACF50}"/>
          </ac:picMkLst>
        </pc:picChg>
        <pc:picChg chg="add mod">
          <ac:chgData name="Nick Shaw" userId="a5a24200-7cb9-4c07-9cae-116fde3520e2" providerId="ADAL" clId="{5E9A3CDE-021C-4903-9650-430D8E3F1F38}" dt="2023-10-03T10:48:07.441" v="1217"/>
          <ac:picMkLst>
            <pc:docMk/>
            <pc:sldMk cId="1399188928" sldId="369"/>
            <ac:picMk id="8" creationId="{7353462F-C392-8BCF-74EB-DAD3306CA9A8}"/>
          </ac:picMkLst>
        </pc:picChg>
      </pc:sldChg>
      <pc:sldChg chg="addSp delSp modSp add mod">
        <pc:chgData name="Nick Shaw" userId="a5a24200-7cb9-4c07-9cae-116fde3520e2" providerId="ADAL" clId="{5E9A3CDE-021C-4903-9650-430D8E3F1F38}" dt="2023-10-03T10:48:07.441" v="1217"/>
        <pc:sldMkLst>
          <pc:docMk/>
          <pc:sldMk cId="3100307939" sldId="370"/>
        </pc:sldMkLst>
        <pc:picChg chg="add del mod">
          <ac:chgData name="Nick Shaw" userId="a5a24200-7cb9-4c07-9cae-116fde3520e2" providerId="ADAL" clId="{5E9A3CDE-021C-4903-9650-430D8E3F1F38}" dt="2023-10-03T10:48:07.441" v="1217"/>
          <ac:picMkLst>
            <pc:docMk/>
            <pc:sldMk cId="3100307939" sldId="370"/>
            <ac:picMk id="5" creationId="{042F5D7A-8963-7CDE-7C1F-109A022422E5}"/>
          </ac:picMkLst>
        </pc:picChg>
        <pc:picChg chg="add mod">
          <ac:chgData name="Nick Shaw" userId="a5a24200-7cb9-4c07-9cae-116fde3520e2" providerId="ADAL" clId="{5E9A3CDE-021C-4903-9650-430D8E3F1F38}" dt="2023-10-03T10:48:07.441" v="1217"/>
          <ac:picMkLst>
            <pc:docMk/>
            <pc:sldMk cId="3100307939" sldId="370"/>
            <ac:picMk id="6" creationId="{2FCD99ED-2F49-E0ED-6BE5-1916B98FABD6}"/>
          </ac:picMkLst>
        </pc:picChg>
      </pc:sldChg>
      <pc:sldChg chg="add del">
        <pc:chgData name="Nick Shaw" userId="a5a24200-7cb9-4c07-9cae-116fde3520e2" providerId="ADAL" clId="{5E9A3CDE-021C-4903-9650-430D8E3F1F38}" dt="2023-10-03T08:07:57.454" v="135" actId="47"/>
        <pc:sldMkLst>
          <pc:docMk/>
          <pc:sldMk cId="3855296312" sldId="3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C33719D0-F2E4-4AD6-A201-0D33949B2029}" type="datetimeFigureOut">
              <a:rPr lang="en-GB" smtClean="0"/>
              <a:t>20/10/2023</a:t>
            </a:fld>
            <a:endParaRPr lang="en-GB"/>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84B631E3-49FA-41F5-9042-28601F4E3553}" type="slidenum">
              <a:rPr lang="en-GB" smtClean="0"/>
              <a:t>‹#›</a:t>
            </a:fld>
            <a:endParaRPr lang="en-GB"/>
          </a:p>
        </p:txBody>
      </p:sp>
    </p:spTree>
    <p:extLst>
      <p:ext uri="{BB962C8B-B14F-4D97-AF65-F5344CB8AC3E}">
        <p14:creationId xmlns:p14="http://schemas.microsoft.com/office/powerpoint/2010/main" val="2458307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838" tIns="47919" rIns="95838" bIns="47919"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5838" tIns="47919" rIns="95838" bIns="47919" rtlCol="0"/>
          <a:lstStyle>
            <a:lvl1pPr algn="r">
              <a:defRPr sz="1300"/>
            </a:lvl1pPr>
          </a:lstStyle>
          <a:p>
            <a:fld id="{0DCB34B9-9F63-45F8-B424-B461E570E4B4}" type="datetimeFigureOut">
              <a:rPr lang="en-GB" smtClean="0"/>
              <a:t>20/10/2023</a:t>
            </a:fld>
            <a:endParaRPr lang="en-GB" dirty="0"/>
          </a:p>
        </p:txBody>
      </p:sp>
      <p:sp>
        <p:nvSpPr>
          <p:cNvPr id="4" name="Slide Image Placeholder 3"/>
          <p:cNvSpPr>
            <a:spLocks noGrp="1" noRot="1" noChangeAspect="1"/>
          </p:cNvSpPr>
          <p:nvPr>
            <p:ph type="sldImg" idx="2"/>
          </p:nvPr>
        </p:nvSpPr>
        <p:spPr>
          <a:xfrm>
            <a:off x="1249363" y="1277938"/>
            <a:ext cx="4605337" cy="3454400"/>
          </a:xfrm>
          <a:prstGeom prst="rect">
            <a:avLst/>
          </a:prstGeom>
          <a:noFill/>
          <a:ln w="12700">
            <a:solidFill>
              <a:prstClr val="black"/>
            </a:solidFill>
          </a:ln>
        </p:spPr>
        <p:txBody>
          <a:bodyPr vert="horz" lIns="95838" tIns="47919" rIns="95838" bIns="47919" rtlCol="0" anchor="ctr"/>
          <a:lstStyle/>
          <a:p>
            <a:endParaRPr lang="en-GB" dirty="0"/>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5838" tIns="47919" rIns="95838" bIns="479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5838" tIns="47919" rIns="95838" bIns="47919"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5838" tIns="47919" rIns="95838" bIns="47919" rtlCol="0" anchor="b"/>
          <a:lstStyle>
            <a:lvl1pPr algn="r">
              <a:defRPr sz="1300"/>
            </a:lvl1pPr>
          </a:lstStyle>
          <a:p>
            <a:fld id="{8C80BF52-09BC-47F0-90BC-25575B7C9CE9}" type="slidenum">
              <a:rPr lang="en-GB" smtClean="0"/>
              <a:t>‹#›</a:t>
            </a:fld>
            <a:endParaRPr lang="en-GB" dirty="0"/>
          </a:p>
        </p:txBody>
      </p:sp>
    </p:spTree>
    <p:extLst>
      <p:ext uri="{BB962C8B-B14F-4D97-AF65-F5344CB8AC3E}">
        <p14:creationId xmlns:p14="http://schemas.microsoft.com/office/powerpoint/2010/main" val="14029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1</a:t>
            </a:fld>
            <a:endParaRPr lang="en-GB" dirty="0"/>
          </a:p>
        </p:txBody>
      </p:sp>
    </p:spTree>
    <p:extLst>
      <p:ext uri="{BB962C8B-B14F-4D97-AF65-F5344CB8AC3E}">
        <p14:creationId xmlns:p14="http://schemas.microsoft.com/office/powerpoint/2010/main" val="309610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Reporting closes the safety culture circle and is built upon all previous dimensions. It plays an inevitable part in the sustainability of an organisation’s safety culture as it not only contributes to the identification, tracking, and management of safety events but also to the level of compliance workers’ exhibit. This dimension comprises of three essential components: ‘feeling safe’, ‘confidence’ and ‘compliance’</a:t>
            </a:r>
          </a:p>
          <a:p>
            <a:endParaRPr lang="en-GB" dirty="0"/>
          </a:p>
          <a:p>
            <a:r>
              <a:rPr lang="en-GB" dirty="0"/>
              <a:t>Feeling safe: </a:t>
            </a:r>
            <a:r>
              <a:rPr lang="en-GB" sz="1200" b="0" kern="1200" dirty="0">
                <a:solidFill>
                  <a:schemeClr val="tx1"/>
                </a:solidFill>
                <a:effectLst/>
                <a:latin typeface="+mn-lt"/>
                <a:ea typeface="+mn-ea"/>
                <a:cs typeface="+mn-cs"/>
              </a:rPr>
              <a:t>This includes whether individuals who raise safety concerns are rewarded or seen as troublemakers.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Confidence: Here, the speed with which concerns are acted upon, even if they challenge other important organisational goals (i.e., productivity), and the effectiveness of the reporting system are important.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Compliance: This requires individuals to be fully informed of the safety risks and requirements relevant to their job rather than blindly carrying out safety procedures that are poorly understood.</a:t>
            </a:r>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16</a:t>
            </a:fld>
            <a:endParaRPr lang="en-GB" dirty="0"/>
          </a:p>
        </p:txBody>
      </p:sp>
    </p:spTree>
    <p:extLst>
      <p:ext uri="{BB962C8B-B14F-4D97-AF65-F5344CB8AC3E}">
        <p14:creationId xmlns:p14="http://schemas.microsoft.com/office/powerpoint/2010/main" val="193360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lnSpc>
                <a:spcPct val="100000"/>
              </a:lnSpc>
              <a:spcAft>
                <a:spcPts val="12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 review of the existing measures of safety culture for the nuclear industry revealed a lack of strong validity, meaning that they may not accurately measure what they say they measure and may not predict important safety outcomes well.</a:t>
            </a:r>
          </a:p>
          <a:p>
            <a:pPr marL="171450" indent="-171450" fontAlgn="base">
              <a:lnSpc>
                <a:spcPct val="100000"/>
              </a:lnSpc>
              <a:spcAft>
                <a:spcPts val="12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It was also not clear whether they are generalisable across the diverse lifecycles, sites and facilities which make up Great Britain’s (GB’s) nuclear industry.</a:t>
            </a:r>
          </a:p>
          <a:p>
            <a:pPr marL="171450" indent="-171450" fontAlgn="base">
              <a:lnSpc>
                <a:spcPct val="100000"/>
              </a:lnSpc>
              <a:spcAft>
                <a:spcPts val="12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Cannot make effective decisions if the measurement of safety culture is not accurate: flawed measures lead to flawed policy</a:t>
            </a:r>
          </a:p>
          <a:p>
            <a:pPr marL="0" indent="0" fontAlgn="base">
              <a:lnSpc>
                <a:spcPct val="100000"/>
              </a:lnSpc>
              <a:spcAft>
                <a:spcPts val="1200"/>
              </a:spcAft>
              <a:buFont typeface="Arial" panose="020B0604020202020204" pitchFamily="34" charset="0"/>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fontAlgn="base">
              <a:lnSpc>
                <a:spcPct val="100000"/>
              </a:lnSpc>
              <a:spcAft>
                <a:spcPts val="12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Given the overriding priority of safety within the nuclear industry and the importance of regular safety culture assessments, it is important to address this issue.</a:t>
            </a:r>
          </a:p>
          <a:p>
            <a:pPr marL="171450" indent="-171450" fontAlgn="base">
              <a:lnSpc>
                <a:spcPct val="100000"/>
              </a:lnSpc>
              <a:spcAft>
                <a:spcPts val="12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ONR addressed this challenge by commissioning a team from Alliance Manchester Business School </a:t>
            </a:r>
            <a:r>
              <a:rPr lang="en-GB" sz="1200" dirty="0">
                <a:latin typeface="Arial" panose="020B0604020202020204" pitchFamily="34" charset="0"/>
                <a:cs typeface="Times New Roman" panose="02020603050405020304" pitchFamily="18" charset="0"/>
              </a:rPr>
              <a:t>comprising of Professor Sharon Clarke, Professor David Holman, Dr David Hughes and Lina Siegl, to undertake this research, working collaboratively with the industry, to develop a model and measure of safety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culture. </a:t>
            </a:r>
          </a:p>
          <a:p>
            <a:pPr marL="171450" indent="-171450" fontAlgn="base">
              <a:lnSpc>
                <a:spcPct val="100000"/>
              </a:lnSpc>
              <a:spcAft>
                <a:spcPts val="1200"/>
              </a:spcAft>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fontAlgn="base">
              <a:lnSpc>
                <a:spcPct val="100000"/>
              </a:lnSpc>
              <a:spcAft>
                <a:spcPts val="12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2</a:t>
            </a:fld>
            <a:endParaRPr lang="en-GB" dirty="0"/>
          </a:p>
        </p:txBody>
      </p:sp>
    </p:spTree>
    <p:extLst>
      <p:ext uri="{BB962C8B-B14F-4D97-AF65-F5344CB8AC3E}">
        <p14:creationId xmlns:p14="http://schemas.microsoft.com/office/powerpoint/2010/main" val="104359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analysis confirmed that NISCI exceeded all accepted criteria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We followed best practice when it comes measure development, and that most measures are not developed so systematically</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3</a:t>
            </a:fld>
            <a:endParaRPr lang="en-GB" dirty="0"/>
          </a:p>
        </p:txBody>
      </p:sp>
    </p:spTree>
    <p:extLst>
      <p:ext uri="{BB962C8B-B14F-4D97-AF65-F5344CB8AC3E}">
        <p14:creationId xmlns:p14="http://schemas.microsoft.com/office/powerpoint/2010/main" val="159305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4</a:t>
            </a:fld>
            <a:endParaRPr lang="en-GB" dirty="0"/>
          </a:p>
        </p:txBody>
      </p:sp>
    </p:spTree>
    <p:extLst>
      <p:ext uri="{BB962C8B-B14F-4D97-AF65-F5344CB8AC3E}">
        <p14:creationId xmlns:p14="http://schemas.microsoft.com/office/powerpoint/2010/main" val="42795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effectLst/>
                <a:latin typeface="+mn-lt"/>
              </a:rPr>
              <a:t>Strong safety leadership is of the upmost importance to an </a:t>
            </a:r>
            <a:r>
              <a:rPr kumimoji="0" lang="en-GB" altLang="en-US" b="0" i="0" u="none" strike="noStrike" cap="none" normalizeH="0" baseline="0" dirty="0">
                <a:ln>
                  <a:noFill/>
                </a:ln>
                <a:effectLst/>
                <a:latin typeface="+mn-lt"/>
              </a:rPr>
              <a:t>organisation’s</a:t>
            </a:r>
            <a:r>
              <a:rPr kumimoji="0" lang="en-US" altLang="en-US" b="0" i="0" u="none" strike="noStrike" cap="none" normalizeH="0" baseline="0" dirty="0">
                <a:ln>
                  <a:noFill/>
                </a:ln>
                <a:effectLst/>
                <a:latin typeface="+mn-lt"/>
              </a:rPr>
              <a:t> safety culture. Senior leadership consists of three dimensions, which describe the main leadership attributes that shape safety culture in nuclear organisations. These are communication, consistency and openness. </a:t>
            </a:r>
          </a:p>
          <a:p>
            <a:endParaRPr lang="en-GB" dirty="0"/>
          </a:p>
          <a:p>
            <a:r>
              <a:rPr lang="en-GB" dirty="0"/>
              <a:t>Senior leader communication: </a:t>
            </a:r>
            <a:r>
              <a:rPr lang="en-GB" sz="1200" b="0" kern="1200" cap="none" spc="0" dirty="0">
                <a:solidFill>
                  <a:schemeClr val="tx1"/>
                </a:solidFill>
                <a:effectLst/>
              </a:rPr>
              <a:t>This dimension not only considers whether communication takes place but also how it takes place (e.g., are leaders visible and do they talk to workers in a way that upholds safety standards).</a:t>
            </a:r>
          </a:p>
          <a:p>
            <a:endParaRPr lang="en-GB" sz="1200" b="0" kern="1200" cap="none" spc="0" dirty="0">
              <a:solidFill>
                <a:schemeClr val="tx1"/>
              </a:solidFill>
              <a:effectLst/>
            </a:endParaRPr>
          </a:p>
          <a:p>
            <a:r>
              <a:rPr lang="en-GB" sz="1200" b="0" kern="1200" cap="none" spc="0" dirty="0">
                <a:solidFill>
                  <a:schemeClr val="tx1"/>
                </a:solidFill>
                <a:effectLst/>
              </a:rPr>
              <a:t>Senior leader consistency: </a:t>
            </a:r>
            <a:r>
              <a:rPr lang="en-GB" sz="1200" cap="none" spc="0" dirty="0">
                <a:solidFill>
                  <a:schemeClr val="tx1"/>
                </a:solidFill>
                <a:effectLst/>
              </a:rPr>
              <a:t>This is also referred to as ‘walking the talk’ and ‘practicing what they preach’ when it comes to safety.</a:t>
            </a:r>
          </a:p>
          <a:p>
            <a:endParaRPr lang="en-GB" sz="1200" cap="none" spc="0" dirty="0">
              <a:solidFill>
                <a:schemeClr val="tx1"/>
              </a:solidFill>
              <a:effectLst/>
            </a:endParaRPr>
          </a:p>
          <a:p>
            <a:r>
              <a:rPr lang="en-GB" sz="1200" cap="none" spc="0" dirty="0">
                <a:solidFill>
                  <a:schemeClr val="tx1"/>
                </a:solidFill>
                <a:effectLst/>
              </a:rPr>
              <a:t>Senior leader openness: This includes elements that foster opportunities to provide feedback (e.g., encouragement) and the reaction to such feedback/ideas (e.g., actions taken). </a:t>
            </a:r>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6</a:t>
            </a:fld>
            <a:endParaRPr lang="en-GB" dirty="0"/>
          </a:p>
        </p:txBody>
      </p:sp>
    </p:spTree>
    <p:extLst>
      <p:ext uri="{BB962C8B-B14F-4D97-AF65-F5344CB8AC3E}">
        <p14:creationId xmlns:p14="http://schemas.microsoft.com/office/powerpoint/2010/main" val="331324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Line managers play an important role in workers’ daily experiences. The main attributes that shape safety culture from a line management perspective are the same as those for senior leaders, communication, consistency, and openness. However, they are manifest through different actions. Workers often perceive senior and line managers very differently and it is important to differentiate between managerial levels.</a:t>
            </a:r>
          </a:p>
          <a:p>
            <a:endParaRPr lang="en-GB" dirty="0"/>
          </a:p>
          <a:p>
            <a:r>
              <a:rPr lang="en-GB" dirty="0"/>
              <a:t>Line manager communication: </a:t>
            </a:r>
            <a:r>
              <a:rPr lang="en-GB" sz="1200" b="0" i="0" kern="1200" dirty="0">
                <a:solidFill>
                  <a:schemeClr val="tx1"/>
                </a:solidFill>
                <a:effectLst/>
                <a:latin typeface="+mn-lt"/>
                <a:ea typeface="+mn-ea"/>
                <a:cs typeface="+mn-cs"/>
              </a:rPr>
              <a:t>This dimension not only considers whether communication takes place but also how it takes place (e.g., engaging in difficult conversations to uphold safety standards, proactively check-in with workers to regarding safety).</a:t>
            </a:r>
            <a:endParaRPr lang="en-GB" dirty="0"/>
          </a:p>
          <a:p>
            <a:endParaRPr lang="en-GB" dirty="0"/>
          </a:p>
          <a:p>
            <a:r>
              <a:rPr lang="en-GB" dirty="0"/>
              <a:t>Line manager consistency: </a:t>
            </a:r>
          </a:p>
          <a:p>
            <a:endParaRPr lang="en-GB" dirty="0"/>
          </a:p>
          <a:p>
            <a:r>
              <a:rPr lang="en-GB" dirty="0"/>
              <a:t>Line manager openness: </a:t>
            </a:r>
          </a:p>
        </p:txBody>
      </p:sp>
      <p:sp>
        <p:nvSpPr>
          <p:cNvPr id="4" name="Slide Number Placeholder 3"/>
          <p:cNvSpPr>
            <a:spLocks noGrp="1"/>
          </p:cNvSpPr>
          <p:nvPr>
            <p:ph type="sldNum" sz="quarter" idx="5"/>
          </p:nvPr>
        </p:nvSpPr>
        <p:spPr/>
        <p:txBody>
          <a:bodyPr/>
          <a:lstStyle/>
          <a:p>
            <a:fld id="{8C80BF52-09BC-47F0-90BC-25575B7C9CE9}" type="slidenum">
              <a:rPr lang="en-GB" smtClean="0"/>
              <a:t>8</a:t>
            </a:fld>
            <a:endParaRPr lang="en-GB" dirty="0"/>
          </a:p>
        </p:txBody>
      </p:sp>
    </p:spTree>
    <p:extLst>
      <p:ext uri="{BB962C8B-B14F-4D97-AF65-F5344CB8AC3E}">
        <p14:creationId xmlns:p14="http://schemas.microsoft.com/office/powerpoint/2010/main" val="261491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Immersion is an emotional component of safety culture that comprises of two sub dimensions: ‘feeling valued’ and ‘disengaged’, with regard to safety and general performance. The degree to which employees feel immersed within the organisation is a crucial component that influences safety culture in the nuclear sector.</a:t>
            </a:r>
          </a:p>
          <a:p>
            <a:endParaRPr lang="en-GB" dirty="0"/>
          </a:p>
          <a:p>
            <a:r>
              <a:rPr lang="en-GB" dirty="0"/>
              <a:t>Valued: </a:t>
            </a:r>
            <a:r>
              <a:rPr lang="en-GB" sz="1200" b="0" kern="1200" dirty="0">
                <a:solidFill>
                  <a:schemeClr val="tx1"/>
                </a:solidFill>
                <a:effectLst/>
                <a:latin typeface="+mn-lt"/>
                <a:ea typeface="+mn-ea"/>
                <a:cs typeface="+mn-cs"/>
              </a:rPr>
              <a:t>This includes whether the organisation recognises and rewards individual efforts and good safety behaviours.</a:t>
            </a:r>
            <a:endParaRPr lang="en-GB" dirty="0"/>
          </a:p>
          <a:p>
            <a:endParaRPr lang="en-GB" dirty="0"/>
          </a:p>
          <a:p>
            <a:r>
              <a:rPr lang="en-GB" dirty="0"/>
              <a:t>Disengaged: </a:t>
            </a:r>
            <a:r>
              <a:rPr lang="en-GB" sz="1200" b="0" kern="1200" dirty="0">
                <a:solidFill>
                  <a:schemeClr val="tx1"/>
                </a:solidFill>
                <a:effectLst/>
                <a:latin typeface="+mn-lt"/>
                <a:ea typeface="+mn-ea"/>
                <a:cs typeface="+mn-cs"/>
              </a:rPr>
              <a:t>This comprises whether workers are switched-off and see safety like a tick-box exercise rather than an overarching priority that they actively contribute to.</a:t>
            </a:r>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10</a:t>
            </a:fld>
            <a:endParaRPr lang="en-GB" dirty="0"/>
          </a:p>
        </p:txBody>
      </p:sp>
    </p:spTree>
    <p:extLst>
      <p:ext uri="{BB962C8B-B14F-4D97-AF65-F5344CB8AC3E}">
        <p14:creationId xmlns:p14="http://schemas.microsoft.com/office/powerpoint/2010/main" val="344038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In the nuclear sector, it is of upmost important that individuals are accountable for their safety behaviours. Accountability has two sub-domains that describe common forms of accountability: ‘presence of accountability’ and there is a ‘blame vs. just’ culture. </a:t>
            </a:r>
          </a:p>
          <a:p>
            <a:endParaRPr lang="en-GB" dirty="0"/>
          </a:p>
          <a:p>
            <a:r>
              <a:rPr lang="en-GB" dirty="0"/>
              <a:t>Presence of accountability: </a:t>
            </a:r>
            <a:r>
              <a:rPr lang="en-GB" sz="1200" b="0" kern="1200" dirty="0">
                <a:solidFill>
                  <a:schemeClr val="tx1"/>
                </a:solidFill>
                <a:effectLst/>
                <a:latin typeface="+mn-lt"/>
                <a:ea typeface="+mn-ea"/>
                <a:cs typeface="+mn-cs"/>
              </a:rPr>
              <a:t>This requires appropriate action when poor safety behaviours are displayed and is applicable to people at all levels of the organisation.</a:t>
            </a:r>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12</a:t>
            </a:fld>
            <a:endParaRPr lang="en-GB" dirty="0"/>
          </a:p>
        </p:txBody>
      </p:sp>
    </p:spTree>
    <p:extLst>
      <p:ext uri="{BB962C8B-B14F-4D97-AF65-F5344CB8AC3E}">
        <p14:creationId xmlns:p14="http://schemas.microsoft.com/office/powerpoint/2010/main" val="82676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 crucial component of safety culture in the nuclear industry is to recognise and challenge behaviours and assumptions that could adversely impact safety immediately or in the future. Due to the high standards of safety within this sector, accidents or disasters occur rarely. However, remaining vigilant to spot and communicate warning signs early remains essential. Challenge culture includes two sub-dimensions: “questioning attitude” and a “sensitivity to weak signals”</a:t>
            </a:r>
          </a:p>
          <a:p>
            <a:endParaRPr lang="en-GB" dirty="0"/>
          </a:p>
        </p:txBody>
      </p:sp>
      <p:sp>
        <p:nvSpPr>
          <p:cNvPr id="4" name="Slide Number Placeholder 3"/>
          <p:cNvSpPr>
            <a:spLocks noGrp="1"/>
          </p:cNvSpPr>
          <p:nvPr>
            <p:ph type="sldNum" sz="quarter" idx="5"/>
          </p:nvPr>
        </p:nvSpPr>
        <p:spPr/>
        <p:txBody>
          <a:bodyPr/>
          <a:lstStyle/>
          <a:p>
            <a:fld id="{8C80BF52-09BC-47F0-90BC-25575B7C9CE9}" type="slidenum">
              <a:rPr lang="en-GB" smtClean="0"/>
              <a:t>14</a:t>
            </a:fld>
            <a:endParaRPr lang="en-GB" dirty="0"/>
          </a:p>
        </p:txBody>
      </p:sp>
    </p:spTree>
    <p:extLst>
      <p:ext uri="{BB962C8B-B14F-4D97-AF65-F5344CB8AC3E}">
        <p14:creationId xmlns:p14="http://schemas.microsoft.com/office/powerpoint/2010/main" val="89814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Lim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74800" y="1828800"/>
            <a:ext cx="7394400" cy="1857600"/>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74800" y="3780000"/>
            <a:ext cx="7394400" cy="9445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034" y="475200"/>
            <a:ext cx="1980000" cy="402024"/>
          </a:xfrm>
          <a:prstGeom prst="rect">
            <a:avLst/>
          </a:prstGeom>
        </p:spPr>
      </p:pic>
      <p:sp>
        <p:nvSpPr>
          <p:cNvPr id="7" name="Rectangle 6"/>
          <p:cNvSpPr/>
          <p:nvPr userDrawn="1"/>
        </p:nvSpPr>
        <p:spPr>
          <a:xfrm>
            <a:off x="694800" y="1652400"/>
            <a:ext cx="7754400" cy="3254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691636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034" y="475200"/>
            <a:ext cx="1980000" cy="402024"/>
          </a:xfrm>
          <a:prstGeom prst="rect">
            <a:avLst/>
          </a:prstGeom>
        </p:spPr>
      </p:pic>
      <p:sp>
        <p:nvSpPr>
          <p:cNvPr id="9" name="Rectangle 8"/>
          <p:cNvSpPr/>
          <p:nvPr userDrawn="1"/>
        </p:nvSpPr>
        <p:spPr>
          <a:xfrm>
            <a:off x="-19050" y="0"/>
            <a:ext cx="9163050" cy="68580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0" name="Title 1"/>
          <p:cNvSpPr>
            <a:spLocks noGrp="1"/>
          </p:cNvSpPr>
          <p:nvPr>
            <p:ph type="ctrTitle"/>
          </p:nvPr>
        </p:nvSpPr>
        <p:spPr>
          <a:xfrm>
            <a:off x="874800" y="1828800"/>
            <a:ext cx="7394400" cy="1857600"/>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874800" y="3780000"/>
            <a:ext cx="7394400" cy="9445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034" y="475200"/>
            <a:ext cx="1980000" cy="402024"/>
          </a:xfrm>
          <a:prstGeom prst="rect">
            <a:avLst/>
          </a:prstGeom>
        </p:spPr>
      </p:pic>
      <p:sp>
        <p:nvSpPr>
          <p:cNvPr id="13" name="Rectangle 12"/>
          <p:cNvSpPr/>
          <p:nvPr userDrawn="1"/>
        </p:nvSpPr>
        <p:spPr>
          <a:xfrm>
            <a:off x="694800" y="1652400"/>
            <a:ext cx="7754400" cy="3254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34283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Divider - Orange">
    <p:spTree>
      <p:nvGrpSpPr>
        <p:cNvPr id="1" name=""/>
        <p:cNvGrpSpPr/>
        <p:nvPr/>
      </p:nvGrpSpPr>
      <p:grpSpPr>
        <a:xfrm>
          <a:off x="0" y="0"/>
          <a:ext cx="0" cy="0"/>
          <a:chOff x="0" y="0"/>
          <a:chExt cx="0" cy="0"/>
        </a:xfrm>
      </p:grpSpPr>
      <p:sp>
        <p:nvSpPr>
          <p:cNvPr id="2" name="Title 1"/>
          <p:cNvSpPr>
            <a:spLocks noGrp="1"/>
          </p:cNvSpPr>
          <p:nvPr>
            <p:ph type="title"/>
          </p:nvPr>
        </p:nvSpPr>
        <p:spPr>
          <a:xfrm>
            <a:off x="874800" y="2193930"/>
            <a:ext cx="7394400" cy="1494000"/>
          </a:xfrm>
        </p:spPr>
        <p:txBody>
          <a:bodyPr anchor="t">
            <a:normAutofit/>
          </a:bodyPr>
          <a:lstStyle>
            <a:lvl1pPr>
              <a:defRPr sz="40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4800" y="3780000"/>
            <a:ext cx="7394400" cy="9432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694800" y="2011731"/>
            <a:ext cx="7754400" cy="289366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324" y="433958"/>
            <a:ext cx="2479934" cy="503683"/>
          </a:xfrm>
          <a:prstGeom prst="rect">
            <a:avLst/>
          </a:prstGeom>
        </p:spPr>
      </p:pic>
    </p:spTree>
    <p:extLst>
      <p:ext uri="{BB962C8B-B14F-4D97-AF65-F5344CB8AC3E}">
        <p14:creationId xmlns:p14="http://schemas.microsoft.com/office/powerpoint/2010/main" val="67913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34584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4629150"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78749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thirds left) -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25848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3393016" y="2286000"/>
            <a:ext cx="505566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76260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thirds right) -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50544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5865283" y="2286000"/>
            <a:ext cx="2583393"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81792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 - Orange">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600" y="1443600"/>
            <a:ext cx="7200000" cy="3661200"/>
          </a:xfrm>
        </p:spPr>
        <p:txBody>
          <a:bodyPr>
            <a:normAutofit/>
          </a:bodyPr>
          <a:lstStyle>
            <a:lvl1pPr marL="0" indent="0">
              <a:buNone/>
              <a:defRPr sz="3200">
                <a:solidFill>
                  <a:schemeClr val="accent2"/>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
        <p:nvSpPr>
          <p:cNvPr id="4" name="Rectangle 3"/>
          <p:cNvSpPr/>
          <p:nvPr userDrawn="1"/>
        </p:nvSpPr>
        <p:spPr>
          <a:xfrm>
            <a:off x="695324" y="1155701"/>
            <a:ext cx="7753352" cy="4248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extLst>
      <p:ext uri="{BB962C8B-B14F-4D97-AF65-F5344CB8AC3E}">
        <p14:creationId xmlns:p14="http://schemas.microsoft.com/office/powerpoint/2010/main" val="356912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84382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 Oran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2"/>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accent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356164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9050" y="0"/>
            <a:ext cx="9163050" cy="706755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Title 1"/>
          <p:cNvSpPr>
            <a:spLocks noGrp="1"/>
          </p:cNvSpPr>
          <p:nvPr>
            <p:ph type="ctrTitle"/>
          </p:nvPr>
        </p:nvSpPr>
        <p:spPr>
          <a:xfrm>
            <a:off x="874800" y="1828800"/>
            <a:ext cx="7394400" cy="1857600"/>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74800" y="3780000"/>
            <a:ext cx="7394400" cy="9445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034" y="475200"/>
            <a:ext cx="1980000" cy="402024"/>
          </a:xfrm>
          <a:prstGeom prst="rect">
            <a:avLst/>
          </a:prstGeom>
        </p:spPr>
      </p:pic>
      <p:sp>
        <p:nvSpPr>
          <p:cNvPr id="12" name="Rectangle 11"/>
          <p:cNvSpPr/>
          <p:nvPr userDrawn="1"/>
        </p:nvSpPr>
        <p:spPr>
          <a:xfrm>
            <a:off x="694800" y="1652400"/>
            <a:ext cx="7754400" cy="3254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0279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 Lime">
    <p:spTree>
      <p:nvGrpSpPr>
        <p:cNvPr id="1" name=""/>
        <p:cNvGrpSpPr/>
        <p:nvPr/>
      </p:nvGrpSpPr>
      <p:grpSpPr>
        <a:xfrm>
          <a:off x="0" y="0"/>
          <a:ext cx="0" cy="0"/>
          <a:chOff x="0" y="0"/>
          <a:chExt cx="0" cy="0"/>
        </a:xfrm>
      </p:grpSpPr>
      <p:sp>
        <p:nvSpPr>
          <p:cNvPr id="2" name="Title 1"/>
          <p:cNvSpPr>
            <a:spLocks noGrp="1"/>
          </p:cNvSpPr>
          <p:nvPr>
            <p:ph type="title"/>
          </p:nvPr>
        </p:nvSpPr>
        <p:spPr>
          <a:xfrm>
            <a:off x="874800" y="2193930"/>
            <a:ext cx="7394400" cy="1494000"/>
          </a:xfrm>
        </p:spPr>
        <p:txBody>
          <a:bodyPr anchor="t">
            <a:normAutofit/>
          </a:bodyPr>
          <a:lstStyle>
            <a:lvl1pPr>
              <a:defRPr sz="4000">
                <a:solidFill>
                  <a:schemeClr val="accent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4800" y="3780000"/>
            <a:ext cx="7394400" cy="943200"/>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694800" y="2011731"/>
            <a:ext cx="7754400" cy="289366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324" y="353565"/>
            <a:ext cx="2479934" cy="503683"/>
          </a:xfrm>
          <a:prstGeom prst="rect">
            <a:avLst/>
          </a:prstGeom>
        </p:spPr>
      </p:pic>
    </p:spTree>
    <p:extLst>
      <p:ext uri="{BB962C8B-B14F-4D97-AF65-F5344CB8AC3E}">
        <p14:creationId xmlns:p14="http://schemas.microsoft.com/office/powerpoint/2010/main" val="307386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Divider - Pink">
    <p:spTree>
      <p:nvGrpSpPr>
        <p:cNvPr id="1" name=""/>
        <p:cNvGrpSpPr/>
        <p:nvPr/>
      </p:nvGrpSpPr>
      <p:grpSpPr>
        <a:xfrm>
          <a:off x="0" y="0"/>
          <a:ext cx="0" cy="0"/>
          <a:chOff x="0" y="0"/>
          <a:chExt cx="0" cy="0"/>
        </a:xfrm>
      </p:grpSpPr>
      <p:sp>
        <p:nvSpPr>
          <p:cNvPr id="2" name="Title 1"/>
          <p:cNvSpPr>
            <a:spLocks noGrp="1"/>
          </p:cNvSpPr>
          <p:nvPr>
            <p:ph type="title"/>
          </p:nvPr>
        </p:nvSpPr>
        <p:spPr>
          <a:xfrm>
            <a:off x="874800" y="2193930"/>
            <a:ext cx="7394400" cy="1494000"/>
          </a:xfrm>
        </p:spPr>
        <p:txBody>
          <a:bodyPr anchor="t">
            <a:normAutofit/>
          </a:bodyPr>
          <a:lstStyle>
            <a:lvl1pPr>
              <a:defRPr sz="40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4800" y="3780000"/>
            <a:ext cx="7394400" cy="943200"/>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694800" y="2011731"/>
            <a:ext cx="7754400" cy="2893668"/>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324" y="376808"/>
            <a:ext cx="2479934" cy="503683"/>
          </a:xfrm>
          <a:prstGeom prst="rect">
            <a:avLst/>
          </a:prstGeom>
        </p:spPr>
      </p:pic>
    </p:spTree>
    <p:extLst>
      <p:ext uri="{BB962C8B-B14F-4D97-AF65-F5344CB8AC3E}">
        <p14:creationId xmlns:p14="http://schemas.microsoft.com/office/powerpoint/2010/main" val="2012697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 Pi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98444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 Pi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4629150"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3"/>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344401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thirds left) - Pi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25848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3393016" y="2286000"/>
            <a:ext cx="505566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3"/>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67951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thirds right) - Pi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50544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5865283" y="2286000"/>
            <a:ext cx="2583393"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3"/>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795409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 Pink">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600" y="1443600"/>
            <a:ext cx="7200000" cy="3661200"/>
          </a:xfrm>
        </p:spPr>
        <p:txBody>
          <a:bodyPr>
            <a:normAutofit/>
          </a:bodyPr>
          <a:lstStyle>
            <a:lvl1pPr marL="0" indent="0">
              <a:buNone/>
              <a:defRPr sz="3200">
                <a:solidFill>
                  <a:schemeClr val="accent3"/>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
        <p:nvSpPr>
          <p:cNvPr id="4" name="Rectangle 3"/>
          <p:cNvSpPr/>
          <p:nvPr userDrawn="1"/>
        </p:nvSpPr>
        <p:spPr>
          <a:xfrm>
            <a:off x="695324" y="1155701"/>
            <a:ext cx="7753352" cy="424800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extLst>
      <p:ext uri="{BB962C8B-B14F-4D97-AF65-F5344CB8AC3E}">
        <p14:creationId xmlns:p14="http://schemas.microsoft.com/office/powerpoint/2010/main" val="828151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 Pi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accent3"/>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584076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i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3"/>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accent3"/>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462800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9050" y="0"/>
            <a:ext cx="9163050" cy="6858000"/>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Title 1"/>
          <p:cNvSpPr>
            <a:spLocks noGrp="1"/>
          </p:cNvSpPr>
          <p:nvPr>
            <p:ph type="ctrTitle"/>
          </p:nvPr>
        </p:nvSpPr>
        <p:spPr>
          <a:xfrm>
            <a:off x="874800" y="1828800"/>
            <a:ext cx="7394400" cy="1857600"/>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74800" y="3780000"/>
            <a:ext cx="7394400" cy="9445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034" y="475200"/>
            <a:ext cx="1980000" cy="402024"/>
          </a:xfrm>
          <a:prstGeom prst="rect">
            <a:avLst/>
          </a:prstGeom>
        </p:spPr>
      </p:pic>
      <p:sp>
        <p:nvSpPr>
          <p:cNvPr id="12" name="Rectangle 11"/>
          <p:cNvSpPr/>
          <p:nvPr userDrawn="1"/>
        </p:nvSpPr>
        <p:spPr>
          <a:xfrm>
            <a:off x="694800" y="1652400"/>
            <a:ext cx="7754400" cy="3254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932063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Divider - Blue">
    <p:spTree>
      <p:nvGrpSpPr>
        <p:cNvPr id="1" name=""/>
        <p:cNvGrpSpPr/>
        <p:nvPr/>
      </p:nvGrpSpPr>
      <p:grpSpPr>
        <a:xfrm>
          <a:off x="0" y="0"/>
          <a:ext cx="0" cy="0"/>
          <a:chOff x="0" y="0"/>
          <a:chExt cx="0" cy="0"/>
        </a:xfrm>
      </p:grpSpPr>
      <p:sp>
        <p:nvSpPr>
          <p:cNvPr id="2" name="Title 1"/>
          <p:cNvSpPr>
            <a:spLocks noGrp="1"/>
          </p:cNvSpPr>
          <p:nvPr>
            <p:ph type="title"/>
          </p:nvPr>
        </p:nvSpPr>
        <p:spPr>
          <a:xfrm>
            <a:off x="874800" y="2193930"/>
            <a:ext cx="7394400" cy="1494000"/>
          </a:xfrm>
        </p:spPr>
        <p:txBody>
          <a:bodyPr anchor="t">
            <a:normAutofit/>
          </a:bodyPr>
          <a:lstStyle>
            <a:lvl1pPr>
              <a:defRPr sz="400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4800" y="3780000"/>
            <a:ext cx="7394400" cy="943200"/>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694800" y="2011731"/>
            <a:ext cx="7754400" cy="2893668"/>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324" y="319658"/>
            <a:ext cx="2479934" cy="503683"/>
          </a:xfrm>
          <a:prstGeom prst="rect">
            <a:avLst/>
          </a:prstGeom>
        </p:spPr>
      </p:pic>
    </p:spTree>
    <p:extLst>
      <p:ext uri="{BB962C8B-B14F-4D97-AF65-F5344CB8AC3E}">
        <p14:creationId xmlns:p14="http://schemas.microsoft.com/office/powerpoint/2010/main" val="291528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Li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lvl1pPr>
              <a:defRPr>
                <a:solidFill>
                  <a:schemeClr val="accent4"/>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359806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038249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4629150"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784757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thirds lef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25848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3393016" y="2286000"/>
            <a:ext cx="505566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818771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thirds righ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50544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5865283" y="2286000"/>
            <a:ext cx="2583393"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496983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 Blue">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600" y="1443600"/>
            <a:ext cx="7200000" cy="3661200"/>
          </a:xfrm>
        </p:spPr>
        <p:txBody>
          <a:bodyPr>
            <a:normAutofit/>
          </a:bodyPr>
          <a:lstStyle>
            <a:lvl1pPr marL="0" indent="0">
              <a:buNone/>
              <a:defRPr sz="3200">
                <a:solidFill>
                  <a:schemeClr val="accent5"/>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
        <p:nvSpPr>
          <p:cNvPr id="4" name="Rectangle 3"/>
          <p:cNvSpPr/>
          <p:nvPr userDrawn="1"/>
        </p:nvSpPr>
        <p:spPr>
          <a:xfrm>
            <a:off x="695324" y="1155701"/>
            <a:ext cx="7753352" cy="42480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extLst>
      <p:ext uri="{BB962C8B-B14F-4D97-AF65-F5344CB8AC3E}">
        <p14:creationId xmlns:p14="http://schemas.microsoft.com/office/powerpoint/2010/main" val="4217774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accent5"/>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008352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 Blu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5"/>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accent5"/>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86239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Teal">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9050" y="0"/>
            <a:ext cx="9163050" cy="687705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Title 1"/>
          <p:cNvSpPr>
            <a:spLocks noGrp="1"/>
          </p:cNvSpPr>
          <p:nvPr>
            <p:ph type="ctrTitle"/>
          </p:nvPr>
        </p:nvSpPr>
        <p:spPr>
          <a:xfrm>
            <a:off x="874800" y="1828800"/>
            <a:ext cx="7394400" cy="1857600"/>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874800" y="3780000"/>
            <a:ext cx="7394400" cy="9445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034" y="475200"/>
            <a:ext cx="1980000" cy="402024"/>
          </a:xfrm>
          <a:prstGeom prst="rect">
            <a:avLst/>
          </a:prstGeom>
        </p:spPr>
      </p:pic>
      <p:sp>
        <p:nvSpPr>
          <p:cNvPr id="12" name="Rectangle 11"/>
          <p:cNvSpPr/>
          <p:nvPr userDrawn="1"/>
        </p:nvSpPr>
        <p:spPr>
          <a:xfrm>
            <a:off x="694800" y="1652400"/>
            <a:ext cx="7754400" cy="3254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81723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Divider - Teal">
    <p:spTree>
      <p:nvGrpSpPr>
        <p:cNvPr id="1" name=""/>
        <p:cNvGrpSpPr/>
        <p:nvPr/>
      </p:nvGrpSpPr>
      <p:grpSpPr>
        <a:xfrm>
          <a:off x="0" y="0"/>
          <a:ext cx="0" cy="0"/>
          <a:chOff x="0" y="0"/>
          <a:chExt cx="0" cy="0"/>
        </a:xfrm>
      </p:grpSpPr>
      <p:sp>
        <p:nvSpPr>
          <p:cNvPr id="2" name="Title 1"/>
          <p:cNvSpPr>
            <a:spLocks noGrp="1"/>
          </p:cNvSpPr>
          <p:nvPr>
            <p:ph type="title"/>
          </p:nvPr>
        </p:nvSpPr>
        <p:spPr>
          <a:xfrm>
            <a:off x="874800" y="2193930"/>
            <a:ext cx="7394400" cy="1494000"/>
          </a:xfrm>
        </p:spPr>
        <p:txBody>
          <a:bodyPr anchor="t">
            <a:normAutofit/>
          </a:bodyPr>
          <a:lstStyle>
            <a:lvl1pPr>
              <a:defRPr sz="4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4800" y="3780000"/>
            <a:ext cx="7394400" cy="9432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694800" y="2011731"/>
            <a:ext cx="7754400" cy="2893668"/>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324" y="357758"/>
            <a:ext cx="2479934" cy="503683"/>
          </a:xfrm>
          <a:prstGeom prst="rect">
            <a:avLst/>
          </a:prstGeom>
        </p:spPr>
      </p:pic>
    </p:spTree>
    <p:extLst>
      <p:ext uri="{BB962C8B-B14F-4D97-AF65-F5344CB8AC3E}">
        <p14:creationId xmlns:p14="http://schemas.microsoft.com/office/powerpoint/2010/main" val="2869369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Teal">
    <p:spTree>
      <p:nvGrpSpPr>
        <p:cNvPr id="1" name=""/>
        <p:cNvGrpSpPr/>
        <p:nvPr/>
      </p:nvGrpSpPr>
      <p:grpSpPr>
        <a:xfrm>
          <a:off x="0" y="0"/>
          <a:ext cx="0" cy="0"/>
          <a:chOff x="0" y="0"/>
          <a:chExt cx="0" cy="0"/>
        </a:xfrm>
      </p:grpSpPr>
      <p:sp>
        <p:nvSpPr>
          <p:cNvPr id="2" name="Title 1"/>
          <p:cNvSpPr>
            <a:spLocks noGrp="1"/>
          </p:cNvSpPr>
          <p:nvPr>
            <p:ph type="title"/>
          </p:nvPr>
        </p:nvSpPr>
        <p:spPr>
          <a:xfrm>
            <a:off x="695325" y="1155701"/>
            <a:ext cx="7753351" cy="661067"/>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95325" y="1937084"/>
            <a:ext cx="7753351" cy="433671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08682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Li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lvl1pPr>
              <a:defRPr>
                <a:solidFill>
                  <a:schemeClr val="accent4"/>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489157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 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4629150" y="2286000"/>
            <a:ext cx="3819526"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998675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thirds left) - 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25848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3393016" y="2286000"/>
            <a:ext cx="505566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077219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thirds right) - 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50544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4" name="Content Placeholder 3"/>
          <p:cNvSpPr>
            <a:spLocks noGrp="1"/>
          </p:cNvSpPr>
          <p:nvPr>
            <p:ph sz="half" idx="2"/>
          </p:nvPr>
        </p:nvSpPr>
        <p:spPr>
          <a:xfrm>
            <a:off x="5865283" y="2286000"/>
            <a:ext cx="2583393"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327969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Ou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600" y="1443600"/>
            <a:ext cx="7200000" cy="3661200"/>
          </a:xfrm>
        </p:spPr>
        <p:txBody>
          <a:bodyPr>
            <a:normAutofit/>
          </a:bodyPr>
          <a:lstStyle>
            <a:lvl1pPr marL="0" indent="0">
              <a:buNone/>
              <a:defRPr sz="3200">
                <a:solidFill>
                  <a:schemeClr val="tx2"/>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
        <p:nvSpPr>
          <p:cNvPr id="4" name="Rectangle 3"/>
          <p:cNvSpPr/>
          <p:nvPr userDrawn="1"/>
        </p:nvSpPr>
        <p:spPr>
          <a:xfrm>
            <a:off x="695324" y="1155701"/>
            <a:ext cx="7753352" cy="424800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extLst>
      <p:ext uri="{BB962C8B-B14F-4D97-AF65-F5344CB8AC3E}">
        <p14:creationId xmlns:p14="http://schemas.microsoft.com/office/powerpoint/2010/main" val="3974857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 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764323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 Teal">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978144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Teal">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C6BBE-81A0-42AA-AEB5-E4399152C7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9" name="Title 1"/>
          <p:cNvSpPr>
            <a:spLocks noGrp="1"/>
          </p:cNvSpPr>
          <p:nvPr>
            <p:ph type="ctrTitle"/>
          </p:nvPr>
        </p:nvSpPr>
        <p:spPr>
          <a:xfrm>
            <a:off x="874800" y="2168437"/>
            <a:ext cx="7394400" cy="1857600"/>
          </a:xfrm>
        </p:spPr>
        <p:txBody>
          <a:bodyPr anchor="t">
            <a:normAutofit/>
          </a:bodyPr>
          <a:lstStyle>
            <a:lvl1pPr algn="ctr">
              <a:defRPr sz="3600" b="0">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874800" y="3949819"/>
            <a:ext cx="7394400" cy="9445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5">
            <a:extLst>
              <a:ext uri="{FF2B5EF4-FFF2-40B4-BE49-F238E27FC236}">
                <a16:creationId xmlns:a16="http://schemas.microsoft.com/office/drawing/2014/main" id="{2AFB4B75-D904-4090-A91E-2C0FA30B3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168" y="710045"/>
            <a:ext cx="2588730" cy="489172"/>
          </a:xfrm>
          <a:prstGeom prst="rect">
            <a:avLst/>
          </a:prstGeom>
        </p:spPr>
      </p:pic>
    </p:spTree>
    <p:extLst>
      <p:ext uri="{BB962C8B-B14F-4D97-AF65-F5344CB8AC3E}">
        <p14:creationId xmlns:p14="http://schemas.microsoft.com/office/powerpoint/2010/main" val="1731634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 T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71C5FF-AE42-4431-A60E-C6009E1A78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6" name="Title 1">
            <a:extLst>
              <a:ext uri="{FF2B5EF4-FFF2-40B4-BE49-F238E27FC236}">
                <a16:creationId xmlns:a16="http://schemas.microsoft.com/office/drawing/2014/main" id="{3CB95565-36B0-4105-8EBE-622E34CD226D}"/>
              </a:ext>
            </a:extLst>
          </p:cNvPr>
          <p:cNvSpPr>
            <a:spLocks noGrp="1"/>
          </p:cNvSpPr>
          <p:nvPr>
            <p:ph type="title"/>
          </p:nvPr>
        </p:nvSpPr>
        <p:spPr>
          <a:xfrm>
            <a:off x="228600" y="2193930"/>
            <a:ext cx="8686800" cy="1494000"/>
          </a:xfrm>
        </p:spPr>
        <p:txBody>
          <a:bodyPr anchor="t">
            <a:normAutofit/>
          </a:bodyPr>
          <a:lstStyle>
            <a:lvl1pPr algn="ctr">
              <a:defRPr sz="3000">
                <a:solidFill>
                  <a:schemeClr val="tx2"/>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2007378B-94E1-40F7-A8A1-EC4F943A402D}"/>
              </a:ext>
            </a:extLst>
          </p:cNvPr>
          <p:cNvSpPr>
            <a:spLocks noGrp="1"/>
          </p:cNvSpPr>
          <p:nvPr>
            <p:ph type="body" idx="1"/>
          </p:nvPr>
        </p:nvSpPr>
        <p:spPr>
          <a:xfrm>
            <a:off x="228600" y="3780000"/>
            <a:ext cx="8686800" cy="2316000"/>
          </a:xfrm>
        </p:spPr>
        <p:txBody>
          <a:bodyPr/>
          <a:lstStyle>
            <a:lvl1pPr marL="0" indent="0" algn="ct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 name="Date Placeholder 1">
            <a:extLst>
              <a:ext uri="{FF2B5EF4-FFF2-40B4-BE49-F238E27FC236}">
                <a16:creationId xmlns:a16="http://schemas.microsoft.com/office/drawing/2014/main" id="{5AA1DF86-3CC1-4A7D-88E2-C52C41864282}"/>
              </a:ext>
            </a:extLst>
          </p:cNvPr>
          <p:cNvSpPr>
            <a:spLocks noGrp="1"/>
          </p:cNvSpPr>
          <p:nvPr>
            <p:ph type="dt" sz="half" idx="10"/>
          </p:nvPr>
        </p:nvSpPr>
        <p:spPr/>
        <p:txBody>
          <a:bodyPr/>
          <a:lstStyle/>
          <a:p>
            <a:fld id="{98154076-36AF-491F-BA82-A1E801ACF756}" type="datetime1">
              <a:rPr lang="en-US" smtClean="0"/>
              <a:t>10/20/2023</a:t>
            </a:fld>
            <a:endParaRPr lang="en-GB" dirty="0"/>
          </a:p>
        </p:txBody>
      </p:sp>
      <p:sp>
        <p:nvSpPr>
          <p:cNvPr id="3" name="Footer Placeholder 2">
            <a:extLst>
              <a:ext uri="{FF2B5EF4-FFF2-40B4-BE49-F238E27FC236}">
                <a16:creationId xmlns:a16="http://schemas.microsoft.com/office/drawing/2014/main" id="{51D11C0D-9F30-4255-8466-B2BE4F7749B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610049A-3B6B-4879-9C14-B5D9F4094029}"/>
              </a:ext>
            </a:extLst>
          </p:cNvPr>
          <p:cNvSpPr>
            <a:spLocks noGrp="1"/>
          </p:cNvSpPr>
          <p:nvPr>
            <p:ph type="sldNum" sz="quarter" idx="12"/>
          </p:nvPr>
        </p:nvSpPr>
        <p:spPr/>
        <p:txBody>
          <a:body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277424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20B638-F681-43D7-A565-11956D3EA4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4" name="Title 3">
            <a:extLst>
              <a:ext uri="{FF2B5EF4-FFF2-40B4-BE49-F238E27FC236}">
                <a16:creationId xmlns:a16="http://schemas.microsoft.com/office/drawing/2014/main" id="{90BC4565-F339-4E93-B9B8-7A64EA6CC157}"/>
              </a:ext>
            </a:extLst>
          </p:cNvPr>
          <p:cNvSpPr>
            <a:spLocks noGrp="1"/>
          </p:cNvSpPr>
          <p:nvPr>
            <p:ph type="title"/>
          </p:nvPr>
        </p:nvSpPr>
        <p:spPr>
          <a:xfrm>
            <a:off x="199630" y="365760"/>
            <a:ext cx="8739974" cy="831031"/>
          </a:xfrm>
        </p:spPr>
        <p:txBody>
          <a:bodyPr>
            <a:normAutofit/>
          </a:bodyPr>
          <a:lstStyle>
            <a:lvl1pPr algn="l">
              <a:lnSpc>
                <a:spcPct val="100000"/>
              </a:lnSpc>
              <a:defRPr sz="2800" b="0"/>
            </a:lvl1pPr>
          </a:lstStyle>
          <a:p>
            <a:r>
              <a:rPr lang="en-US" dirty="0"/>
              <a:t>Click to edit Master title style</a:t>
            </a:r>
            <a:endParaRPr lang="en-GB" dirty="0"/>
          </a:p>
        </p:txBody>
      </p:sp>
      <p:sp>
        <p:nvSpPr>
          <p:cNvPr id="17" name="Text Placeholder 16">
            <a:extLst>
              <a:ext uri="{FF2B5EF4-FFF2-40B4-BE49-F238E27FC236}">
                <a16:creationId xmlns:a16="http://schemas.microsoft.com/office/drawing/2014/main" id="{CD422B09-E541-49DF-99F5-D9D498E9E131}"/>
              </a:ext>
            </a:extLst>
          </p:cNvPr>
          <p:cNvSpPr>
            <a:spLocks noGrp="1"/>
          </p:cNvSpPr>
          <p:nvPr>
            <p:ph type="body" sz="quarter" idx="13" hasCustomPrompt="1"/>
          </p:nvPr>
        </p:nvSpPr>
        <p:spPr>
          <a:xfrm>
            <a:off x="211071" y="1567459"/>
            <a:ext cx="8728534" cy="4500000"/>
          </a:xfrm>
        </p:spPr>
        <p:txBody>
          <a:bodyPr/>
          <a:lstStyle>
            <a:lvl1pPr>
              <a:defRPr sz="2000"/>
            </a:lvl1pPr>
            <a:lvl2pPr>
              <a:defRPr/>
            </a:lvl2pPr>
            <a:lvl3pPr>
              <a:defRPr/>
            </a:lvl3pPr>
            <a:lvl4pPr>
              <a:defRPr/>
            </a:lvl4pPr>
            <a:lvl5pPr>
              <a:defRPr/>
            </a:lvl5pPr>
            <a:lvl6pPr>
              <a:defRPr/>
            </a:lvl6pPr>
            <a:lvl7pPr>
              <a:defRPr sz="1800"/>
            </a:lvl7pPr>
          </a:lstStyle>
          <a:p>
            <a:pPr lvl="0"/>
            <a:r>
              <a:rPr lang="en-US" dirty="0"/>
              <a:t>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6"/>
            <a:r>
              <a:rPr lang="en-US" dirty="0"/>
              <a:t>Sixth level – Bullet level 1</a:t>
            </a:r>
          </a:p>
          <a:p>
            <a:pPr lvl="6"/>
            <a:r>
              <a:rPr lang="en-US" dirty="0"/>
              <a:t>Seventh level – Bullet level 2</a:t>
            </a:r>
          </a:p>
          <a:p>
            <a:pPr lvl="5"/>
            <a:endParaRPr lang="en-GB" dirty="0"/>
          </a:p>
        </p:txBody>
      </p:sp>
      <p:sp>
        <p:nvSpPr>
          <p:cNvPr id="2" name="Date Placeholder 1">
            <a:extLst>
              <a:ext uri="{FF2B5EF4-FFF2-40B4-BE49-F238E27FC236}">
                <a16:creationId xmlns:a16="http://schemas.microsoft.com/office/drawing/2014/main" id="{380A5C2C-365A-465F-BB20-112DAE04380F}"/>
              </a:ext>
            </a:extLst>
          </p:cNvPr>
          <p:cNvSpPr>
            <a:spLocks noGrp="1"/>
          </p:cNvSpPr>
          <p:nvPr>
            <p:ph type="dt" sz="half" idx="14"/>
          </p:nvPr>
        </p:nvSpPr>
        <p:spPr/>
        <p:txBody>
          <a:bodyPr/>
          <a:lstStyle/>
          <a:p>
            <a:fld id="{61BB55C7-8BD0-48F1-9E91-0CFB9513FF3D}" type="datetime1">
              <a:rPr lang="en-US" smtClean="0"/>
              <a:t>10/20/2023</a:t>
            </a:fld>
            <a:endParaRPr lang="en-GB" dirty="0"/>
          </a:p>
        </p:txBody>
      </p:sp>
      <p:sp>
        <p:nvSpPr>
          <p:cNvPr id="3" name="Footer Placeholder 2">
            <a:extLst>
              <a:ext uri="{FF2B5EF4-FFF2-40B4-BE49-F238E27FC236}">
                <a16:creationId xmlns:a16="http://schemas.microsoft.com/office/drawing/2014/main" id="{82F5C268-4BE0-47E2-B40C-B3F1587F5299}"/>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E54ACED3-9823-444A-B2C7-41F812CA91FD}"/>
              </a:ext>
            </a:extLst>
          </p:cNvPr>
          <p:cNvSpPr>
            <a:spLocks noGrp="1"/>
          </p:cNvSpPr>
          <p:nvPr>
            <p:ph type="sldNum" sz="quarter" idx="16"/>
          </p:nvPr>
        </p:nvSpPr>
        <p:spPr/>
        <p:txBody>
          <a:body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40566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EE6DD-C364-4C83-8D8E-53078671AC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3" name="Content Placeholder 2"/>
          <p:cNvSpPr>
            <a:spLocks noGrp="1"/>
          </p:cNvSpPr>
          <p:nvPr>
            <p:ph sz="half" idx="1" hasCustomPrompt="1"/>
          </p:nvPr>
        </p:nvSpPr>
        <p:spPr>
          <a:xfrm>
            <a:off x="205200" y="1576800"/>
            <a:ext cx="4266000" cy="454174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vl6pPr>
              <a:defRPr/>
            </a:lvl6pPr>
            <a:lvl7pPr>
              <a:defRPr/>
            </a:lvl7pPr>
          </a:lstStyle>
          <a:p>
            <a:pPr lvl="0"/>
            <a:r>
              <a:rPr lang="en-US" dirty="0"/>
              <a:t>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p:txBody>
      </p:sp>
      <p:sp>
        <p:nvSpPr>
          <p:cNvPr id="4" name="Content Placeholder 3"/>
          <p:cNvSpPr>
            <a:spLocks noGrp="1"/>
          </p:cNvSpPr>
          <p:nvPr>
            <p:ph sz="half" idx="2" hasCustomPrompt="1"/>
          </p:nvPr>
        </p:nvSpPr>
        <p:spPr>
          <a:xfrm>
            <a:off x="4674600" y="1576800"/>
            <a:ext cx="4266000" cy="4541741"/>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vl6pPr>
              <a:defRPr/>
            </a:lvl6pPr>
            <a:lvl7pPr>
              <a:defRPr/>
            </a:lvl7pPr>
          </a:lstStyle>
          <a:p>
            <a:pPr lvl="0"/>
            <a:r>
              <a:rPr lang="en-US" dirty="0"/>
              <a:t>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p:txBody>
      </p:sp>
      <p:sp>
        <p:nvSpPr>
          <p:cNvPr id="2" name="Date Placeholder 1">
            <a:extLst>
              <a:ext uri="{FF2B5EF4-FFF2-40B4-BE49-F238E27FC236}">
                <a16:creationId xmlns:a16="http://schemas.microsoft.com/office/drawing/2014/main" id="{B87AE3C9-D1D9-4399-B364-A3CA6094A7A1}"/>
              </a:ext>
            </a:extLst>
          </p:cNvPr>
          <p:cNvSpPr>
            <a:spLocks noGrp="1"/>
          </p:cNvSpPr>
          <p:nvPr>
            <p:ph type="dt" sz="half" idx="10"/>
          </p:nvPr>
        </p:nvSpPr>
        <p:spPr/>
        <p:txBody>
          <a:bodyPr/>
          <a:lstStyle/>
          <a:p>
            <a:fld id="{61BB55C7-8BD0-48F1-9E91-0CFB9513FF3D}" type="datetime1">
              <a:rPr lang="en-US" smtClean="0"/>
              <a:t>10/20/2023</a:t>
            </a:fld>
            <a:endParaRPr lang="en-GB" dirty="0"/>
          </a:p>
        </p:txBody>
      </p:sp>
      <p:sp>
        <p:nvSpPr>
          <p:cNvPr id="6" name="Footer Placeholder 5">
            <a:extLst>
              <a:ext uri="{FF2B5EF4-FFF2-40B4-BE49-F238E27FC236}">
                <a16:creationId xmlns:a16="http://schemas.microsoft.com/office/drawing/2014/main" id="{64D42633-ED9F-4487-BB13-689C66B949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F9D713-F476-4F66-A2D8-314AE193DAF9}"/>
              </a:ext>
            </a:extLst>
          </p:cNvPr>
          <p:cNvSpPr>
            <a:spLocks noGrp="1"/>
          </p:cNvSpPr>
          <p:nvPr>
            <p:ph type="sldNum" sz="quarter" idx="12"/>
          </p:nvPr>
        </p:nvSpPr>
        <p:spPr/>
        <p:txBody>
          <a:bodyPr/>
          <a:lstStyle/>
          <a:p>
            <a:fld id="{E8D117DE-E405-4DE1-9361-D101FB38D022}" type="slidenum">
              <a:rPr lang="en-GB" smtClean="0"/>
              <a:pPr/>
              <a:t>‹#›</a:t>
            </a:fld>
            <a:endParaRPr lang="en-GB" dirty="0"/>
          </a:p>
        </p:txBody>
      </p:sp>
      <p:sp>
        <p:nvSpPr>
          <p:cNvPr id="10" name="Title 3">
            <a:extLst>
              <a:ext uri="{FF2B5EF4-FFF2-40B4-BE49-F238E27FC236}">
                <a16:creationId xmlns:a16="http://schemas.microsoft.com/office/drawing/2014/main" id="{EB699B7D-AA20-4291-9372-E7BEA3BC2F2A}"/>
              </a:ext>
            </a:extLst>
          </p:cNvPr>
          <p:cNvSpPr>
            <a:spLocks noGrp="1"/>
          </p:cNvSpPr>
          <p:nvPr>
            <p:ph type="title"/>
          </p:nvPr>
        </p:nvSpPr>
        <p:spPr>
          <a:xfrm>
            <a:off x="199630" y="365760"/>
            <a:ext cx="8739974" cy="831031"/>
          </a:xfrm>
        </p:spPr>
        <p:txBody>
          <a:bodyPr>
            <a:normAutofit/>
          </a:bodyPr>
          <a:lstStyle>
            <a:lvl1pPr algn="l">
              <a:lnSpc>
                <a:spcPct val="100000"/>
              </a:lnSpc>
              <a:defRPr sz="2800" b="0"/>
            </a:lvl1pPr>
          </a:lstStyle>
          <a:p>
            <a:r>
              <a:rPr lang="en-US" dirty="0"/>
              <a:t>Click to edit Master title style</a:t>
            </a:r>
            <a:endParaRPr lang="en-GB" dirty="0"/>
          </a:p>
        </p:txBody>
      </p:sp>
    </p:spTree>
    <p:extLst>
      <p:ext uri="{BB962C8B-B14F-4D97-AF65-F5344CB8AC3E}">
        <p14:creationId xmlns:p14="http://schemas.microsoft.com/office/powerpoint/2010/main" val="16049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thirds left) - Li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25848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393016" y="2286000"/>
            <a:ext cx="505566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lvl1pPr>
              <a:defRPr>
                <a:solidFill>
                  <a:schemeClr val="accent4"/>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777909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thirds left) -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6AC9EB-9DAA-41F1-BF56-110B3FD2F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3" name="Content Placeholder 2"/>
          <p:cNvSpPr>
            <a:spLocks noGrp="1"/>
          </p:cNvSpPr>
          <p:nvPr>
            <p:ph sz="half" idx="1" hasCustomPrompt="1"/>
          </p:nvPr>
        </p:nvSpPr>
        <p:spPr>
          <a:xfrm>
            <a:off x="205199" y="1576800"/>
            <a:ext cx="3240000" cy="4500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vl6pPr>
              <a:defRPr/>
            </a:lvl6pPr>
            <a:lvl7pPr>
              <a:defRPr/>
            </a:lvl7pPr>
          </a:lstStyle>
          <a:p>
            <a:pPr lvl="0"/>
            <a:r>
              <a:rPr lang="en-US" dirty="0"/>
              <a:t>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a:p>
            <a:pPr lvl="3"/>
            <a:endParaRPr lang="en-US" dirty="0"/>
          </a:p>
        </p:txBody>
      </p:sp>
      <p:sp>
        <p:nvSpPr>
          <p:cNvPr id="4" name="Content Placeholder 3"/>
          <p:cNvSpPr>
            <a:spLocks noGrp="1"/>
          </p:cNvSpPr>
          <p:nvPr>
            <p:ph sz="half" idx="2" hasCustomPrompt="1"/>
          </p:nvPr>
        </p:nvSpPr>
        <p:spPr>
          <a:xfrm>
            <a:off x="3650398" y="1576800"/>
            <a:ext cx="5289206" cy="4500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vl6pPr>
              <a:defRPr/>
            </a:lvl6pPr>
            <a:lvl7pPr>
              <a:defRPr/>
            </a:lvl7pPr>
          </a:lstStyle>
          <a:p>
            <a:pPr lvl="0"/>
            <a:r>
              <a:rPr lang="en-US" dirty="0"/>
              <a:t>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p:txBody>
      </p:sp>
      <p:sp>
        <p:nvSpPr>
          <p:cNvPr id="2" name="Date Placeholder 1">
            <a:extLst>
              <a:ext uri="{FF2B5EF4-FFF2-40B4-BE49-F238E27FC236}">
                <a16:creationId xmlns:a16="http://schemas.microsoft.com/office/drawing/2014/main" id="{4FE1D282-2EDB-42E8-80FC-F4D520A52C03}"/>
              </a:ext>
            </a:extLst>
          </p:cNvPr>
          <p:cNvSpPr>
            <a:spLocks noGrp="1"/>
          </p:cNvSpPr>
          <p:nvPr>
            <p:ph type="dt" sz="half" idx="10"/>
          </p:nvPr>
        </p:nvSpPr>
        <p:spPr/>
        <p:txBody>
          <a:bodyPr/>
          <a:lstStyle/>
          <a:p>
            <a:fld id="{61BB55C7-8BD0-48F1-9E91-0CFB9513FF3D}" type="datetime1">
              <a:rPr lang="en-US" smtClean="0"/>
              <a:t>10/20/2023</a:t>
            </a:fld>
            <a:endParaRPr lang="en-GB" dirty="0"/>
          </a:p>
        </p:txBody>
      </p:sp>
      <p:sp>
        <p:nvSpPr>
          <p:cNvPr id="5" name="Footer Placeholder 4">
            <a:extLst>
              <a:ext uri="{FF2B5EF4-FFF2-40B4-BE49-F238E27FC236}">
                <a16:creationId xmlns:a16="http://schemas.microsoft.com/office/drawing/2014/main" id="{933089EA-7C5F-4DE1-8F45-60194EEE59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E16C86-9F74-400E-AD34-5DCD5A0F8599}"/>
              </a:ext>
            </a:extLst>
          </p:cNvPr>
          <p:cNvSpPr>
            <a:spLocks noGrp="1"/>
          </p:cNvSpPr>
          <p:nvPr>
            <p:ph type="sldNum" sz="quarter" idx="12"/>
          </p:nvPr>
        </p:nvSpPr>
        <p:spPr/>
        <p:txBody>
          <a:bodyPr/>
          <a:lstStyle/>
          <a:p>
            <a:fld id="{E8D117DE-E405-4DE1-9361-D101FB38D022}" type="slidenum">
              <a:rPr lang="en-GB" smtClean="0"/>
              <a:pPr/>
              <a:t>‹#›</a:t>
            </a:fld>
            <a:endParaRPr lang="en-GB" dirty="0"/>
          </a:p>
        </p:txBody>
      </p:sp>
      <p:sp>
        <p:nvSpPr>
          <p:cNvPr id="11" name="Title 3">
            <a:extLst>
              <a:ext uri="{FF2B5EF4-FFF2-40B4-BE49-F238E27FC236}">
                <a16:creationId xmlns:a16="http://schemas.microsoft.com/office/drawing/2014/main" id="{F1FA528B-505C-4D6B-8871-B9C488F1944F}"/>
              </a:ext>
            </a:extLst>
          </p:cNvPr>
          <p:cNvSpPr>
            <a:spLocks noGrp="1"/>
          </p:cNvSpPr>
          <p:nvPr>
            <p:ph type="title"/>
          </p:nvPr>
        </p:nvSpPr>
        <p:spPr>
          <a:xfrm>
            <a:off x="199630" y="365760"/>
            <a:ext cx="8739974" cy="831031"/>
          </a:xfrm>
        </p:spPr>
        <p:txBody>
          <a:bodyPr>
            <a:normAutofit/>
          </a:bodyPr>
          <a:lstStyle>
            <a:lvl1pPr algn="l">
              <a:lnSpc>
                <a:spcPct val="100000"/>
              </a:lnSpc>
              <a:defRPr sz="2800" b="0"/>
            </a:lvl1pPr>
          </a:lstStyle>
          <a:p>
            <a:r>
              <a:rPr lang="en-US" dirty="0"/>
              <a:t>Click to edit Master title style</a:t>
            </a:r>
            <a:endParaRPr lang="en-GB" dirty="0"/>
          </a:p>
        </p:txBody>
      </p:sp>
    </p:spTree>
    <p:extLst>
      <p:ext uri="{BB962C8B-B14F-4D97-AF65-F5344CB8AC3E}">
        <p14:creationId xmlns:p14="http://schemas.microsoft.com/office/powerpoint/2010/main" val="543562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thirds right) -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94F8A8-6A1B-4218-91A1-3B02E91234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3" name="Content Placeholder 2"/>
          <p:cNvSpPr>
            <a:spLocks noGrp="1"/>
          </p:cNvSpPr>
          <p:nvPr>
            <p:ph sz="half" idx="1" hasCustomPrompt="1"/>
          </p:nvPr>
        </p:nvSpPr>
        <p:spPr>
          <a:xfrm>
            <a:off x="199630" y="1584295"/>
            <a:ext cx="5295578" cy="4500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vl6pPr>
              <a:defRPr/>
            </a:lvl6pPr>
            <a:lvl7pPr>
              <a:defRPr/>
            </a:lvl7pPr>
          </a:lstStyle>
          <a:p>
            <a:pPr lvl="0"/>
            <a:r>
              <a:rPr lang="en-US" dirty="0"/>
              <a:t>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p:txBody>
      </p:sp>
      <p:sp>
        <p:nvSpPr>
          <p:cNvPr id="4" name="Content Placeholder 3"/>
          <p:cNvSpPr>
            <a:spLocks noGrp="1"/>
          </p:cNvSpPr>
          <p:nvPr>
            <p:ph sz="half" idx="2" hasCustomPrompt="1"/>
          </p:nvPr>
        </p:nvSpPr>
        <p:spPr>
          <a:xfrm>
            <a:off x="5699604" y="1576800"/>
            <a:ext cx="3240000" cy="4500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vl6pPr>
              <a:defRPr/>
            </a:lvl6pPr>
            <a:lvl7pPr>
              <a:defRPr/>
            </a:lvl7pPr>
          </a:lstStyle>
          <a:p>
            <a:pPr lvl="0"/>
            <a:r>
              <a:rPr lang="en-US" dirty="0"/>
              <a:t>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p:txBody>
      </p:sp>
      <p:sp>
        <p:nvSpPr>
          <p:cNvPr id="2" name="Date Placeholder 1">
            <a:extLst>
              <a:ext uri="{FF2B5EF4-FFF2-40B4-BE49-F238E27FC236}">
                <a16:creationId xmlns:a16="http://schemas.microsoft.com/office/drawing/2014/main" id="{8CB283E4-0F65-4964-9841-9ABDE960FD85}"/>
              </a:ext>
            </a:extLst>
          </p:cNvPr>
          <p:cNvSpPr>
            <a:spLocks noGrp="1"/>
          </p:cNvSpPr>
          <p:nvPr>
            <p:ph type="dt" sz="half" idx="10"/>
          </p:nvPr>
        </p:nvSpPr>
        <p:spPr/>
        <p:txBody>
          <a:bodyPr/>
          <a:lstStyle/>
          <a:p>
            <a:fld id="{61BB55C7-8BD0-48F1-9E91-0CFB9513FF3D}" type="datetime1">
              <a:rPr lang="en-US" smtClean="0"/>
              <a:t>10/20/2023</a:t>
            </a:fld>
            <a:endParaRPr lang="en-GB" dirty="0"/>
          </a:p>
        </p:txBody>
      </p:sp>
      <p:sp>
        <p:nvSpPr>
          <p:cNvPr id="6" name="Footer Placeholder 5">
            <a:extLst>
              <a:ext uri="{FF2B5EF4-FFF2-40B4-BE49-F238E27FC236}">
                <a16:creationId xmlns:a16="http://schemas.microsoft.com/office/drawing/2014/main" id="{E639AC67-8A6E-4673-9DAF-72B98C955C8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2959CA-C0CA-48E8-82C4-20ED3AAA78A1}"/>
              </a:ext>
            </a:extLst>
          </p:cNvPr>
          <p:cNvSpPr>
            <a:spLocks noGrp="1"/>
          </p:cNvSpPr>
          <p:nvPr>
            <p:ph type="sldNum" sz="quarter" idx="12"/>
          </p:nvPr>
        </p:nvSpPr>
        <p:spPr/>
        <p:txBody>
          <a:bodyPr/>
          <a:lstStyle/>
          <a:p>
            <a:fld id="{E8D117DE-E405-4DE1-9361-D101FB38D022}" type="slidenum">
              <a:rPr lang="en-GB" smtClean="0"/>
              <a:pPr/>
              <a:t>‹#›</a:t>
            </a:fld>
            <a:endParaRPr lang="en-GB" dirty="0"/>
          </a:p>
        </p:txBody>
      </p:sp>
      <p:sp>
        <p:nvSpPr>
          <p:cNvPr id="10" name="Title 3">
            <a:extLst>
              <a:ext uri="{FF2B5EF4-FFF2-40B4-BE49-F238E27FC236}">
                <a16:creationId xmlns:a16="http://schemas.microsoft.com/office/drawing/2014/main" id="{BC3B4B19-DE0C-4555-B1D2-14D976C7C134}"/>
              </a:ext>
            </a:extLst>
          </p:cNvPr>
          <p:cNvSpPr>
            <a:spLocks noGrp="1"/>
          </p:cNvSpPr>
          <p:nvPr>
            <p:ph type="title"/>
          </p:nvPr>
        </p:nvSpPr>
        <p:spPr>
          <a:xfrm>
            <a:off x="199630" y="365760"/>
            <a:ext cx="8739974" cy="831031"/>
          </a:xfrm>
        </p:spPr>
        <p:txBody>
          <a:bodyPr>
            <a:normAutofit/>
          </a:bodyPr>
          <a:lstStyle>
            <a:lvl1pPr algn="l">
              <a:lnSpc>
                <a:spcPct val="100000"/>
              </a:lnSpc>
              <a:defRPr sz="2800" b="0"/>
            </a:lvl1pPr>
          </a:lstStyle>
          <a:p>
            <a:r>
              <a:rPr lang="en-US" dirty="0"/>
              <a:t>Click to edit Master title style</a:t>
            </a:r>
            <a:endParaRPr lang="en-GB" dirty="0"/>
          </a:p>
        </p:txBody>
      </p:sp>
    </p:spTree>
    <p:extLst>
      <p:ext uri="{BB962C8B-B14F-4D97-AF65-F5344CB8AC3E}">
        <p14:creationId xmlns:p14="http://schemas.microsoft.com/office/powerpoint/2010/main" val="3865224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ll-Out - T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C28E77-3562-4B7B-8872-B57DDD4136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3" name="Content Placeholder 2"/>
          <p:cNvSpPr>
            <a:spLocks noGrp="1"/>
          </p:cNvSpPr>
          <p:nvPr>
            <p:ph idx="1"/>
          </p:nvPr>
        </p:nvSpPr>
        <p:spPr>
          <a:xfrm>
            <a:off x="205201" y="1576800"/>
            <a:ext cx="8734404" cy="4500000"/>
          </a:xfrm>
        </p:spPr>
        <p:txBody>
          <a:bodyPr>
            <a:normAutofit/>
          </a:bodyPr>
          <a:lstStyle>
            <a:lvl1pPr marL="0" indent="0">
              <a:buNone/>
              <a:defRPr sz="2400">
                <a:solidFill>
                  <a:schemeClr val="tx2"/>
                </a:solidFill>
              </a:defRPr>
            </a:lvl1pPr>
          </a:lstStyle>
          <a:p>
            <a:pPr lvl="0"/>
            <a:r>
              <a:rPr lang="en-US" dirty="0"/>
              <a:t>Click to edit Master text styles</a:t>
            </a:r>
          </a:p>
        </p:txBody>
      </p:sp>
      <p:sp>
        <p:nvSpPr>
          <p:cNvPr id="4" name="Date Placeholder 3">
            <a:extLst>
              <a:ext uri="{FF2B5EF4-FFF2-40B4-BE49-F238E27FC236}">
                <a16:creationId xmlns:a16="http://schemas.microsoft.com/office/drawing/2014/main" id="{9EFED1E3-0A8E-486A-840A-A1DE6FE835DE}"/>
              </a:ext>
            </a:extLst>
          </p:cNvPr>
          <p:cNvSpPr>
            <a:spLocks noGrp="1"/>
          </p:cNvSpPr>
          <p:nvPr>
            <p:ph type="dt" sz="half" idx="10"/>
          </p:nvPr>
        </p:nvSpPr>
        <p:spPr/>
        <p:txBody>
          <a:bodyPr/>
          <a:lstStyle/>
          <a:p>
            <a:fld id="{61BB55C7-8BD0-48F1-9E91-0CFB9513FF3D}" type="datetime1">
              <a:rPr lang="en-US" smtClean="0"/>
              <a:t>10/20/2023</a:t>
            </a:fld>
            <a:endParaRPr lang="en-GB" dirty="0"/>
          </a:p>
        </p:txBody>
      </p:sp>
      <p:sp>
        <p:nvSpPr>
          <p:cNvPr id="5" name="Footer Placeholder 4">
            <a:extLst>
              <a:ext uri="{FF2B5EF4-FFF2-40B4-BE49-F238E27FC236}">
                <a16:creationId xmlns:a16="http://schemas.microsoft.com/office/drawing/2014/main" id="{028C091B-6C0D-4332-80BD-D8C9E155AB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3CBB10-47BD-43AC-A94B-4767BD673187}"/>
              </a:ext>
            </a:extLst>
          </p:cNvPr>
          <p:cNvSpPr>
            <a:spLocks noGrp="1"/>
          </p:cNvSpPr>
          <p:nvPr>
            <p:ph type="sldNum" sz="quarter" idx="12"/>
          </p:nvPr>
        </p:nvSpPr>
        <p:spPr/>
        <p:txBody>
          <a:bodyPr/>
          <a:lstStyle/>
          <a:p>
            <a:fld id="{E8D117DE-E405-4DE1-9361-D101FB38D022}" type="slidenum">
              <a:rPr lang="en-GB" smtClean="0"/>
              <a:pPr/>
              <a:t>‹#›</a:t>
            </a:fld>
            <a:endParaRPr lang="en-GB" dirty="0"/>
          </a:p>
        </p:txBody>
      </p:sp>
      <p:sp>
        <p:nvSpPr>
          <p:cNvPr id="9" name="Title 3">
            <a:extLst>
              <a:ext uri="{FF2B5EF4-FFF2-40B4-BE49-F238E27FC236}">
                <a16:creationId xmlns:a16="http://schemas.microsoft.com/office/drawing/2014/main" id="{EA11BFDE-9A92-45AB-8298-10C6A0854A22}"/>
              </a:ext>
            </a:extLst>
          </p:cNvPr>
          <p:cNvSpPr>
            <a:spLocks noGrp="1"/>
          </p:cNvSpPr>
          <p:nvPr>
            <p:ph type="title"/>
          </p:nvPr>
        </p:nvSpPr>
        <p:spPr>
          <a:xfrm>
            <a:off x="199630" y="365760"/>
            <a:ext cx="8739974" cy="831031"/>
          </a:xfrm>
        </p:spPr>
        <p:txBody>
          <a:bodyPr>
            <a:normAutofit/>
          </a:bodyPr>
          <a:lstStyle>
            <a:lvl1pPr algn="l">
              <a:lnSpc>
                <a:spcPct val="100000"/>
              </a:lnSpc>
              <a:defRPr sz="2800" b="0"/>
            </a:lvl1pPr>
          </a:lstStyle>
          <a:p>
            <a:r>
              <a:rPr lang="en-US" dirty="0"/>
              <a:t>Click to edit Master title style</a:t>
            </a:r>
            <a:endParaRPr lang="en-GB" dirty="0"/>
          </a:p>
        </p:txBody>
      </p:sp>
    </p:spTree>
    <p:extLst>
      <p:ext uri="{BB962C8B-B14F-4D97-AF65-F5344CB8AC3E}">
        <p14:creationId xmlns:p14="http://schemas.microsoft.com/office/powerpoint/2010/main" val="3453038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E7F490-C2EA-4F73-BA9D-34DB94EDBB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2" name="Date Placeholder 1">
            <a:extLst>
              <a:ext uri="{FF2B5EF4-FFF2-40B4-BE49-F238E27FC236}">
                <a16:creationId xmlns:a16="http://schemas.microsoft.com/office/drawing/2014/main" id="{AF354DE6-C829-42A6-8D6E-C8616AEAE108}"/>
              </a:ext>
            </a:extLst>
          </p:cNvPr>
          <p:cNvSpPr>
            <a:spLocks noGrp="1"/>
          </p:cNvSpPr>
          <p:nvPr>
            <p:ph type="dt" sz="half" idx="10"/>
          </p:nvPr>
        </p:nvSpPr>
        <p:spPr/>
        <p:txBody>
          <a:bodyPr/>
          <a:lstStyle/>
          <a:p>
            <a:fld id="{61BB55C7-8BD0-48F1-9E91-0CFB9513FF3D}" type="datetime1">
              <a:rPr lang="en-US" smtClean="0"/>
              <a:t>10/20/2023</a:t>
            </a:fld>
            <a:endParaRPr lang="en-GB" dirty="0"/>
          </a:p>
        </p:txBody>
      </p:sp>
      <p:sp>
        <p:nvSpPr>
          <p:cNvPr id="3" name="Footer Placeholder 2">
            <a:extLst>
              <a:ext uri="{FF2B5EF4-FFF2-40B4-BE49-F238E27FC236}">
                <a16:creationId xmlns:a16="http://schemas.microsoft.com/office/drawing/2014/main" id="{A3170448-0555-43D4-AAF9-3F921B917A2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91F9996-5A93-4815-B7A1-1E6A013EB7D1}"/>
              </a:ext>
            </a:extLst>
          </p:cNvPr>
          <p:cNvSpPr>
            <a:spLocks noGrp="1"/>
          </p:cNvSpPr>
          <p:nvPr>
            <p:ph type="sldNum" sz="quarter" idx="12"/>
          </p:nvPr>
        </p:nvSpPr>
        <p:spPr/>
        <p:txBody>
          <a:bodyPr/>
          <a:lstStyle/>
          <a:p>
            <a:fld id="{E8D117DE-E405-4DE1-9361-D101FB38D022}" type="slidenum">
              <a:rPr lang="en-GB" smtClean="0"/>
              <a:pPr/>
              <a:t>‹#›</a:t>
            </a:fld>
            <a:endParaRPr lang="en-GB" dirty="0"/>
          </a:p>
        </p:txBody>
      </p:sp>
      <p:sp>
        <p:nvSpPr>
          <p:cNvPr id="9" name="Title 3">
            <a:extLst>
              <a:ext uri="{FF2B5EF4-FFF2-40B4-BE49-F238E27FC236}">
                <a16:creationId xmlns:a16="http://schemas.microsoft.com/office/drawing/2014/main" id="{56730C25-D86B-4F2F-B21C-E3ADEB2D858C}"/>
              </a:ext>
            </a:extLst>
          </p:cNvPr>
          <p:cNvSpPr>
            <a:spLocks noGrp="1"/>
          </p:cNvSpPr>
          <p:nvPr>
            <p:ph type="title"/>
          </p:nvPr>
        </p:nvSpPr>
        <p:spPr>
          <a:xfrm>
            <a:off x="199630" y="365760"/>
            <a:ext cx="8739974" cy="831031"/>
          </a:xfrm>
        </p:spPr>
        <p:txBody>
          <a:bodyPr>
            <a:normAutofit/>
          </a:bodyPr>
          <a:lstStyle>
            <a:lvl1pPr algn="l">
              <a:lnSpc>
                <a:spcPct val="100000"/>
              </a:lnSpc>
              <a:defRPr sz="2800" b="0"/>
            </a:lvl1pPr>
          </a:lstStyle>
          <a:p>
            <a:r>
              <a:rPr lang="en-US" dirty="0"/>
              <a:t>Click to edit Master title style</a:t>
            </a:r>
            <a:endParaRPr lang="en-GB" dirty="0"/>
          </a:p>
        </p:txBody>
      </p:sp>
    </p:spTree>
    <p:extLst>
      <p:ext uri="{BB962C8B-B14F-4D97-AF65-F5344CB8AC3E}">
        <p14:creationId xmlns:p14="http://schemas.microsoft.com/office/powerpoint/2010/main" val="14950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 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9C25C9-E324-4042-B888-ACB6E1B24A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7998"/>
          </a:xfrm>
          <a:prstGeom prst="rect">
            <a:avLst/>
          </a:prstGeom>
        </p:spPr>
      </p:pic>
      <p:sp>
        <p:nvSpPr>
          <p:cNvPr id="2" name="Date Placeholder 1">
            <a:extLst>
              <a:ext uri="{FF2B5EF4-FFF2-40B4-BE49-F238E27FC236}">
                <a16:creationId xmlns:a16="http://schemas.microsoft.com/office/drawing/2014/main" id="{92775D6F-C224-4189-972A-EE5288E6EC52}"/>
              </a:ext>
            </a:extLst>
          </p:cNvPr>
          <p:cNvSpPr>
            <a:spLocks noGrp="1"/>
          </p:cNvSpPr>
          <p:nvPr>
            <p:ph type="dt" sz="half" idx="10"/>
          </p:nvPr>
        </p:nvSpPr>
        <p:spPr/>
        <p:txBody>
          <a:bodyPr/>
          <a:lstStyle/>
          <a:p>
            <a:fld id="{61BB55C7-8BD0-48F1-9E91-0CFB9513FF3D}" type="datetime1">
              <a:rPr lang="en-US" smtClean="0"/>
              <a:t>10/20/2023</a:t>
            </a:fld>
            <a:endParaRPr lang="en-GB" dirty="0"/>
          </a:p>
        </p:txBody>
      </p:sp>
      <p:sp>
        <p:nvSpPr>
          <p:cNvPr id="3" name="Footer Placeholder 2">
            <a:extLst>
              <a:ext uri="{FF2B5EF4-FFF2-40B4-BE49-F238E27FC236}">
                <a16:creationId xmlns:a16="http://schemas.microsoft.com/office/drawing/2014/main" id="{318E6DC8-8F1C-4252-883F-937BD3345C9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309DE3E-1050-4719-BD6B-CB5F1B4765A3}"/>
              </a:ext>
            </a:extLst>
          </p:cNvPr>
          <p:cNvSpPr>
            <a:spLocks noGrp="1"/>
          </p:cNvSpPr>
          <p:nvPr>
            <p:ph type="sldNum" sz="quarter" idx="12"/>
          </p:nvPr>
        </p:nvSpPr>
        <p:spPr/>
        <p:txBody>
          <a:body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130885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thirds right) - Li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95324" y="2286000"/>
            <a:ext cx="5054400"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865283" y="2286000"/>
            <a:ext cx="2583393" cy="398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lvl1pPr>
              <a:defRPr>
                <a:solidFill>
                  <a:schemeClr val="accent4"/>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352037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 - Lime">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600" y="1443600"/>
            <a:ext cx="7200000" cy="3661200"/>
          </a:xfrm>
        </p:spPr>
        <p:txBody>
          <a:bodyPr>
            <a:normAutofit/>
          </a:bodyPr>
          <a:lstStyle>
            <a:lvl1pPr marL="0" indent="0">
              <a:buNone/>
              <a:defRPr sz="3200">
                <a:solidFill>
                  <a:schemeClr val="accent4"/>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accent4"/>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
        <p:nvSpPr>
          <p:cNvPr id="4" name="Rectangle 3"/>
          <p:cNvSpPr/>
          <p:nvPr userDrawn="1"/>
        </p:nvSpPr>
        <p:spPr>
          <a:xfrm>
            <a:off x="695324" y="1155701"/>
            <a:ext cx="7753352" cy="42480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extLst>
      <p:ext uri="{BB962C8B-B14F-4D97-AF65-F5344CB8AC3E}">
        <p14:creationId xmlns:p14="http://schemas.microsoft.com/office/powerpoint/2010/main" val="65097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Li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accent4"/>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2928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Lim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4"/>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accent4"/>
                </a:solidFill>
              </a:defRPr>
            </a:lvl1pPr>
          </a:lstStyle>
          <a:p>
            <a:fld id="{E8D117DE-E405-4DE1-9361-D101FB38D022}" type="slidenum">
              <a:rPr lang="en-GB" smtClean="0"/>
              <a:pPr/>
              <a:t>‹#›</a:t>
            </a:fld>
            <a:endParaRPr lang="en-GB" dirty="0"/>
          </a:p>
        </p:txBody>
      </p:sp>
    </p:spTree>
    <p:extLst>
      <p:ext uri="{BB962C8B-B14F-4D97-AF65-F5344CB8AC3E}">
        <p14:creationId xmlns:p14="http://schemas.microsoft.com/office/powerpoint/2010/main" val="9387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155701"/>
            <a:ext cx="7753351" cy="9778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95325" y="2286000"/>
            <a:ext cx="7753351" cy="3987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5" name="Footer Placeholder 4"/>
          <p:cNvSpPr>
            <a:spLocks noGrp="1"/>
          </p:cNvSpPr>
          <p:nvPr>
            <p:ph type="ftr" sz="quarter" idx="3"/>
          </p:nvPr>
        </p:nvSpPr>
        <p:spPr>
          <a:xfrm>
            <a:off x="695324" y="6519333"/>
            <a:ext cx="6810375" cy="202143"/>
          </a:xfrm>
          <a:prstGeom prst="rect">
            <a:avLst/>
          </a:prstGeom>
        </p:spPr>
        <p:txBody>
          <a:bodyPr vert="horz" lIns="91440" tIns="45720" rIns="91440" bIns="45720" rtlCol="0" anchor="ctr"/>
          <a:lstStyle>
            <a:lvl1pPr algn="l">
              <a:defRPr sz="1200" b="0">
                <a:solidFill>
                  <a:schemeClr val="accent4"/>
                </a:solidFill>
              </a:defRPr>
            </a:lvl1pPr>
          </a:lstStyle>
          <a:p>
            <a:endParaRPr lang="en-GB" dirty="0"/>
          </a:p>
        </p:txBody>
      </p:sp>
      <p:sp>
        <p:nvSpPr>
          <p:cNvPr id="6" name="Slide Number Placeholder 5"/>
          <p:cNvSpPr>
            <a:spLocks noGrp="1"/>
          </p:cNvSpPr>
          <p:nvPr>
            <p:ph type="sldNum" sz="quarter" idx="4"/>
          </p:nvPr>
        </p:nvSpPr>
        <p:spPr>
          <a:xfrm>
            <a:off x="7664450" y="6519333"/>
            <a:ext cx="784226" cy="202143"/>
          </a:xfrm>
          <a:prstGeom prst="rect">
            <a:avLst/>
          </a:prstGeom>
        </p:spPr>
        <p:txBody>
          <a:bodyPr vert="horz" lIns="91440" tIns="45720" rIns="91440" bIns="45720" rtlCol="0" anchor="ctr"/>
          <a:lstStyle>
            <a:lvl1pPr algn="r">
              <a:defRPr sz="1200">
                <a:solidFill>
                  <a:schemeClr val="accent4"/>
                </a:solidFill>
              </a:defRPr>
            </a:lvl1pPr>
          </a:lstStyle>
          <a:p>
            <a:fld id="{E8D117DE-E405-4DE1-9361-D101FB38D022}" type="slidenum">
              <a:rPr lang="en-GB" smtClean="0"/>
              <a:pPr/>
              <a:t>‹#›</a:t>
            </a:fld>
            <a:endParaRPr lang="en-GB" dirty="0"/>
          </a:p>
        </p:txBody>
      </p:sp>
      <p:cxnSp>
        <p:nvCxnSpPr>
          <p:cNvPr id="18" name="Straight Connector 17"/>
          <p:cNvCxnSpPr/>
          <p:nvPr userDrawn="1"/>
        </p:nvCxnSpPr>
        <p:spPr>
          <a:xfrm>
            <a:off x="695324" y="6441997"/>
            <a:ext cx="775335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5324" y="353565"/>
            <a:ext cx="2479934" cy="503683"/>
          </a:xfrm>
          <a:prstGeom prst="rect">
            <a:avLst/>
          </a:prstGeom>
        </p:spPr>
      </p:pic>
    </p:spTree>
    <p:extLst>
      <p:ext uri="{BB962C8B-B14F-4D97-AF65-F5344CB8AC3E}">
        <p14:creationId xmlns:p14="http://schemas.microsoft.com/office/powerpoint/2010/main" val="20718394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l" defTabSz="914400" rtl="0" eaLnBrk="1" latinLnBrk="0" hangingPunct="1">
        <a:lnSpc>
          <a:spcPct val="90000"/>
        </a:lnSpc>
        <a:spcBef>
          <a:spcPct val="0"/>
        </a:spcBef>
        <a:buNone/>
        <a:defRPr sz="3400" b="1" kern="1200">
          <a:solidFill>
            <a:schemeClr val="accent4"/>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4"/>
        </a:buClr>
        <a:buFont typeface="Arial" panose="020B0604020202020204" pitchFamily="34" charset="0"/>
        <a:buChar char="•"/>
        <a:defRPr sz="2200" kern="1200">
          <a:solidFill>
            <a:schemeClr val="tx1"/>
          </a:solidFill>
          <a:latin typeface="+mn-lt"/>
          <a:ea typeface="+mn-ea"/>
          <a:cs typeface="+mn-cs"/>
        </a:defRPr>
      </a:lvl1pPr>
      <a:lvl2pPr marL="468000" indent="-216000" algn="l" defTabSz="914400" rtl="0" eaLnBrk="1" latinLnBrk="0" hangingPunct="1">
        <a:lnSpc>
          <a:spcPct val="90000"/>
        </a:lnSpc>
        <a:spcBef>
          <a:spcPts val="400"/>
        </a:spcBef>
        <a:buClr>
          <a:schemeClr val="accent4"/>
        </a:buClr>
        <a:buFont typeface="Arial" panose="020B0604020202020204" pitchFamily="34" charset="0"/>
        <a:buChar char="•"/>
        <a:defRPr sz="2000" kern="1200">
          <a:solidFill>
            <a:schemeClr val="tx1"/>
          </a:solidFill>
          <a:latin typeface="+mn-lt"/>
          <a:ea typeface="+mn-ea"/>
          <a:cs typeface="+mn-cs"/>
        </a:defRPr>
      </a:lvl2pPr>
      <a:lvl3pPr marL="720000" indent="-216000" algn="l" defTabSz="914400" rtl="0" eaLnBrk="1" latinLnBrk="0" hangingPunct="1">
        <a:lnSpc>
          <a:spcPct val="90000"/>
        </a:lnSpc>
        <a:spcBef>
          <a:spcPts val="300"/>
        </a:spcBef>
        <a:buClr>
          <a:schemeClr val="accent4"/>
        </a:buClr>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ct val="90000"/>
        </a:lnSpc>
        <a:spcBef>
          <a:spcPts val="3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2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155701"/>
            <a:ext cx="7753351" cy="9778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95325" y="2286000"/>
            <a:ext cx="7753351" cy="3987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5" name="Footer Placeholder 4"/>
          <p:cNvSpPr>
            <a:spLocks noGrp="1"/>
          </p:cNvSpPr>
          <p:nvPr>
            <p:ph type="ftr" sz="quarter" idx="3"/>
          </p:nvPr>
        </p:nvSpPr>
        <p:spPr>
          <a:xfrm>
            <a:off x="695324" y="6519333"/>
            <a:ext cx="6810375" cy="202143"/>
          </a:xfrm>
          <a:prstGeom prst="rect">
            <a:avLst/>
          </a:prstGeom>
        </p:spPr>
        <p:txBody>
          <a:bodyPr vert="horz" lIns="91440" tIns="45720" rIns="91440" bIns="45720" rtlCol="0" anchor="ctr"/>
          <a:lstStyle>
            <a:lvl1pPr algn="l">
              <a:defRPr sz="1200" b="0">
                <a:solidFill>
                  <a:schemeClr val="accent2"/>
                </a:solidFill>
              </a:defRPr>
            </a:lvl1pPr>
          </a:lstStyle>
          <a:p>
            <a:endParaRPr lang="en-GB" dirty="0"/>
          </a:p>
        </p:txBody>
      </p:sp>
      <p:sp>
        <p:nvSpPr>
          <p:cNvPr id="6" name="Slide Number Placeholder 5"/>
          <p:cNvSpPr>
            <a:spLocks noGrp="1"/>
          </p:cNvSpPr>
          <p:nvPr>
            <p:ph type="sldNum" sz="quarter" idx="4"/>
          </p:nvPr>
        </p:nvSpPr>
        <p:spPr>
          <a:xfrm>
            <a:off x="7664450" y="6519333"/>
            <a:ext cx="784226" cy="202143"/>
          </a:xfrm>
          <a:prstGeom prst="rect">
            <a:avLst/>
          </a:prstGeom>
        </p:spPr>
        <p:txBody>
          <a:bodyPr vert="horz" lIns="91440" tIns="45720" rIns="91440" bIns="45720" rtlCol="0" anchor="ctr"/>
          <a:lstStyle>
            <a:lvl1pPr algn="r">
              <a:defRPr sz="1200">
                <a:solidFill>
                  <a:schemeClr val="accent2"/>
                </a:solidFill>
              </a:defRPr>
            </a:lvl1pPr>
          </a:lstStyle>
          <a:p>
            <a:fld id="{E8D117DE-E405-4DE1-9361-D101FB38D022}" type="slidenum">
              <a:rPr lang="en-GB" smtClean="0"/>
              <a:pPr/>
              <a:t>‹#›</a:t>
            </a:fld>
            <a:endParaRPr lang="en-GB" dirty="0"/>
          </a:p>
        </p:txBody>
      </p:sp>
      <p:cxnSp>
        <p:nvCxnSpPr>
          <p:cNvPr id="18" name="Straight Connector 17"/>
          <p:cNvCxnSpPr/>
          <p:nvPr userDrawn="1"/>
        </p:nvCxnSpPr>
        <p:spPr>
          <a:xfrm>
            <a:off x="695324" y="6441997"/>
            <a:ext cx="775335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5324" y="433958"/>
            <a:ext cx="2479934" cy="503683"/>
          </a:xfrm>
          <a:prstGeom prst="rect">
            <a:avLst/>
          </a:prstGeom>
        </p:spPr>
      </p:pic>
    </p:spTree>
    <p:extLst>
      <p:ext uri="{BB962C8B-B14F-4D97-AF65-F5344CB8AC3E}">
        <p14:creationId xmlns:p14="http://schemas.microsoft.com/office/powerpoint/2010/main" val="28489095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ftr="0" dt="0"/>
  <p:txStyles>
    <p:titleStyle>
      <a:lvl1pPr algn="l" defTabSz="914400" rtl="0" eaLnBrk="1" latinLnBrk="0" hangingPunct="1">
        <a:lnSpc>
          <a:spcPct val="90000"/>
        </a:lnSpc>
        <a:spcBef>
          <a:spcPct val="0"/>
        </a:spcBef>
        <a:buNone/>
        <a:defRPr sz="34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2200" kern="1200">
          <a:solidFill>
            <a:schemeClr val="tx1"/>
          </a:solidFill>
          <a:latin typeface="+mn-lt"/>
          <a:ea typeface="+mn-ea"/>
          <a:cs typeface="+mn-cs"/>
        </a:defRPr>
      </a:lvl1pPr>
      <a:lvl2pPr marL="468000" indent="-216000" algn="l" defTabSz="914400" rtl="0" eaLnBrk="1" latinLnBrk="0" hangingPunct="1">
        <a:lnSpc>
          <a:spcPct val="90000"/>
        </a:lnSpc>
        <a:spcBef>
          <a:spcPts val="4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20000" indent="-216000" algn="l" defTabSz="914400" rtl="0" eaLnBrk="1" latinLnBrk="0" hangingPunct="1">
        <a:lnSpc>
          <a:spcPct val="90000"/>
        </a:lnSpc>
        <a:spcBef>
          <a:spcPts val="3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ct val="90000"/>
        </a:lnSpc>
        <a:spcBef>
          <a:spcPts val="3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2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155701"/>
            <a:ext cx="7753351" cy="9778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95325" y="2286000"/>
            <a:ext cx="7753351" cy="3987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5" name="Footer Placeholder 4"/>
          <p:cNvSpPr>
            <a:spLocks noGrp="1"/>
          </p:cNvSpPr>
          <p:nvPr>
            <p:ph type="ftr" sz="quarter" idx="3"/>
          </p:nvPr>
        </p:nvSpPr>
        <p:spPr>
          <a:xfrm>
            <a:off x="695324" y="6519333"/>
            <a:ext cx="6810375" cy="202143"/>
          </a:xfrm>
          <a:prstGeom prst="rect">
            <a:avLst/>
          </a:prstGeom>
        </p:spPr>
        <p:txBody>
          <a:bodyPr vert="horz" lIns="91440" tIns="45720" rIns="91440" bIns="45720" rtlCol="0" anchor="ctr"/>
          <a:lstStyle>
            <a:lvl1pPr algn="l">
              <a:defRPr sz="1200" b="0">
                <a:solidFill>
                  <a:schemeClr val="accent3"/>
                </a:solidFill>
              </a:defRPr>
            </a:lvl1pPr>
          </a:lstStyle>
          <a:p>
            <a:endParaRPr lang="en-GB" dirty="0"/>
          </a:p>
        </p:txBody>
      </p:sp>
      <p:sp>
        <p:nvSpPr>
          <p:cNvPr id="6" name="Slide Number Placeholder 5"/>
          <p:cNvSpPr>
            <a:spLocks noGrp="1"/>
          </p:cNvSpPr>
          <p:nvPr>
            <p:ph type="sldNum" sz="quarter" idx="4"/>
          </p:nvPr>
        </p:nvSpPr>
        <p:spPr>
          <a:xfrm>
            <a:off x="7664450" y="6519333"/>
            <a:ext cx="784226" cy="202143"/>
          </a:xfrm>
          <a:prstGeom prst="rect">
            <a:avLst/>
          </a:prstGeom>
        </p:spPr>
        <p:txBody>
          <a:bodyPr vert="horz" lIns="91440" tIns="45720" rIns="91440" bIns="45720" rtlCol="0" anchor="ctr"/>
          <a:lstStyle>
            <a:lvl1pPr algn="r">
              <a:defRPr sz="1200">
                <a:solidFill>
                  <a:schemeClr val="accent3"/>
                </a:solidFill>
              </a:defRPr>
            </a:lvl1pPr>
          </a:lstStyle>
          <a:p>
            <a:fld id="{E8D117DE-E405-4DE1-9361-D101FB38D022}" type="slidenum">
              <a:rPr lang="en-GB" smtClean="0"/>
              <a:pPr/>
              <a:t>‹#›</a:t>
            </a:fld>
            <a:endParaRPr lang="en-GB" dirty="0"/>
          </a:p>
        </p:txBody>
      </p:sp>
      <p:cxnSp>
        <p:nvCxnSpPr>
          <p:cNvPr id="18" name="Straight Connector 17"/>
          <p:cNvCxnSpPr/>
          <p:nvPr userDrawn="1"/>
        </p:nvCxnSpPr>
        <p:spPr>
          <a:xfrm>
            <a:off x="695324" y="6441997"/>
            <a:ext cx="775335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5324" y="376808"/>
            <a:ext cx="2479934" cy="503683"/>
          </a:xfrm>
          <a:prstGeom prst="rect">
            <a:avLst/>
          </a:prstGeom>
        </p:spPr>
      </p:pic>
    </p:spTree>
    <p:extLst>
      <p:ext uri="{BB962C8B-B14F-4D97-AF65-F5344CB8AC3E}">
        <p14:creationId xmlns:p14="http://schemas.microsoft.com/office/powerpoint/2010/main" val="11303252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hdr="0" ftr="0" dt="0"/>
  <p:txStyles>
    <p:titleStyle>
      <a:lvl1pPr algn="l" defTabSz="914400" rtl="0" eaLnBrk="1" latinLnBrk="0" hangingPunct="1">
        <a:lnSpc>
          <a:spcPct val="90000"/>
        </a:lnSpc>
        <a:spcBef>
          <a:spcPct val="0"/>
        </a:spcBef>
        <a:buNone/>
        <a:defRPr sz="3400" b="1"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3"/>
        </a:buClr>
        <a:buFont typeface="Arial" panose="020B0604020202020204" pitchFamily="34" charset="0"/>
        <a:buChar char="•"/>
        <a:defRPr sz="2200" kern="1200">
          <a:solidFill>
            <a:schemeClr val="tx1"/>
          </a:solidFill>
          <a:latin typeface="+mn-lt"/>
          <a:ea typeface="+mn-ea"/>
          <a:cs typeface="+mn-cs"/>
        </a:defRPr>
      </a:lvl1pPr>
      <a:lvl2pPr marL="468000" indent="-216000" algn="l" defTabSz="914400" rtl="0" eaLnBrk="1" latinLnBrk="0" hangingPunct="1">
        <a:lnSpc>
          <a:spcPct val="90000"/>
        </a:lnSpc>
        <a:spcBef>
          <a:spcPts val="4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720000" indent="-216000" algn="l" defTabSz="914400" rtl="0" eaLnBrk="1" latinLnBrk="0" hangingPunct="1">
        <a:lnSpc>
          <a:spcPct val="90000"/>
        </a:lnSpc>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ct val="90000"/>
        </a:lnSpc>
        <a:spcBef>
          <a:spcPts val="3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2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155701"/>
            <a:ext cx="7753351" cy="9778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95325" y="2286000"/>
            <a:ext cx="7753351" cy="3987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5" name="Footer Placeholder 4"/>
          <p:cNvSpPr>
            <a:spLocks noGrp="1"/>
          </p:cNvSpPr>
          <p:nvPr>
            <p:ph type="ftr" sz="quarter" idx="3"/>
          </p:nvPr>
        </p:nvSpPr>
        <p:spPr>
          <a:xfrm>
            <a:off x="695324" y="6519333"/>
            <a:ext cx="6810375" cy="202143"/>
          </a:xfrm>
          <a:prstGeom prst="rect">
            <a:avLst/>
          </a:prstGeom>
        </p:spPr>
        <p:txBody>
          <a:bodyPr vert="horz" lIns="91440" tIns="45720" rIns="91440" bIns="45720" rtlCol="0" anchor="ctr"/>
          <a:lstStyle>
            <a:lvl1pPr algn="l">
              <a:defRPr sz="1200" b="0">
                <a:solidFill>
                  <a:schemeClr val="accent5"/>
                </a:solidFill>
              </a:defRPr>
            </a:lvl1pPr>
          </a:lstStyle>
          <a:p>
            <a:endParaRPr lang="en-GB" dirty="0"/>
          </a:p>
        </p:txBody>
      </p:sp>
      <p:sp>
        <p:nvSpPr>
          <p:cNvPr id="6" name="Slide Number Placeholder 5"/>
          <p:cNvSpPr>
            <a:spLocks noGrp="1"/>
          </p:cNvSpPr>
          <p:nvPr>
            <p:ph type="sldNum" sz="quarter" idx="4"/>
          </p:nvPr>
        </p:nvSpPr>
        <p:spPr>
          <a:xfrm>
            <a:off x="7664450" y="6519333"/>
            <a:ext cx="784226" cy="202143"/>
          </a:xfrm>
          <a:prstGeom prst="rect">
            <a:avLst/>
          </a:prstGeom>
        </p:spPr>
        <p:txBody>
          <a:bodyPr vert="horz" lIns="91440" tIns="45720" rIns="91440" bIns="45720" rtlCol="0" anchor="ctr"/>
          <a:lstStyle>
            <a:lvl1pPr algn="r">
              <a:defRPr sz="1200">
                <a:solidFill>
                  <a:schemeClr val="accent5"/>
                </a:solidFill>
              </a:defRPr>
            </a:lvl1pPr>
          </a:lstStyle>
          <a:p>
            <a:fld id="{E8D117DE-E405-4DE1-9361-D101FB38D022}" type="slidenum">
              <a:rPr lang="en-GB" smtClean="0"/>
              <a:pPr/>
              <a:t>‹#›</a:t>
            </a:fld>
            <a:endParaRPr lang="en-GB" dirty="0"/>
          </a:p>
        </p:txBody>
      </p:sp>
      <p:cxnSp>
        <p:nvCxnSpPr>
          <p:cNvPr id="18" name="Straight Connector 17"/>
          <p:cNvCxnSpPr/>
          <p:nvPr userDrawn="1"/>
        </p:nvCxnSpPr>
        <p:spPr>
          <a:xfrm>
            <a:off x="695324" y="6441997"/>
            <a:ext cx="775335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5324" y="319658"/>
            <a:ext cx="2479934" cy="503683"/>
          </a:xfrm>
          <a:prstGeom prst="rect">
            <a:avLst/>
          </a:prstGeom>
        </p:spPr>
      </p:pic>
    </p:spTree>
    <p:extLst>
      <p:ext uri="{BB962C8B-B14F-4D97-AF65-F5344CB8AC3E}">
        <p14:creationId xmlns:p14="http://schemas.microsoft.com/office/powerpoint/2010/main" val="2558413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hdr="0" ftr="0" dt="0"/>
  <p:txStyles>
    <p:title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5"/>
        </a:buClr>
        <a:buFont typeface="Arial" panose="020B0604020202020204" pitchFamily="34" charset="0"/>
        <a:buChar char="•"/>
        <a:defRPr sz="2200" kern="1200">
          <a:solidFill>
            <a:schemeClr val="tx1"/>
          </a:solidFill>
          <a:latin typeface="+mn-lt"/>
          <a:ea typeface="+mn-ea"/>
          <a:cs typeface="+mn-cs"/>
        </a:defRPr>
      </a:lvl1pPr>
      <a:lvl2pPr marL="468000" indent="-216000" algn="l" defTabSz="914400" rtl="0" eaLnBrk="1" latinLnBrk="0" hangingPunct="1">
        <a:lnSpc>
          <a:spcPct val="90000"/>
        </a:lnSpc>
        <a:spcBef>
          <a:spcPts val="400"/>
        </a:spcBef>
        <a:buClr>
          <a:schemeClr val="accent5"/>
        </a:buClr>
        <a:buFont typeface="Arial" panose="020B0604020202020204" pitchFamily="34" charset="0"/>
        <a:buChar char="•"/>
        <a:defRPr sz="2000" kern="1200">
          <a:solidFill>
            <a:schemeClr val="tx1"/>
          </a:solidFill>
          <a:latin typeface="+mn-lt"/>
          <a:ea typeface="+mn-ea"/>
          <a:cs typeface="+mn-cs"/>
        </a:defRPr>
      </a:lvl2pPr>
      <a:lvl3pPr marL="720000" indent="-216000" algn="l" defTabSz="914400" rtl="0" eaLnBrk="1" latinLnBrk="0" hangingPunct="1">
        <a:lnSpc>
          <a:spcPct val="90000"/>
        </a:lnSpc>
        <a:spcBef>
          <a:spcPts val="3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ct val="90000"/>
        </a:lnSpc>
        <a:spcBef>
          <a:spcPts val="300"/>
        </a:spcBef>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2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155701"/>
            <a:ext cx="7753351" cy="9778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95325" y="2286000"/>
            <a:ext cx="7753351" cy="3987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endParaRPr lang="en-US" dirty="0"/>
          </a:p>
        </p:txBody>
      </p:sp>
      <p:sp>
        <p:nvSpPr>
          <p:cNvPr id="5" name="Footer Placeholder 4"/>
          <p:cNvSpPr>
            <a:spLocks noGrp="1"/>
          </p:cNvSpPr>
          <p:nvPr>
            <p:ph type="ftr" sz="quarter" idx="3"/>
          </p:nvPr>
        </p:nvSpPr>
        <p:spPr>
          <a:xfrm>
            <a:off x="695324" y="6519333"/>
            <a:ext cx="6810375" cy="202143"/>
          </a:xfrm>
          <a:prstGeom prst="rect">
            <a:avLst/>
          </a:prstGeom>
        </p:spPr>
        <p:txBody>
          <a:bodyPr vert="horz" lIns="91440" tIns="45720" rIns="91440" bIns="45720" rtlCol="0" anchor="ctr"/>
          <a:lstStyle>
            <a:lvl1pPr algn="l">
              <a:defRPr sz="1200" b="0">
                <a:solidFill>
                  <a:schemeClr val="tx2"/>
                </a:solidFill>
              </a:defRPr>
            </a:lvl1pPr>
          </a:lstStyle>
          <a:p>
            <a:endParaRPr lang="en-GB" dirty="0"/>
          </a:p>
        </p:txBody>
      </p:sp>
      <p:sp>
        <p:nvSpPr>
          <p:cNvPr id="6" name="Slide Number Placeholder 5"/>
          <p:cNvSpPr>
            <a:spLocks noGrp="1"/>
          </p:cNvSpPr>
          <p:nvPr>
            <p:ph type="sldNum" sz="quarter" idx="4"/>
          </p:nvPr>
        </p:nvSpPr>
        <p:spPr>
          <a:xfrm>
            <a:off x="7664450" y="6519333"/>
            <a:ext cx="784226" cy="202143"/>
          </a:xfrm>
          <a:prstGeom prst="rect">
            <a:avLst/>
          </a:prstGeom>
        </p:spPr>
        <p:txBody>
          <a:bodyPr vert="horz" lIns="91440" tIns="45720" rIns="91440" bIns="45720" rtlCol="0" anchor="ctr"/>
          <a:lstStyle>
            <a:lvl1pPr algn="r">
              <a:defRPr sz="1200">
                <a:solidFill>
                  <a:schemeClr val="tx2"/>
                </a:solidFill>
              </a:defRPr>
            </a:lvl1pPr>
          </a:lstStyle>
          <a:p>
            <a:fld id="{E8D117DE-E405-4DE1-9361-D101FB38D022}" type="slidenum">
              <a:rPr lang="en-GB" smtClean="0"/>
              <a:pPr/>
              <a:t>‹#›</a:t>
            </a:fld>
            <a:endParaRPr lang="en-GB" dirty="0"/>
          </a:p>
        </p:txBody>
      </p:sp>
      <p:cxnSp>
        <p:nvCxnSpPr>
          <p:cNvPr id="18" name="Straight Connector 17"/>
          <p:cNvCxnSpPr/>
          <p:nvPr userDrawn="1"/>
        </p:nvCxnSpPr>
        <p:spPr>
          <a:xfrm>
            <a:off x="695324" y="6441997"/>
            <a:ext cx="77533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5324" y="357758"/>
            <a:ext cx="2479934" cy="503683"/>
          </a:xfrm>
          <a:prstGeom prst="rect">
            <a:avLst/>
          </a:prstGeom>
        </p:spPr>
      </p:pic>
    </p:spTree>
    <p:extLst>
      <p:ext uri="{BB962C8B-B14F-4D97-AF65-F5344CB8AC3E}">
        <p14:creationId xmlns:p14="http://schemas.microsoft.com/office/powerpoint/2010/main" val="4184555723"/>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92" r:id="rId5"/>
    <p:sldLayoutId id="2147483693" r:id="rId6"/>
    <p:sldLayoutId id="2147483694" r:id="rId7"/>
    <p:sldLayoutId id="2147483690" r:id="rId8"/>
    <p:sldLayoutId id="2147483691" r:id="rId9"/>
  </p:sldLayoutIdLst>
  <p:hf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1pPr>
      <a:lvl2pPr marL="468000" indent="-216000" algn="l" defTabSz="914400" rtl="0" eaLnBrk="1" latinLnBrk="0" hangingPunct="1">
        <a:lnSpc>
          <a:spcPct val="90000"/>
        </a:lnSpc>
        <a:spcBef>
          <a:spcPts val="400"/>
        </a:spcBef>
        <a:buClr>
          <a:schemeClr val="tx2"/>
        </a:buClr>
        <a:buFont typeface="Arial" panose="020B0604020202020204" pitchFamily="34" charset="0"/>
        <a:buChar char="•"/>
        <a:defRPr sz="2000" kern="1200">
          <a:solidFill>
            <a:schemeClr val="tx1"/>
          </a:solidFill>
          <a:latin typeface="+mn-lt"/>
          <a:ea typeface="+mn-ea"/>
          <a:cs typeface="+mn-cs"/>
        </a:defRPr>
      </a:lvl2pPr>
      <a:lvl3pPr marL="720000" indent="-216000" algn="l" defTabSz="914400" rtl="0" eaLnBrk="1" latinLnBrk="0" hangingPunct="1">
        <a:lnSpc>
          <a:spcPct val="90000"/>
        </a:lnSpc>
        <a:spcBef>
          <a:spcPts val="300"/>
        </a:spcBef>
        <a:buClr>
          <a:schemeClr val="tx2"/>
        </a:buClr>
        <a:buFont typeface="Arial" panose="020B0604020202020204" pitchFamily="34" charset="0"/>
        <a:buChar char="•"/>
        <a:defRPr sz="1800" kern="1200">
          <a:solidFill>
            <a:schemeClr val="tx1"/>
          </a:solidFill>
          <a:latin typeface="+mn-lt"/>
          <a:ea typeface="+mn-ea"/>
          <a:cs typeface="+mn-cs"/>
        </a:defRPr>
      </a:lvl3pPr>
      <a:lvl4pPr marL="972000" indent="-216000" algn="l" defTabSz="914400" rtl="0" eaLnBrk="1" latinLnBrk="0" hangingPunct="1">
        <a:lnSpc>
          <a:spcPct val="90000"/>
        </a:lnSpc>
        <a:spcBef>
          <a:spcPts val="3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2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630" y="218892"/>
            <a:ext cx="8739974" cy="97789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04615" y="1575996"/>
            <a:ext cx="8734990" cy="4500000"/>
          </a:xfrm>
          <a:prstGeom prst="rect">
            <a:avLst/>
          </a:prstGeom>
        </p:spPr>
        <p:txBody>
          <a:bodyPr vert="horz" lIns="91440" tIns="45720" rIns="91440" bIns="45720" rtlCol="0">
            <a:normAutofit/>
          </a:bodyPr>
          <a:lstStyle/>
          <a:p>
            <a:pPr lvl="0"/>
            <a:r>
              <a:rPr lang="en-US" dirty="0"/>
              <a:t>(Subtitle - Click to edit Master text styles)</a:t>
            </a:r>
          </a:p>
          <a:p>
            <a:pPr lvl="1"/>
            <a:r>
              <a:rPr lang="en-US" dirty="0"/>
              <a:t>Second level – A Heading</a:t>
            </a:r>
          </a:p>
          <a:p>
            <a:pPr lvl="2"/>
            <a:r>
              <a:rPr lang="en-US" dirty="0"/>
              <a:t>Third level – B Heading/</a:t>
            </a:r>
            <a:r>
              <a:rPr lang="en-US" dirty="0" err="1"/>
              <a:t>standfirst</a:t>
            </a:r>
            <a:endParaRPr lang="en-US" dirty="0"/>
          </a:p>
          <a:p>
            <a:pPr lvl="3"/>
            <a:r>
              <a:rPr lang="en-US" dirty="0"/>
              <a:t>Fourth level – C Heading</a:t>
            </a:r>
          </a:p>
          <a:p>
            <a:pPr lvl="4"/>
            <a:r>
              <a:rPr lang="en-US" dirty="0"/>
              <a:t>Fifth level – Body copy</a:t>
            </a:r>
          </a:p>
          <a:p>
            <a:pPr lvl="5"/>
            <a:r>
              <a:rPr lang="en-US" dirty="0"/>
              <a:t>Sixth level – Bullet level 1</a:t>
            </a:r>
          </a:p>
          <a:p>
            <a:pPr lvl="6"/>
            <a:r>
              <a:rPr lang="en-US" dirty="0"/>
              <a:t>Seventh level – Bullet level 2</a:t>
            </a:r>
          </a:p>
        </p:txBody>
      </p:sp>
      <p:sp>
        <p:nvSpPr>
          <p:cNvPr id="5" name="Footer Placeholder 4"/>
          <p:cNvSpPr>
            <a:spLocks noGrp="1"/>
          </p:cNvSpPr>
          <p:nvPr>
            <p:ph type="ftr" sz="quarter" idx="3"/>
          </p:nvPr>
        </p:nvSpPr>
        <p:spPr>
          <a:xfrm>
            <a:off x="1164429" y="6444029"/>
            <a:ext cx="6810375" cy="202143"/>
          </a:xfrm>
          <a:prstGeom prst="rect">
            <a:avLst/>
          </a:prstGeom>
        </p:spPr>
        <p:txBody>
          <a:bodyPr vert="horz" lIns="91440" tIns="45720" rIns="91440" bIns="45720" rtlCol="0" anchor="ctr"/>
          <a:lstStyle>
            <a:lvl1pPr algn="ctr">
              <a:defRPr sz="900" b="0">
                <a:solidFill>
                  <a:srgbClr val="1F4038"/>
                </a:solidFill>
              </a:defRPr>
            </a:lvl1pPr>
          </a:lstStyle>
          <a:p>
            <a:endParaRPr lang="en-GB" dirty="0"/>
          </a:p>
        </p:txBody>
      </p:sp>
      <p:sp>
        <p:nvSpPr>
          <p:cNvPr id="6" name="Slide Number Placeholder 5"/>
          <p:cNvSpPr>
            <a:spLocks noGrp="1"/>
          </p:cNvSpPr>
          <p:nvPr>
            <p:ph type="sldNum" sz="quarter" idx="4"/>
          </p:nvPr>
        </p:nvSpPr>
        <p:spPr>
          <a:xfrm>
            <a:off x="8155378" y="6444029"/>
            <a:ext cx="784226" cy="202143"/>
          </a:xfrm>
          <a:prstGeom prst="rect">
            <a:avLst/>
          </a:prstGeom>
        </p:spPr>
        <p:txBody>
          <a:bodyPr vert="horz" lIns="91440" tIns="45720" rIns="91440" bIns="45720" rtlCol="0" anchor="ctr"/>
          <a:lstStyle>
            <a:lvl1pPr algn="r">
              <a:defRPr sz="900">
                <a:solidFill>
                  <a:srgbClr val="1F4038"/>
                </a:solidFill>
              </a:defRPr>
            </a:lvl1pPr>
          </a:lstStyle>
          <a:p>
            <a:fld id="{E8D117DE-E405-4DE1-9361-D101FB38D022}" type="slidenum">
              <a:rPr lang="en-GB" smtClean="0"/>
              <a:pPr/>
              <a:t>‹#›</a:t>
            </a:fld>
            <a:endParaRPr lang="en-GB" dirty="0"/>
          </a:p>
        </p:txBody>
      </p:sp>
      <p:sp>
        <p:nvSpPr>
          <p:cNvPr id="9" name="Date Placeholder 8">
            <a:extLst>
              <a:ext uri="{FF2B5EF4-FFF2-40B4-BE49-F238E27FC236}">
                <a16:creationId xmlns:a16="http://schemas.microsoft.com/office/drawing/2014/main" id="{5E6844E8-6703-4393-9BB6-A13AF1FB0CFF}"/>
              </a:ext>
            </a:extLst>
          </p:cNvPr>
          <p:cNvSpPr>
            <a:spLocks noGrp="1"/>
          </p:cNvSpPr>
          <p:nvPr>
            <p:ph type="dt" sz="half" idx="2"/>
          </p:nvPr>
        </p:nvSpPr>
        <p:spPr>
          <a:xfrm>
            <a:off x="204615" y="6356351"/>
            <a:ext cx="2057400" cy="365125"/>
          </a:xfrm>
          <a:prstGeom prst="rect">
            <a:avLst/>
          </a:prstGeom>
        </p:spPr>
        <p:txBody>
          <a:bodyPr vert="horz" lIns="91440" tIns="45720" rIns="91440" bIns="45720" rtlCol="0" anchor="ctr"/>
          <a:lstStyle>
            <a:lvl1pPr algn="l">
              <a:defRPr sz="900">
                <a:solidFill>
                  <a:srgbClr val="1F4038"/>
                </a:solidFill>
              </a:defRPr>
            </a:lvl1pPr>
          </a:lstStyle>
          <a:p>
            <a:fld id="{61BB55C7-8BD0-48F1-9E91-0CFB9513FF3D}" type="datetime1">
              <a:rPr lang="en-US" smtClean="0"/>
              <a:t>10/20/2023</a:t>
            </a:fld>
            <a:endParaRPr lang="en-GB" dirty="0"/>
          </a:p>
        </p:txBody>
      </p:sp>
    </p:spTree>
    <p:extLst>
      <p:ext uri="{BB962C8B-B14F-4D97-AF65-F5344CB8AC3E}">
        <p14:creationId xmlns:p14="http://schemas.microsoft.com/office/powerpoint/2010/main" val="6122975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hf hdr="0" ftr="0" dt="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0" indent="0" algn="l" defTabSz="685800" rtl="0" eaLnBrk="1" latinLnBrk="0" hangingPunct="1">
        <a:lnSpc>
          <a:spcPct val="90000"/>
        </a:lnSpc>
        <a:spcBef>
          <a:spcPts val="0"/>
        </a:spcBef>
        <a:spcAft>
          <a:spcPts val="1800"/>
        </a:spcAft>
        <a:buClr>
          <a:schemeClr val="tx2"/>
        </a:buClr>
        <a:buFontTx/>
        <a:buNone/>
        <a:defRPr sz="1800" kern="1200">
          <a:solidFill>
            <a:srgbClr val="1F4038"/>
          </a:solidFill>
          <a:latin typeface="+mn-lt"/>
          <a:ea typeface="+mn-ea"/>
          <a:cs typeface="+mn-cs"/>
        </a:defRPr>
      </a:lvl1pPr>
      <a:lvl2pPr marL="0" indent="0" algn="l" defTabSz="685800" rtl="0" eaLnBrk="1" latinLnBrk="0" hangingPunct="1">
        <a:lnSpc>
          <a:spcPct val="90000"/>
        </a:lnSpc>
        <a:spcBef>
          <a:spcPts val="0"/>
        </a:spcBef>
        <a:spcAft>
          <a:spcPts val="450"/>
        </a:spcAft>
        <a:buClr>
          <a:schemeClr val="tx2"/>
        </a:buClr>
        <a:buFontTx/>
        <a:buNone/>
        <a:defRPr sz="1200" b="1" kern="1200">
          <a:solidFill>
            <a:srgbClr val="1F4038"/>
          </a:solidFill>
          <a:latin typeface="+mn-lt"/>
          <a:ea typeface="+mn-ea"/>
          <a:cs typeface="+mn-cs"/>
        </a:defRPr>
      </a:lvl2pPr>
      <a:lvl3pPr marL="0" indent="0" algn="l" defTabSz="685800" rtl="0" eaLnBrk="1" latinLnBrk="0" hangingPunct="1">
        <a:lnSpc>
          <a:spcPct val="90000"/>
        </a:lnSpc>
        <a:spcBef>
          <a:spcPts val="0"/>
        </a:spcBef>
        <a:spcAft>
          <a:spcPts val="450"/>
        </a:spcAft>
        <a:buClr>
          <a:schemeClr val="tx2"/>
        </a:buClr>
        <a:buFontTx/>
        <a:buNone/>
        <a:defRPr sz="1125" kern="1200">
          <a:solidFill>
            <a:srgbClr val="1F4038"/>
          </a:solidFill>
          <a:latin typeface="+mn-lt"/>
          <a:ea typeface="+mn-ea"/>
          <a:cs typeface="+mn-cs"/>
        </a:defRPr>
      </a:lvl3pPr>
      <a:lvl4pPr marL="0" indent="0" algn="l" defTabSz="685800" rtl="0" eaLnBrk="1" latinLnBrk="0" hangingPunct="1">
        <a:lnSpc>
          <a:spcPct val="90000"/>
        </a:lnSpc>
        <a:spcBef>
          <a:spcPts val="0"/>
        </a:spcBef>
        <a:spcAft>
          <a:spcPts val="450"/>
        </a:spcAft>
        <a:buClr>
          <a:schemeClr val="tx2"/>
        </a:buClr>
        <a:buFontTx/>
        <a:buNone/>
        <a:defRPr sz="1050" b="1" kern="1200">
          <a:solidFill>
            <a:srgbClr val="1F4038"/>
          </a:solidFill>
          <a:latin typeface="+mn-lt"/>
          <a:ea typeface="+mn-ea"/>
          <a:cs typeface="+mn-cs"/>
        </a:defRPr>
      </a:lvl4pPr>
      <a:lvl5pPr marL="0" indent="0" algn="l" defTabSz="685800" rtl="0" eaLnBrk="1" latinLnBrk="0" hangingPunct="1">
        <a:lnSpc>
          <a:spcPct val="90000"/>
        </a:lnSpc>
        <a:spcBef>
          <a:spcPts val="0"/>
        </a:spcBef>
        <a:spcAft>
          <a:spcPts val="450"/>
        </a:spcAft>
        <a:buFont typeface="Arial" panose="020B0604020202020204" pitchFamily="34" charset="0"/>
        <a:buNone/>
        <a:defRPr sz="900" kern="1200">
          <a:solidFill>
            <a:srgbClr val="1F4038"/>
          </a:solidFill>
          <a:latin typeface="+mn-lt"/>
          <a:ea typeface="+mn-ea"/>
          <a:cs typeface="+mn-cs"/>
        </a:defRPr>
      </a:lvl5pPr>
      <a:lvl6pPr marL="0" indent="-108000" algn="l" defTabSz="685800" rtl="0" eaLnBrk="1" latinLnBrk="0" hangingPunct="1">
        <a:lnSpc>
          <a:spcPct val="90000"/>
        </a:lnSpc>
        <a:spcBef>
          <a:spcPts val="0"/>
        </a:spcBef>
        <a:spcAft>
          <a:spcPts val="450"/>
        </a:spcAft>
        <a:buFont typeface="Arial" panose="020B0604020202020204" pitchFamily="34" charset="0"/>
        <a:buChar char="•"/>
        <a:defRPr sz="900" kern="1200">
          <a:solidFill>
            <a:srgbClr val="1F4038"/>
          </a:solidFill>
          <a:latin typeface="+mn-lt"/>
          <a:ea typeface="+mn-ea"/>
          <a:cs typeface="+mn-cs"/>
        </a:defRPr>
      </a:lvl6pPr>
      <a:lvl7pPr marL="216000" indent="-108000" algn="l" defTabSz="685800" rtl="0" eaLnBrk="1" latinLnBrk="0" hangingPunct="1">
        <a:lnSpc>
          <a:spcPct val="90000"/>
        </a:lnSpc>
        <a:spcBef>
          <a:spcPts val="0"/>
        </a:spcBef>
        <a:spcAft>
          <a:spcPts val="450"/>
        </a:spcAft>
        <a:buFont typeface="Arial" panose="020B0604020202020204" pitchFamily="34" charset="0"/>
        <a:buChar char="•"/>
        <a:defRPr sz="900" kern="1200">
          <a:solidFill>
            <a:srgbClr val="1F4038"/>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4.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hyperlink" Target="mailto:s.g.clarke@manchester.ac.uk" TargetMode="External"/><Relationship Id="rId2" Type="http://schemas.openxmlformats.org/officeDocument/2006/relationships/hyperlink" Target="mailto:nick.shaw@onr.gov.uk" TargetMode="External"/><Relationship Id="rId1" Type="http://schemas.openxmlformats.org/officeDocument/2006/relationships/slideLayout" Target="../slideLayouts/slideLayout48.xml"/><Relationship Id="rId4" Type="http://schemas.openxmlformats.org/officeDocument/2006/relationships/hyperlink" Target="mailto:lina.siegl@mancheste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800" y="1812538"/>
            <a:ext cx="7394400" cy="1857600"/>
          </a:xfrm>
        </p:spPr>
        <p:txBody>
          <a:bodyPr>
            <a:normAutofit fontScale="90000"/>
          </a:bodyPr>
          <a:lstStyle/>
          <a:p>
            <a:r>
              <a:rPr lang="en-GB"/>
              <a:t>Development of a</a:t>
            </a:r>
            <a:br>
              <a:rPr lang="en-GB"/>
            </a:br>
            <a:r>
              <a:rPr lang="en-GB"/>
              <a:t>Safety Culture Model and Measure for</a:t>
            </a:r>
            <a:br>
              <a:rPr lang="en-GB"/>
            </a:br>
            <a:r>
              <a:rPr lang="en-GB"/>
              <a:t>Great Britain’s Nuclear Industry</a:t>
            </a:r>
            <a:br>
              <a:rPr lang="en-GB"/>
            </a:br>
            <a:endParaRPr lang="en-GB" dirty="0"/>
          </a:p>
        </p:txBody>
      </p:sp>
      <p:sp>
        <p:nvSpPr>
          <p:cNvPr id="3" name="Subtitle 2">
            <a:extLst>
              <a:ext uri="{FF2B5EF4-FFF2-40B4-BE49-F238E27FC236}">
                <a16:creationId xmlns:a16="http://schemas.microsoft.com/office/drawing/2014/main" id="{22EAF3C2-31EB-4A87-8F0C-62C3BC1F6134}"/>
              </a:ext>
            </a:extLst>
          </p:cNvPr>
          <p:cNvSpPr>
            <a:spLocks noGrp="1"/>
          </p:cNvSpPr>
          <p:nvPr>
            <p:ph type="subTitle" idx="1"/>
          </p:nvPr>
        </p:nvSpPr>
        <p:spPr>
          <a:xfrm>
            <a:off x="874800" y="3593920"/>
            <a:ext cx="7394400" cy="2281242"/>
          </a:xfrm>
        </p:spPr>
        <p:txBody>
          <a:bodyPr>
            <a:normAutofit fontScale="92500" lnSpcReduction="10000"/>
          </a:bodyPr>
          <a:lstStyle/>
          <a:p>
            <a:pPr>
              <a:lnSpc>
                <a:spcPct val="120000"/>
              </a:lnSpc>
              <a:spcAft>
                <a:spcPts val="600"/>
              </a:spcAft>
            </a:pPr>
            <a:r>
              <a:rPr lang="en-GB" b="1"/>
              <a:t>Office for Nuclear Regulation</a:t>
            </a:r>
          </a:p>
          <a:p>
            <a:pPr>
              <a:lnSpc>
                <a:spcPct val="120000"/>
              </a:lnSpc>
              <a:spcAft>
                <a:spcPts val="600"/>
              </a:spcAft>
            </a:pPr>
            <a:r>
              <a:rPr lang="en-GB"/>
              <a:t>Nick Shaw, Principal Nuclear Safety Inspector</a:t>
            </a:r>
          </a:p>
          <a:p>
            <a:pPr>
              <a:lnSpc>
                <a:spcPct val="120000"/>
              </a:lnSpc>
              <a:spcAft>
                <a:spcPts val="600"/>
              </a:spcAft>
            </a:pPr>
            <a:endParaRPr lang="en-GB" b="1"/>
          </a:p>
          <a:p>
            <a:pPr>
              <a:lnSpc>
                <a:spcPct val="120000"/>
              </a:lnSpc>
              <a:spcAft>
                <a:spcPts val="600"/>
              </a:spcAft>
            </a:pPr>
            <a:r>
              <a:rPr lang="en-GB" b="1"/>
              <a:t>Alliance Manchester Business School</a:t>
            </a:r>
          </a:p>
          <a:p>
            <a:pPr>
              <a:lnSpc>
                <a:spcPct val="120000"/>
              </a:lnSpc>
              <a:spcAft>
                <a:spcPts val="600"/>
              </a:spcAft>
            </a:pPr>
            <a:r>
              <a:rPr lang="en-GB"/>
              <a:t>Professor Sharon Clarke, Professor David Holman,</a:t>
            </a:r>
          </a:p>
          <a:p>
            <a:pPr>
              <a:lnSpc>
                <a:spcPct val="120000"/>
              </a:lnSpc>
              <a:spcAft>
                <a:spcPts val="600"/>
              </a:spcAft>
            </a:pPr>
            <a:r>
              <a:rPr lang="en-GB"/>
              <a:t>Dr David Hughes, and Dr Lina Siegl</a:t>
            </a:r>
          </a:p>
          <a:p>
            <a:endParaRPr lang="en-GB" dirty="0"/>
          </a:p>
        </p:txBody>
      </p:sp>
    </p:spTree>
    <p:extLst>
      <p:ext uri="{BB962C8B-B14F-4D97-AF65-F5344CB8AC3E}">
        <p14:creationId xmlns:p14="http://schemas.microsoft.com/office/powerpoint/2010/main" val="1301394777"/>
      </p:ext>
    </p:extLst>
  </p:cSld>
  <p:clrMapOvr>
    <a:masterClrMapping/>
  </p:clrMapOvr>
  <mc:AlternateContent xmlns:mc="http://schemas.openxmlformats.org/markup-compatibility/2006" xmlns:p14="http://schemas.microsoft.com/office/powerpoint/2010/main">
    <mc:Choice Requires="p14">
      <p:transition spd="slow" p14:dur="2000" advTm="47067"/>
    </mc:Choice>
    <mc:Fallback xmlns="">
      <p:transition spd="slow" advTm="470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850BC-64A6-D89A-980F-D43BD302DE7C}"/>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FA73AFD-46DF-930A-DE72-F4816036D8E8}"/>
              </a:ext>
            </a:extLst>
          </p:cNvPr>
          <p:cNvSpPr>
            <a:spLocks noGrp="1"/>
          </p:cNvSpPr>
          <p:nvPr>
            <p:ph type="sldNum" sz="quarter" idx="12"/>
          </p:nvPr>
        </p:nvSpPr>
        <p:spPr>
          <a:xfrm>
            <a:off x="8155378" y="6444029"/>
            <a:ext cx="784226" cy="202143"/>
          </a:xfrm>
        </p:spPr>
        <p:txBody>
          <a:bodyPr vert="horz" lIns="91440" tIns="45720" rIns="91440" bIns="45720" rtlCol="0" anchor="ctr">
            <a:normAutofit/>
          </a:bodyPr>
          <a:lstStyle/>
          <a:p>
            <a:pPr>
              <a:lnSpc>
                <a:spcPct val="90000"/>
              </a:lnSpc>
              <a:spcAft>
                <a:spcPts val="600"/>
              </a:spcAft>
            </a:pPr>
            <a:fld id="{E8D117DE-E405-4DE1-9361-D101FB38D022}" type="slidenum">
              <a:rPr lang="en-GB" sz="800" smtClean="0"/>
              <a:pPr>
                <a:lnSpc>
                  <a:spcPct val="90000"/>
                </a:lnSpc>
                <a:spcAft>
                  <a:spcPts val="600"/>
                </a:spcAft>
              </a:pPr>
              <a:t>10</a:t>
            </a:fld>
            <a:endParaRPr lang="en-GB" sz="800"/>
          </a:p>
        </p:txBody>
      </p:sp>
      <p:sp>
        <p:nvSpPr>
          <p:cNvPr id="3" name="Title 2">
            <a:extLst>
              <a:ext uri="{FF2B5EF4-FFF2-40B4-BE49-F238E27FC236}">
                <a16:creationId xmlns:a16="http://schemas.microsoft.com/office/drawing/2014/main" id="{1DC7BA2B-AB82-45EB-35E9-9BC114C926F9}"/>
              </a:ext>
            </a:extLst>
          </p:cNvPr>
          <p:cNvSpPr>
            <a:spLocks noGrp="1"/>
          </p:cNvSpPr>
          <p:nvPr>
            <p:ph type="title"/>
          </p:nvPr>
        </p:nvSpPr>
        <p:spPr>
          <a:xfrm>
            <a:off x="199630" y="365760"/>
            <a:ext cx="8739974" cy="831031"/>
          </a:xfrm>
        </p:spPr>
        <p:txBody>
          <a:bodyPr vert="horz" lIns="91440" tIns="45720" rIns="91440" bIns="45720" rtlCol="0" anchor="t">
            <a:normAutofit/>
          </a:bodyPr>
          <a:lstStyle/>
          <a:p>
            <a:r>
              <a:rPr lang="en-GB" dirty="0"/>
              <a:t>Dimension 3: Immersion</a:t>
            </a:r>
          </a:p>
        </p:txBody>
      </p:sp>
      <p:graphicFrame>
        <p:nvGraphicFramePr>
          <p:cNvPr id="4" name="Table 10">
            <a:extLst>
              <a:ext uri="{FF2B5EF4-FFF2-40B4-BE49-F238E27FC236}">
                <a16:creationId xmlns:a16="http://schemas.microsoft.com/office/drawing/2014/main" id="{41604DB7-E076-8D1D-32A7-E5FF58755B41}"/>
              </a:ext>
            </a:extLst>
          </p:cNvPr>
          <p:cNvGraphicFramePr>
            <a:graphicFrameLocks noGrp="1"/>
          </p:cNvGraphicFramePr>
          <p:nvPr>
            <p:extLst>
              <p:ext uri="{D42A27DB-BD31-4B8C-83A1-F6EECF244321}">
                <p14:modId xmlns:p14="http://schemas.microsoft.com/office/powerpoint/2010/main" val="1118773129"/>
              </p:ext>
            </p:extLst>
          </p:nvPr>
        </p:nvGraphicFramePr>
        <p:xfrm>
          <a:off x="199630" y="1960211"/>
          <a:ext cx="8739973" cy="2011680"/>
        </p:xfrm>
        <a:graphic>
          <a:graphicData uri="http://schemas.openxmlformats.org/drawingml/2006/table">
            <a:tbl>
              <a:tblPr firstRow="1" bandRow="1">
                <a:tableStyleId>{5C22544A-7EE6-4342-B048-85BDC9FD1C3A}</a:tableStyleId>
              </a:tblPr>
              <a:tblGrid>
                <a:gridCol w="1946746">
                  <a:extLst>
                    <a:ext uri="{9D8B030D-6E8A-4147-A177-3AD203B41FA5}">
                      <a16:colId xmlns:a16="http://schemas.microsoft.com/office/drawing/2014/main" val="1683192490"/>
                    </a:ext>
                  </a:extLst>
                </a:gridCol>
                <a:gridCol w="6793227">
                  <a:extLst>
                    <a:ext uri="{9D8B030D-6E8A-4147-A177-3AD203B41FA5}">
                      <a16:colId xmlns:a16="http://schemas.microsoft.com/office/drawing/2014/main" val="124841650"/>
                    </a:ext>
                  </a:extLst>
                </a:gridCol>
              </a:tblGrid>
              <a:tr h="11958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kern="1200" cap="none" spc="0" dirty="0">
                          <a:solidFill>
                            <a:schemeClr val="tx1"/>
                          </a:solidFill>
                          <a:effectLst/>
                        </a:rPr>
                        <a:t>Valued feeling</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feel respected, trusted, and valued within the organisation. This includes whether the organisation recognises and rewards individual efforts and good safety behaviours.</a:t>
                      </a:r>
                      <a:endParaRPr lang="en-GB" sz="2000" b="0" kern="1200" cap="none" spc="0" dirty="0">
                        <a:solidFill>
                          <a:schemeClr val="tx1"/>
                        </a:solidFill>
                        <a:effectLst/>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1110812"/>
                  </a:ext>
                </a:extLst>
              </a:tr>
              <a:tr h="6443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Disengaged</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feel detached and withdrawn from the safety culture. </a:t>
                      </a:r>
                      <a:endParaRPr lang="en-GB"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053041"/>
                  </a:ext>
                </a:extLst>
              </a:tr>
            </a:tbl>
          </a:graphicData>
        </a:graphic>
      </p:graphicFrame>
    </p:spTree>
    <p:extLst>
      <p:ext uri="{BB962C8B-B14F-4D97-AF65-F5344CB8AC3E}">
        <p14:creationId xmlns:p14="http://schemas.microsoft.com/office/powerpoint/2010/main" val="4133804998"/>
      </p:ext>
    </p:extLst>
  </p:cSld>
  <p:clrMapOvr>
    <a:masterClrMapping/>
  </p:clrMapOvr>
  <mc:AlternateContent xmlns:mc="http://schemas.openxmlformats.org/markup-compatibility/2006" xmlns:p14="http://schemas.microsoft.com/office/powerpoint/2010/main">
    <mc:Choice Requires="p14">
      <p:transition spd="slow" p14:dur="2000" advTm="57154"/>
    </mc:Choice>
    <mc:Fallback xmlns="">
      <p:transition spd="slow" advTm="571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7112E4-BC02-1E2D-8B8F-06838817F5E6}"/>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BBA15374-C7D7-1696-58AC-5EB73CAE8964}"/>
              </a:ext>
            </a:extLst>
          </p:cNvPr>
          <p:cNvSpPr>
            <a:spLocks noGrp="1"/>
          </p:cNvSpPr>
          <p:nvPr>
            <p:ph type="sldNum" sz="quarter" idx="12"/>
          </p:nvPr>
        </p:nvSpPr>
        <p:spPr/>
        <p:txBody>
          <a:bodyPr/>
          <a:lstStyle/>
          <a:p>
            <a:fld id="{E8D117DE-E405-4DE1-9361-D101FB38D022}" type="slidenum">
              <a:rPr lang="en-GB" smtClean="0"/>
              <a:pPr/>
              <a:t>11</a:t>
            </a:fld>
            <a:endParaRPr lang="en-GB" dirty="0"/>
          </a:p>
        </p:txBody>
      </p:sp>
      <p:pic>
        <p:nvPicPr>
          <p:cNvPr id="4" name="Picture 3">
            <a:extLst>
              <a:ext uri="{FF2B5EF4-FFF2-40B4-BE49-F238E27FC236}">
                <a16:creationId xmlns:a16="http://schemas.microsoft.com/office/drawing/2014/main" id="{1313B816-716D-6918-255A-A5F8849D6418}"/>
              </a:ext>
            </a:extLst>
          </p:cNvPr>
          <p:cNvPicPr>
            <a:picLocks noChangeAspect="1"/>
          </p:cNvPicPr>
          <p:nvPr/>
        </p:nvPicPr>
        <p:blipFill>
          <a:blip r:embed="rId2"/>
          <a:stretch>
            <a:fillRect/>
          </a:stretch>
        </p:blipFill>
        <p:spPr>
          <a:xfrm>
            <a:off x="0" y="0"/>
            <a:ext cx="9144000" cy="6256421"/>
          </a:xfrm>
          <a:prstGeom prst="rect">
            <a:avLst/>
          </a:prstGeom>
        </p:spPr>
      </p:pic>
    </p:spTree>
    <p:extLst>
      <p:ext uri="{BB962C8B-B14F-4D97-AF65-F5344CB8AC3E}">
        <p14:creationId xmlns:p14="http://schemas.microsoft.com/office/powerpoint/2010/main" val="1037605990"/>
      </p:ext>
    </p:extLst>
  </p:cSld>
  <p:clrMapOvr>
    <a:masterClrMapping/>
  </p:clrMapOvr>
  <mc:AlternateContent xmlns:mc="http://schemas.openxmlformats.org/markup-compatibility/2006" xmlns:p14="http://schemas.microsoft.com/office/powerpoint/2010/main">
    <mc:Choice Requires="p14">
      <p:transition spd="slow" p14:dur="2000" advTm="16821"/>
    </mc:Choice>
    <mc:Fallback xmlns="">
      <p:transition spd="slow" advTm="168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850BC-64A6-D89A-980F-D43BD302DE7C}"/>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
            <a:extLst>
              <a:ext uri="{FF2B5EF4-FFF2-40B4-BE49-F238E27FC236}">
                <a16:creationId xmlns:a16="http://schemas.microsoft.com/office/drawing/2014/main" id="{1251229C-4074-0877-38CB-BB253B52CB8A}"/>
              </a:ext>
            </a:extLst>
          </p:cNvPr>
          <p:cNvSpPr>
            <a:spLocks noChangeArrowheads="1"/>
          </p:cNvSpPr>
          <p:nvPr/>
        </p:nvSpPr>
        <p:spPr bwMode="auto">
          <a:xfrm>
            <a:off x="205199" y="1576799"/>
            <a:ext cx="3240000" cy="47548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tabLst>
                <a:tab pos="1233488" algn="l"/>
              </a:tabLst>
              <a:defRPr>
                <a:solidFill>
                  <a:schemeClr val="tx1"/>
                </a:solidFill>
                <a:latin typeface="Arial" panose="020B0604020202020204" pitchFamily="34" charset="0"/>
              </a:defRPr>
            </a:lvl1pPr>
            <a:lvl2pPr eaLnBrk="0" fontAlgn="base" hangingPunct="0">
              <a:spcBef>
                <a:spcPct val="0"/>
              </a:spcBef>
              <a:spcAft>
                <a:spcPct val="0"/>
              </a:spcAft>
              <a:tabLst>
                <a:tab pos="1233488" algn="l"/>
              </a:tabLst>
              <a:defRPr>
                <a:solidFill>
                  <a:schemeClr val="tx1"/>
                </a:solidFill>
                <a:latin typeface="Arial" panose="020B0604020202020204" pitchFamily="34" charset="0"/>
              </a:defRPr>
            </a:lvl2pPr>
            <a:lvl3pPr eaLnBrk="0" fontAlgn="base" hangingPunct="0">
              <a:spcBef>
                <a:spcPct val="0"/>
              </a:spcBef>
              <a:spcAft>
                <a:spcPct val="0"/>
              </a:spcAft>
              <a:tabLst>
                <a:tab pos="1233488" algn="l"/>
              </a:tabLst>
              <a:defRPr>
                <a:solidFill>
                  <a:schemeClr val="tx1"/>
                </a:solidFill>
                <a:latin typeface="Arial" panose="020B0604020202020204" pitchFamily="34" charset="0"/>
              </a:defRPr>
            </a:lvl3pPr>
            <a:lvl4pPr eaLnBrk="0" fontAlgn="base" hangingPunct="0">
              <a:spcBef>
                <a:spcPct val="0"/>
              </a:spcBef>
              <a:spcAft>
                <a:spcPct val="0"/>
              </a:spcAft>
              <a:tabLst>
                <a:tab pos="1233488" algn="l"/>
              </a:tabLst>
              <a:defRPr>
                <a:solidFill>
                  <a:schemeClr val="tx1"/>
                </a:solidFill>
                <a:latin typeface="Arial" panose="020B0604020202020204" pitchFamily="34" charset="0"/>
              </a:defRPr>
            </a:lvl4pPr>
            <a:lvl5pPr eaLnBrk="0" fontAlgn="base" hangingPunct="0">
              <a:spcBef>
                <a:spcPct val="0"/>
              </a:spcBef>
              <a:spcAft>
                <a:spcPct val="0"/>
              </a:spcAft>
              <a:tabLst>
                <a:tab pos="1233488" algn="l"/>
              </a:tabLst>
              <a:defRPr>
                <a:solidFill>
                  <a:schemeClr val="tx1"/>
                </a:solidFill>
                <a:latin typeface="Arial" panose="020B0604020202020204" pitchFamily="34" charset="0"/>
              </a:defRPr>
            </a:lvl5pPr>
            <a:lvl6pPr eaLnBrk="0" fontAlgn="base" hangingPunct="0">
              <a:spcBef>
                <a:spcPct val="0"/>
              </a:spcBef>
              <a:spcAft>
                <a:spcPct val="0"/>
              </a:spcAft>
              <a:tabLst>
                <a:tab pos="1233488" algn="l"/>
              </a:tabLst>
              <a:defRPr>
                <a:solidFill>
                  <a:schemeClr val="tx1"/>
                </a:solidFill>
                <a:latin typeface="Arial" panose="020B0604020202020204" pitchFamily="34" charset="0"/>
              </a:defRPr>
            </a:lvl6pPr>
            <a:lvl7pPr eaLnBrk="0" fontAlgn="base" hangingPunct="0">
              <a:spcBef>
                <a:spcPct val="0"/>
              </a:spcBef>
              <a:spcAft>
                <a:spcPct val="0"/>
              </a:spcAft>
              <a:tabLst>
                <a:tab pos="1233488" algn="l"/>
              </a:tabLst>
              <a:defRPr>
                <a:solidFill>
                  <a:schemeClr val="tx1"/>
                </a:solidFill>
                <a:latin typeface="Arial" panose="020B0604020202020204" pitchFamily="34" charset="0"/>
              </a:defRPr>
            </a:lvl7pPr>
            <a:lvl8pPr eaLnBrk="0" fontAlgn="base" hangingPunct="0">
              <a:spcBef>
                <a:spcPct val="0"/>
              </a:spcBef>
              <a:spcAft>
                <a:spcPct val="0"/>
              </a:spcAft>
              <a:tabLst>
                <a:tab pos="1233488" algn="l"/>
              </a:tabLst>
              <a:defRPr>
                <a:solidFill>
                  <a:schemeClr val="tx1"/>
                </a:solidFill>
                <a:latin typeface="Arial" panose="020B0604020202020204" pitchFamily="34" charset="0"/>
              </a:defRPr>
            </a:lvl8pPr>
            <a:lvl9pPr eaLnBrk="0" fontAlgn="base" hangingPunct="0">
              <a:spcBef>
                <a:spcPct val="0"/>
              </a:spcBef>
              <a:spcAft>
                <a:spcPct val="0"/>
              </a:spcAft>
              <a:tabLst>
                <a:tab pos="1233488" algn="l"/>
              </a:tabLst>
              <a:defRPr>
                <a:solidFill>
                  <a:schemeClr val="tx1"/>
                </a:solidFill>
                <a:latin typeface="Arial" panose="020B0604020202020204" pitchFamily="34" charset="0"/>
              </a:defRPr>
            </a:lvl9pPr>
          </a:lstStyle>
          <a:p>
            <a:pPr marL="0" marR="0" lvl="0" indent="0" defTabSz="685800" eaLnBrk="1" fontAlgn="base" hangingPunct="1">
              <a:lnSpc>
                <a:spcPct val="90000"/>
              </a:lnSpc>
              <a:spcBef>
                <a:spcPts val="0"/>
              </a:spcBef>
              <a:spcAft>
                <a:spcPts val="600"/>
              </a:spcAft>
              <a:buClrTx/>
              <a:buSzTx/>
              <a:tabLst>
                <a:tab pos="1233488" algn="l"/>
              </a:tabLst>
            </a:pPr>
            <a:endParaRPr kumimoji="0" lang="en-US" altLang="en-US" sz="2000" b="0" i="0" u="none" strike="noStrike" cap="none" normalizeH="0" baseline="0" dirty="0">
              <a:ln>
                <a:noFill/>
              </a:ln>
              <a:effectLst/>
              <a:latin typeface="+mn-lt"/>
            </a:endParaRPr>
          </a:p>
        </p:txBody>
      </p:sp>
      <p:sp>
        <p:nvSpPr>
          <p:cNvPr id="2" name="Slide Number Placeholder 1">
            <a:extLst>
              <a:ext uri="{FF2B5EF4-FFF2-40B4-BE49-F238E27FC236}">
                <a16:creationId xmlns:a16="http://schemas.microsoft.com/office/drawing/2014/main" id="{4FA73AFD-46DF-930A-DE72-F4816036D8E8}"/>
              </a:ext>
            </a:extLst>
          </p:cNvPr>
          <p:cNvSpPr>
            <a:spLocks noGrp="1"/>
          </p:cNvSpPr>
          <p:nvPr>
            <p:ph type="sldNum" sz="quarter" idx="12"/>
          </p:nvPr>
        </p:nvSpPr>
        <p:spPr>
          <a:xfrm>
            <a:off x="8155378" y="6444029"/>
            <a:ext cx="784226" cy="202143"/>
          </a:xfrm>
        </p:spPr>
        <p:txBody>
          <a:bodyPr vert="horz" lIns="91440" tIns="45720" rIns="91440" bIns="45720" rtlCol="0" anchor="ctr">
            <a:normAutofit/>
          </a:bodyPr>
          <a:lstStyle/>
          <a:p>
            <a:pPr>
              <a:lnSpc>
                <a:spcPct val="90000"/>
              </a:lnSpc>
              <a:spcAft>
                <a:spcPts val="600"/>
              </a:spcAft>
            </a:pPr>
            <a:fld id="{E8D117DE-E405-4DE1-9361-D101FB38D022}" type="slidenum">
              <a:rPr lang="en-GB" sz="800" smtClean="0"/>
              <a:pPr>
                <a:lnSpc>
                  <a:spcPct val="90000"/>
                </a:lnSpc>
                <a:spcAft>
                  <a:spcPts val="600"/>
                </a:spcAft>
              </a:pPr>
              <a:t>12</a:t>
            </a:fld>
            <a:endParaRPr lang="en-GB" sz="800"/>
          </a:p>
        </p:txBody>
      </p:sp>
      <p:sp>
        <p:nvSpPr>
          <p:cNvPr id="3" name="Title 2">
            <a:extLst>
              <a:ext uri="{FF2B5EF4-FFF2-40B4-BE49-F238E27FC236}">
                <a16:creationId xmlns:a16="http://schemas.microsoft.com/office/drawing/2014/main" id="{1DC7BA2B-AB82-45EB-35E9-9BC114C926F9}"/>
              </a:ext>
            </a:extLst>
          </p:cNvPr>
          <p:cNvSpPr>
            <a:spLocks noGrp="1"/>
          </p:cNvSpPr>
          <p:nvPr>
            <p:ph type="title"/>
          </p:nvPr>
        </p:nvSpPr>
        <p:spPr>
          <a:xfrm>
            <a:off x="199630" y="365760"/>
            <a:ext cx="8739974" cy="831031"/>
          </a:xfrm>
        </p:spPr>
        <p:txBody>
          <a:bodyPr vert="horz" lIns="91440" tIns="45720" rIns="91440" bIns="45720" rtlCol="0" anchor="t">
            <a:normAutofit/>
          </a:bodyPr>
          <a:lstStyle/>
          <a:p>
            <a:r>
              <a:rPr lang="en-GB" dirty="0"/>
              <a:t>Dimension 4: Accountability</a:t>
            </a:r>
          </a:p>
        </p:txBody>
      </p:sp>
      <p:graphicFrame>
        <p:nvGraphicFramePr>
          <p:cNvPr id="5" name="Table 10">
            <a:extLst>
              <a:ext uri="{FF2B5EF4-FFF2-40B4-BE49-F238E27FC236}">
                <a16:creationId xmlns:a16="http://schemas.microsoft.com/office/drawing/2014/main" id="{AE5271EF-43B4-6E52-2F1C-CB3E7D890A65}"/>
              </a:ext>
            </a:extLst>
          </p:cNvPr>
          <p:cNvGraphicFramePr>
            <a:graphicFrameLocks noGrp="1"/>
          </p:cNvGraphicFramePr>
          <p:nvPr>
            <p:extLst>
              <p:ext uri="{D42A27DB-BD31-4B8C-83A1-F6EECF244321}">
                <p14:modId xmlns:p14="http://schemas.microsoft.com/office/powerpoint/2010/main" val="85942554"/>
              </p:ext>
            </p:extLst>
          </p:nvPr>
        </p:nvGraphicFramePr>
        <p:xfrm>
          <a:off x="200031" y="1962535"/>
          <a:ext cx="8739171" cy="1706880"/>
        </p:xfrm>
        <a:graphic>
          <a:graphicData uri="http://schemas.openxmlformats.org/drawingml/2006/table">
            <a:tbl>
              <a:tblPr firstRow="1" bandRow="1">
                <a:tableStyleId>{5C22544A-7EE6-4342-B048-85BDC9FD1C3A}</a:tableStyleId>
              </a:tblPr>
              <a:tblGrid>
                <a:gridCol w="1968648">
                  <a:extLst>
                    <a:ext uri="{9D8B030D-6E8A-4147-A177-3AD203B41FA5}">
                      <a16:colId xmlns:a16="http://schemas.microsoft.com/office/drawing/2014/main" val="1683192490"/>
                    </a:ext>
                  </a:extLst>
                </a:gridCol>
                <a:gridCol w="6770523">
                  <a:extLst>
                    <a:ext uri="{9D8B030D-6E8A-4147-A177-3AD203B41FA5}">
                      <a16:colId xmlns:a16="http://schemas.microsoft.com/office/drawing/2014/main" val="124841650"/>
                    </a:ext>
                  </a:extLst>
                </a:gridCol>
              </a:tblGrid>
              <a:tr h="6571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kern="1200" cap="none" spc="0" dirty="0">
                          <a:solidFill>
                            <a:schemeClr val="tx1"/>
                          </a:solidFill>
                          <a:effectLst/>
                        </a:rPr>
                        <a:t>Presence of accountability</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are held accountable for their actions regarding safety. </a:t>
                      </a:r>
                      <a:endParaRPr lang="en-GB" sz="2000" b="0" kern="1200" cap="none" spc="0" dirty="0">
                        <a:solidFill>
                          <a:schemeClr val="tx1"/>
                        </a:solidFill>
                        <a:effectLst/>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1110812"/>
                  </a:ext>
                </a:extLst>
              </a:tr>
              <a:tr h="9387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Blame v’s just culture</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are held to account in a fair way, without undue blame, adopting a learning approach to accountability. </a:t>
                      </a:r>
                      <a:endParaRPr lang="en-GB"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053041"/>
                  </a:ext>
                </a:extLst>
              </a:tr>
            </a:tbl>
          </a:graphicData>
        </a:graphic>
      </p:graphicFrame>
    </p:spTree>
    <p:extLst>
      <p:ext uri="{BB962C8B-B14F-4D97-AF65-F5344CB8AC3E}">
        <p14:creationId xmlns:p14="http://schemas.microsoft.com/office/powerpoint/2010/main" val="2078293571"/>
      </p:ext>
    </p:extLst>
  </p:cSld>
  <p:clrMapOvr>
    <a:masterClrMapping/>
  </p:clrMapOvr>
  <mc:AlternateContent xmlns:mc="http://schemas.openxmlformats.org/markup-compatibility/2006" xmlns:p14="http://schemas.microsoft.com/office/powerpoint/2010/main">
    <mc:Choice Requires="p14">
      <p:transition spd="slow" p14:dur="2000" advTm="40527"/>
    </mc:Choice>
    <mc:Fallback xmlns="">
      <p:transition spd="slow" advTm="4052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125DF9-8CA5-2CA4-15B2-A6C84AC89E12}"/>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4A31A77-5C91-9BCF-6A7B-95258B59FB99}"/>
              </a:ext>
            </a:extLst>
          </p:cNvPr>
          <p:cNvSpPr>
            <a:spLocks noGrp="1"/>
          </p:cNvSpPr>
          <p:nvPr>
            <p:ph type="sldNum" sz="quarter" idx="12"/>
          </p:nvPr>
        </p:nvSpPr>
        <p:spPr/>
        <p:txBody>
          <a:bodyPr/>
          <a:lstStyle/>
          <a:p>
            <a:fld id="{E8D117DE-E405-4DE1-9361-D101FB38D022}" type="slidenum">
              <a:rPr lang="en-GB" smtClean="0"/>
              <a:pPr/>
              <a:t>13</a:t>
            </a:fld>
            <a:endParaRPr lang="en-GB" dirty="0"/>
          </a:p>
        </p:txBody>
      </p:sp>
      <p:pic>
        <p:nvPicPr>
          <p:cNvPr id="9" name="Picture 8">
            <a:extLst>
              <a:ext uri="{FF2B5EF4-FFF2-40B4-BE49-F238E27FC236}">
                <a16:creationId xmlns:a16="http://schemas.microsoft.com/office/drawing/2014/main" id="{43B41528-5F14-49DA-CA02-9B41B72D250F}"/>
              </a:ext>
            </a:extLst>
          </p:cNvPr>
          <p:cNvPicPr>
            <a:picLocks noChangeAspect="1"/>
          </p:cNvPicPr>
          <p:nvPr/>
        </p:nvPicPr>
        <p:blipFill>
          <a:blip r:embed="rId2"/>
          <a:stretch>
            <a:fillRect/>
          </a:stretch>
        </p:blipFill>
        <p:spPr>
          <a:xfrm>
            <a:off x="0" y="0"/>
            <a:ext cx="9144000" cy="6115922"/>
          </a:xfrm>
          <a:prstGeom prst="rect">
            <a:avLst/>
          </a:prstGeom>
        </p:spPr>
      </p:pic>
    </p:spTree>
    <p:extLst>
      <p:ext uri="{BB962C8B-B14F-4D97-AF65-F5344CB8AC3E}">
        <p14:creationId xmlns:p14="http://schemas.microsoft.com/office/powerpoint/2010/main" val="2799743769"/>
      </p:ext>
    </p:extLst>
  </p:cSld>
  <p:clrMapOvr>
    <a:masterClrMapping/>
  </p:clrMapOvr>
  <mc:AlternateContent xmlns:mc="http://schemas.openxmlformats.org/markup-compatibility/2006" xmlns:p14="http://schemas.microsoft.com/office/powerpoint/2010/main">
    <mc:Choice Requires="p14">
      <p:transition spd="slow" p14:dur="2000" advTm="16036"/>
    </mc:Choice>
    <mc:Fallback xmlns="">
      <p:transition spd="slow" advTm="160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850BC-64A6-D89A-980F-D43BD302DE7C}"/>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
            <a:extLst>
              <a:ext uri="{FF2B5EF4-FFF2-40B4-BE49-F238E27FC236}">
                <a16:creationId xmlns:a16="http://schemas.microsoft.com/office/drawing/2014/main" id="{1251229C-4074-0877-38CB-BB253B52CB8A}"/>
              </a:ext>
            </a:extLst>
          </p:cNvPr>
          <p:cNvSpPr>
            <a:spLocks noChangeArrowheads="1"/>
          </p:cNvSpPr>
          <p:nvPr/>
        </p:nvSpPr>
        <p:spPr bwMode="auto">
          <a:xfrm>
            <a:off x="205199" y="1576799"/>
            <a:ext cx="3240000" cy="497882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tabLst>
                <a:tab pos="1233488" algn="l"/>
              </a:tabLst>
              <a:defRPr>
                <a:solidFill>
                  <a:schemeClr val="tx1"/>
                </a:solidFill>
                <a:latin typeface="Arial" panose="020B0604020202020204" pitchFamily="34" charset="0"/>
              </a:defRPr>
            </a:lvl1pPr>
            <a:lvl2pPr eaLnBrk="0" fontAlgn="base" hangingPunct="0">
              <a:spcBef>
                <a:spcPct val="0"/>
              </a:spcBef>
              <a:spcAft>
                <a:spcPct val="0"/>
              </a:spcAft>
              <a:tabLst>
                <a:tab pos="1233488" algn="l"/>
              </a:tabLst>
              <a:defRPr>
                <a:solidFill>
                  <a:schemeClr val="tx1"/>
                </a:solidFill>
                <a:latin typeface="Arial" panose="020B0604020202020204" pitchFamily="34" charset="0"/>
              </a:defRPr>
            </a:lvl2pPr>
            <a:lvl3pPr eaLnBrk="0" fontAlgn="base" hangingPunct="0">
              <a:spcBef>
                <a:spcPct val="0"/>
              </a:spcBef>
              <a:spcAft>
                <a:spcPct val="0"/>
              </a:spcAft>
              <a:tabLst>
                <a:tab pos="1233488" algn="l"/>
              </a:tabLst>
              <a:defRPr>
                <a:solidFill>
                  <a:schemeClr val="tx1"/>
                </a:solidFill>
                <a:latin typeface="Arial" panose="020B0604020202020204" pitchFamily="34" charset="0"/>
              </a:defRPr>
            </a:lvl3pPr>
            <a:lvl4pPr eaLnBrk="0" fontAlgn="base" hangingPunct="0">
              <a:spcBef>
                <a:spcPct val="0"/>
              </a:spcBef>
              <a:spcAft>
                <a:spcPct val="0"/>
              </a:spcAft>
              <a:tabLst>
                <a:tab pos="1233488" algn="l"/>
              </a:tabLst>
              <a:defRPr>
                <a:solidFill>
                  <a:schemeClr val="tx1"/>
                </a:solidFill>
                <a:latin typeface="Arial" panose="020B0604020202020204" pitchFamily="34" charset="0"/>
              </a:defRPr>
            </a:lvl4pPr>
            <a:lvl5pPr eaLnBrk="0" fontAlgn="base" hangingPunct="0">
              <a:spcBef>
                <a:spcPct val="0"/>
              </a:spcBef>
              <a:spcAft>
                <a:spcPct val="0"/>
              </a:spcAft>
              <a:tabLst>
                <a:tab pos="1233488" algn="l"/>
              </a:tabLst>
              <a:defRPr>
                <a:solidFill>
                  <a:schemeClr val="tx1"/>
                </a:solidFill>
                <a:latin typeface="Arial" panose="020B0604020202020204" pitchFamily="34" charset="0"/>
              </a:defRPr>
            </a:lvl5pPr>
            <a:lvl6pPr eaLnBrk="0" fontAlgn="base" hangingPunct="0">
              <a:spcBef>
                <a:spcPct val="0"/>
              </a:spcBef>
              <a:spcAft>
                <a:spcPct val="0"/>
              </a:spcAft>
              <a:tabLst>
                <a:tab pos="1233488" algn="l"/>
              </a:tabLst>
              <a:defRPr>
                <a:solidFill>
                  <a:schemeClr val="tx1"/>
                </a:solidFill>
                <a:latin typeface="Arial" panose="020B0604020202020204" pitchFamily="34" charset="0"/>
              </a:defRPr>
            </a:lvl6pPr>
            <a:lvl7pPr eaLnBrk="0" fontAlgn="base" hangingPunct="0">
              <a:spcBef>
                <a:spcPct val="0"/>
              </a:spcBef>
              <a:spcAft>
                <a:spcPct val="0"/>
              </a:spcAft>
              <a:tabLst>
                <a:tab pos="1233488" algn="l"/>
              </a:tabLst>
              <a:defRPr>
                <a:solidFill>
                  <a:schemeClr val="tx1"/>
                </a:solidFill>
                <a:latin typeface="Arial" panose="020B0604020202020204" pitchFamily="34" charset="0"/>
              </a:defRPr>
            </a:lvl7pPr>
            <a:lvl8pPr eaLnBrk="0" fontAlgn="base" hangingPunct="0">
              <a:spcBef>
                <a:spcPct val="0"/>
              </a:spcBef>
              <a:spcAft>
                <a:spcPct val="0"/>
              </a:spcAft>
              <a:tabLst>
                <a:tab pos="1233488" algn="l"/>
              </a:tabLst>
              <a:defRPr>
                <a:solidFill>
                  <a:schemeClr val="tx1"/>
                </a:solidFill>
                <a:latin typeface="Arial" panose="020B0604020202020204" pitchFamily="34" charset="0"/>
              </a:defRPr>
            </a:lvl8pPr>
            <a:lvl9pPr eaLnBrk="0" fontAlgn="base" hangingPunct="0">
              <a:spcBef>
                <a:spcPct val="0"/>
              </a:spcBef>
              <a:spcAft>
                <a:spcPct val="0"/>
              </a:spcAft>
              <a:tabLst>
                <a:tab pos="1233488" algn="l"/>
              </a:tabLst>
              <a:defRPr>
                <a:solidFill>
                  <a:schemeClr val="tx1"/>
                </a:solidFill>
                <a:latin typeface="Arial" panose="020B0604020202020204" pitchFamily="34" charset="0"/>
              </a:defRPr>
            </a:lvl9pPr>
          </a:lstStyle>
          <a:p>
            <a:pPr marL="0" marR="0" lvl="0" indent="0" defTabSz="685800" eaLnBrk="1" fontAlgn="base" hangingPunct="1">
              <a:lnSpc>
                <a:spcPct val="120000"/>
              </a:lnSpc>
              <a:spcBef>
                <a:spcPts val="0"/>
              </a:spcBef>
              <a:spcAft>
                <a:spcPts val="600"/>
              </a:spcAft>
              <a:buClrTx/>
              <a:buSzTx/>
              <a:tabLst>
                <a:tab pos="1233488" algn="l"/>
              </a:tabLst>
            </a:pPr>
            <a:endParaRPr kumimoji="0" lang="en-US" altLang="en-US" sz="2000" b="0" i="0" u="none" strike="noStrike" cap="none" normalizeH="0" baseline="0" dirty="0">
              <a:ln>
                <a:noFill/>
              </a:ln>
              <a:effectLst/>
              <a:latin typeface="+mn-lt"/>
            </a:endParaRPr>
          </a:p>
        </p:txBody>
      </p:sp>
      <p:sp>
        <p:nvSpPr>
          <p:cNvPr id="2" name="Slide Number Placeholder 1">
            <a:extLst>
              <a:ext uri="{FF2B5EF4-FFF2-40B4-BE49-F238E27FC236}">
                <a16:creationId xmlns:a16="http://schemas.microsoft.com/office/drawing/2014/main" id="{4FA73AFD-46DF-930A-DE72-F4816036D8E8}"/>
              </a:ext>
            </a:extLst>
          </p:cNvPr>
          <p:cNvSpPr>
            <a:spLocks noGrp="1"/>
          </p:cNvSpPr>
          <p:nvPr>
            <p:ph type="sldNum" sz="quarter" idx="12"/>
          </p:nvPr>
        </p:nvSpPr>
        <p:spPr>
          <a:xfrm>
            <a:off x="8155378" y="6444029"/>
            <a:ext cx="784226" cy="202143"/>
          </a:xfrm>
        </p:spPr>
        <p:txBody>
          <a:bodyPr vert="horz" lIns="91440" tIns="45720" rIns="91440" bIns="45720" rtlCol="0" anchor="ctr">
            <a:normAutofit/>
          </a:bodyPr>
          <a:lstStyle/>
          <a:p>
            <a:pPr>
              <a:lnSpc>
                <a:spcPct val="90000"/>
              </a:lnSpc>
              <a:spcAft>
                <a:spcPts val="600"/>
              </a:spcAft>
            </a:pPr>
            <a:fld id="{E8D117DE-E405-4DE1-9361-D101FB38D022}" type="slidenum">
              <a:rPr lang="en-GB" sz="800" smtClean="0"/>
              <a:pPr>
                <a:lnSpc>
                  <a:spcPct val="90000"/>
                </a:lnSpc>
                <a:spcAft>
                  <a:spcPts val="600"/>
                </a:spcAft>
              </a:pPr>
              <a:t>14</a:t>
            </a:fld>
            <a:endParaRPr lang="en-GB" sz="800"/>
          </a:p>
        </p:txBody>
      </p:sp>
      <p:sp>
        <p:nvSpPr>
          <p:cNvPr id="3" name="Title 2">
            <a:extLst>
              <a:ext uri="{FF2B5EF4-FFF2-40B4-BE49-F238E27FC236}">
                <a16:creationId xmlns:a16="http://schemas.microsoft.com/office/drawing/2014/main" id="{1DC7BA2B-AB82-45EB-35E9-9BC114C926F9}"/>
              </a:ext>
            </a:extLst>
          </p:cNvPr>
          <p:cNvSpPr>
            <a:spLocks noGrp="1"/>
          </p:cNvSpPr>
          <p:nvPr>
            <p:ph type="title"/>
          </p:nvPr>
        </p:nvSpPr>
        <p:spPr>
          <a:xfrm>
            <a:off x="199630" y="365760"/>
            <a:ext cx="8739974" cy="831031"/>
          </a:xfrm>
        </p:spPr>
        <p:txBody>
          <a:bodyPr vert="horz" lIns="91440" tIns="45720" rIns="91440" bIns="45720" rtlCol="0" anchor="t">
            <a:normAutofit/>
          </a:bodyPr>
          <a:lstStyle/>
          <a:p>
            <a:r>
              <a:rPr lang="en-GB" dirty="0"/>
              <a:t>Dimension 5: Challenge</a:t>
            </a:r>
          </a:p>
        </p:txBody>
      </p:sp>
      <p:graphicFrame>
        <p:nvGraphicFramePr>
          <p:cNvPr id="5" name="Table 10">
            <a:extLst>
              <a:ext uri="{FF2B5EF4-FFF2-40B4-BE49-F238E27FC236}">
                <a16:creationId xmlns:a16="http://schemas.microsoft.com/office/drawing/2014/main" id="{54E26E8E-7FF0-CD83-BD20-B8895C0CFB9C}"/>
              </a:ext>
            </a:extLst>
          </p:cNvPr>
          <p:cNvGraphicFramePr>
            <a:graphicFrameLocks noGrp="1"/>
          </p:cNvGraphicFramePr>
          <p:nvPr>
            <p:extLst>
              <p:ext uri="{D42A27DB-BD31-4B8C-83A1-F6EECF244321}">
                <p14:modId xmlns:p14="http://schemas.microsoft.com/office/powerpoint/2010/main" val="130434202"/>
              </p:ext>
            </p:extLst>
          </p:nvPr>
        </p:nvGraphicFramePr>
        <p:xfrm>
          <a:off x="199630" y="2080541"/>
          <a:ext cx="8739170" cy="2316480"/>
        </p:xfrm>
        <a:graphic>
          <a:graphicData uri="http://schemas.openxmlformats.org/drawingml/2006/table">
            <a:tbl>
              <a:tblPr firstRow="1" bandRow="1">
                <a:tableStyleId>{5C22544A-7EE6-4342-B048-85BDC9FD1C3A}</a:tableStyleId>
              </a:tblPr>
              <a:tblGrid>
                <a:gridCol w="1792781">
                  <a:extLst>
                    <a:ext uri="{9D8B030D-6E8A-4147-A177-3AD203B41FA5}">
                      <a16:colId xmlns:a16="http://schemas.microsoft.com/office/drawing/2014/main" val="1683192490"/>
                    </a:ext>
                  </a:extLst>
                </a:gridCol>
                <a:gridCol w="6946389">
                  <a:extLst>
                    <a:ext uri="{9D8B030D-6E8A-4147-A177-3AD203B41FA5}">
                      <a16:colId xmlns:a16="http://schemas.microsoft.com/office/drawing/2014/main" val="124841650"/>
                    </a:ext>
                  </a:extLst>
                </a:gridCol>
              </a:tblGrid>
              <a:tr h="9139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kern="1200" cap="none" spc="0" dirty="0">
                          <a:solidFill>
                            <a:schemeClr val="tx1"/>
                          </a:solidFill>
                          <a:effectLst/>
                        </a:rPr>
                        <a:t>Questioning attitude</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are comfortable challenging safety policies, procedures, behaviours and norms, even if the challenge impacts productivity or questions senior leader actions.</a:t>
                      </a:r>
                      <a:endParaRPr lang="en-GB" sz="2000" b="0" kern="1200" cap="none" spc="0" dirty="0">
                        <a:solidFill>
                          <a:schemeClr val="tx1"/>
                        </a:solidFill>
                        <a:effectLst/>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1110812"/>
                  </a:ext>
                </a:extLst>
              </a:tr>
              <a:tr h="7920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Sensitivity to weak signals</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remain vigilant for minor issues that may be warning signs or precursors of something more significant.</a:t>
                      </a:r>
                      <a:endParaRPr lang="en-GB"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053041"/>
                  </a:ext>
                </a:extLst>
              </a:tr>
            </a:tbl>
          </a:graphicData>
        </a:graphic>
      </p:graphicFrame>
    </p:spTree>
    <p:extLst>
      <p:ext uri="{BB962C8B-B14F-4D97-AF65-F5344CB8AC3E}">
        <p14:creationId xmlns:p14="http://schemas.microsoft.com/office/powerpoint/2010/main" val="625230446"/>
      </p:ext>
    </p:extLst>
  </p:cSld>
  <p:clrMapOvr>
    <a:masterClrMapping/>
  </p:clrMapOvr>
  <mc:AlternateContent xmlns:mc="http://schemas.openxmlformats.org/markup-compatibility/2006" xmlns:p14="http://schemas.microsoft.com/office/powerpoint/2010/main">
    <mc:Choice Requires="p14">
      <p:transition spd="slow" p14:dur="2000" advTm="39483"/>
    </mc:Choice>
    <mc:Fallback xmlns="">
      <p:transition spd="slow" advTm="3948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2ADAFE-A070-11EF-161A-4D8AA17E79DA}"/>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8D10F7B-DA8E-E9D2-59F3-114CFA5FD8AD}"/>
              </a:ext>
            </a:extLst>
          </p:cNvPr>
          <p:cNvSpPr>
            <a:spLocks noGrp="1"/>
          </p:cNvSpPr>
          <p:nvPr>
            <p:ph type="sldNum" sz="quarter" idx="12"/>
          </p:nvPr>
        </p:nvSpPr>
        <p:spPr/>
        <p:txBody>
          <a:bodyPr/>
          <a:lstStyle/>
          <a:p>
            <a:fld id="{E8D117DE-E405-4DE1-9361-D101FB38D022}" type="slidenum">
              <a:rPr lang="en-GB" smtClean="0"/>
              <a:pPr/>
              <a:t>15</a:t>
            </a:fld>
            <a:endParaRPr lang="en-GB" dirty="0"/>
          </a:p>
        </p:txBody>
      </p:sp>
      <p:pic>
        <p:nvPicPr>
          <p:cNvPr id="4" name="Picture 3">
            <a:extLst>
              <a:ext uri="{FF2B5EF4-FFF2-40B4-BE49-F238E27FC236}">
                <a16:creationId xmlns:a16="http://schemas.microsoft.com/office/drawing/2014/main" id="{625B91BA-C230-DA47-3E8A-E69985DAEB88}"/>
              </a:ext>
            </a:extLst>
          </p:cNvPr>
          <p:cNvPicPr>
            <a:picLocks noChangeAspect="1"/>
          </p:cNvPicPr>
          <p:nvPr/>
        </p:nvPicPr>
        <p:blipFill>
          <a:blip r:embed="rId2"/>
          <a:stretch>
            <a:fillRect/>
          </a:stretch>
        </p:blipFill>
        <p:spPr>
          <a:xfrm>
            <a:off x="0" y="0"/>
            <a:ext cx="9144000" cy="6127079"/>
          </a:xfrm>
          <a:prstGeom prst="rect">
            <a:avLst/>
          </a:prstGeom>
        </p:spPr>
      </p:pic>
    </p:spTree>
    <p:extLst>
      <p:ext uri="{BB962C8B-B14F-4D97-AF65-F5344CB8AC3E}">
        <p14:creationId xmlns:p14="http://schemas.microsoft.com/office/powerpoint/2010/main" val="3836709834"/>
      </p:ext>
    </p:extLst>
  </p:cSld>
  <p:clrMapOvr>
    <a:masterClrMapping/>
  </p:clrMapOvr>
  <mc:AlternateContent xmlns:mc="http://schemas.openxmlformats.org/markup-compatibility/2006" xmlns:p14="http://schemas.microsoft.com/office/powerpoint/2010/main">
    <mc:Choice Requires="p14">
      <p:transition spd="slow" p14:dur="2000" advTm="16635"/>
    </mc:Choice>
    <mc:Fallback xmlns="">
      <p:transition spd="slow" advTm="1663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850BC-64A6-D89A-980F-D43BD302DE7C}"/>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FA73AFD-46DF-930A-DE72-F4816036D8E8}"/>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E8D117DE-E405-4DE1-9361-D101FB38D022}" type="slidenum">
              <a:rPr lang="en-GB" sz="800" smtClean="0"/>
              <a:pPr>
                <a:lnSpc>
                  <a:spcPct val="90000"/>
                </a:lnSpc>
                <a:spcAft>
                  <a:spcPts val="600"/>
                </a:spcAft>
              </a:pPr>
              <a:t>16</a:t>
            </a:fld>
            <a:endParaRPr lang="en-GB" sz="800"/>
          </a:p>
        </p:txBody>
      </p:sp>
      <p:sp>
        <p:nvSpPr>
          <p:cNvPr id="3" name="Title 2">
            <a:extLst>
              <a:ext uri="{FF2B5EF4-FFF2-40B4-BE49-F238E27FC236}">
                <a16:creationId xmlns:a16="http://schemas.microsoft.com/office/drawing/2014/main" id="{1DC7BA2B-AB82-45EB-35E9-9BC114C926F9}"/>
              </a:ext>
            </a:extLst>
          </p:cNvPr>
          <p:cNvSpPr>
            <a:spLocks noGrp="1"/>
          </p:cNvSpPr>
          <p:nvPr>
            <p:ph type="title"/>
          </p:nvPr>
        </p:nvSpPr>
        <p:spPr/>
        <p:txBody>
          <a:bodyPr vert="horz" lIns="91440" tIns="45720" rIns="91440" bIns="45720" rtlCol="0" anchor="t">
            <a:normAutofit/>
          </a:bodyPr>
          <a:lstStyle/>
          <a:p>
            <a:r>
              <a:rPr lang="en-GB" dirty="0"/>
              <a:t>Dimension 6: Reporting</a:t>
            </a:r>
          </a:p>
        </p:txBody>
      </p:sp>
      <p:graphicFrame>
        <p:nvGraphicFramePr>
          <p:cNvPr id="4" name="Table 10">
            <a:extLst>
              <a:ext uri="{FF2B5EF4-FFF2-40B4-BE49-F238E27FC236}">
                <a16:creationId xmlns:a16="http://schemas.microsoft.com/office/drawing/2014/main" id="{41604DB7-E076-8D1D-32A7-E5FF58755B41}"/>
              </a:ext>
            </a:extLst>
          </p:cNvPr>
          <p:cNvGraphicFramePr>
            <a:graphicFrameLocks noGrp="1"/>
          </p:cNvGraphicFramePr>
          <p:nvPr>
            <p:extLst>
              <p:ext uri="{D42A27DB-BD31-4B8C-83A1-F6EECF244321}">
                <p14:modId xmlns:p14="http://schemas.microsoft.com/office/powerpoint/2010/main" val="118934506"/>
              </p:ext>
            </p:extLst>
          </p:nvPr>
        </p:nvGraphicFramePr>
        <p:xfrm>
          <a:off x="194155" y="2048809"/>
          <a:ext cx="8739170" cy="2103120"/>
        </p:xfrm>
        <a:graphic>
          <a:graphicData uri="http://schemas.openxmlformats.org/drawingml/2006/table">
            <a:tbl>
              <a:tblPr firstRow="1" bandRow="1">
                <a:tableStyleId>{5C22544A-7EE6-4342-B048-85BDC9FD1C3A}</a:tableStyleId>
              </a:tblPr>
              <a:tblGrid>
                <a:gridCol w="1672572">
                  <a:extLst>
                    <a:ext uri="{9D8B030D-6E8A-4147-A177-3AD203B41FA5}">
                      <a16:colId xmlns:a16="http://schemas.microsoft.com/office/drawing/2014/main" val="1683192490"/>
                    </a:ext>
                  </a:extLst>
                </a:gridCol>
                <a:gridCol w="7066598">
                  <a:extLst>
                    <a:ext uri="{9D8B030D-6E8A-4147-A177-3AD203B41FA5}">
                      <a16:colId xmlns:a16="http://schemas.microsoft.com/office/drawing/2014/main" val="124841650"/>
                    </a:ext>
                  </a:extLst>
                </a:gridCol>
              </a:tblGrid>
              <a:tr h="317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kern="1200" cap="none" spc="0" dirty="0">
                          <a:solidFill>
                            <a:schemeClr val="tx1"/>
                          </a:solidFill>
                          <a:effectLst/>
                        </a:rPr>
                        <a:t>Feeling safe</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feel safe to raise safety concerns without fear of personal consequence. </a:t>
                      </a:r>
                      <a:endParaRPr lang="en-GB" sz="2000" b="0" kern="1200" cap="none" spc="0" dirty="0">
                        <a:solidFill>
                          <a:schemeClr val="tx1"/>
                        </a:solidFill>
                        <a:effectLst/>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1110812"/>
                  </a:ext>
                </a:extLst>
              </a:tr>
              <a:tr h="3383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Confidence</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are confident that any safety concerns raised will be acted upon. </a:t>
                      </a:r>
                      <a:endParaRPr lang="en-GB"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053041"/>
                  </a:ext>
                </a:extLst>
              </a:tr>
              <a:tr h="6400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Informed Compliance</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effectLst/>
                          <a:latin typeface="+mn-lt"/>
                          <a:ea typeface="+mn-ea"/>
                          <a:cs typeface="+mn-cs"/>
                        </a:rPr>
                        <a:t>The extent to which individuals understand the significance of and comply with safety rules and procedures. </a:t>
                      </a:r>
                      <a:endParaRPr lang="en-GB"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074973"/>
                  </a:ext>
                </a:extLst>
              </a:tr>
            </a:tbl>
          </a:graphicData>
        </a:graphic>
      </p:graphicFrame>
    </p:spTree>
    <p:extLst>
      <p:ext uri="{BB962C8B-B14F-4D97-AF65-F5344CB8AC3E}">
        <p14:creationId xmlns:p14="http://schemas.microsoft.com/office/powerpoint/2010/main" val="4274884283"/>
      </p:ext>
    </p:extLst>
  </p:cSld>
  <p:clrMapOvr>
    <a:masterClrMapping/>
  </p:clrMapOvr>
  <mc:AlternateContent xmlns:mc="http://schemas.openxmlformats.org/markup-compatibility/2006" xmlns:p14="http://schemas.microsoft.com/office/powerpoint/2010/main">
    <mc:Choice Requires="p14">
      <p:transition spd="slow" p14:dur="2000" advTm="48168"/>
    </mc:Choice>
    <mc:Fallback xmlns="">
      <p:transition spd="slow" advTm="481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74B23-BA10-8ADB-6F0B-F472C0ADA183}"/>
              </a:ext>
            </a:extLst>
          </p:cNvPr>
          <p:cNvSpPr>
            <a:spLocks noGrp="1"/>
          </p:cNvSpPr>
          <p:nvPr>
            <p:ph type="sldNum" sz="quarter" idx="12"/>
          </p:nvPr>
        </p:nvSpPr>
        <p:spPr/>
        <p:txBody>
          <a:bodyPr/>
          <a:lstStyle/>
          <a:p>
            <a:fld id="{E8D117DE-E405-4DE1-9361-D101FB38D022}" type="slidenum">
              <a:rPr lang="en-GB" smtClean="0"/>
              <a:pPr/>
              <a:t>17</a:t>
            </a:fld>
            <a:endParaRPr lang="en-GB" dirty="0"/>
          </a:p>
        </p:txBody>
      </p:sp>
      <p:pic>
        <p:nvPicPr>
          <p:cNvPr id="4" name="Picture 3">
            <a:extLst>
              <a:ext uri="{FF2B5EF4-FFF2-40B4-BE49-F238E27FC236}">
                <a16:creationId xmlns:a16="http://schemas.microsoft.com/office/drawing/2014/main" id="{DE596A29-1CAE-93F4-3ADF-6A8AE8C2B8FE}"/>
              </a:ext>
            </a:extLst>
          </p:cNvPr>
          <p:cNvPicPr>
            <a:picLocks noChangeAspect="1"/>
          </p:cNvPicPr>
          <p:nvPr/>
        </p:nvPicPr>
        <p:blipFill>
          <a:blip r:embed="rId2"/>
          <a:stretch>
            <a:fillRect/>
          </a:stretch>
        </p:blipFill>
        <p:spPr>
          <a:xfrm>
            <a:off x="0" y="0"/>
            <a:ext cx="9144001" cy="6541940"/>
          </a:xfrm>
          <a:prstGeom prst="rect">
            <a:avLst/>
          </a:prstGeom>
        </p:spPr>
      </p:pic>
    </p:spTree>
    <p:extLst>
      <p:ext uri="{BB962C8B-B14F-4D97-AF65-F5344CB8AC3E}">
        <p14:creationId xmlns:p14="http://schemas.microsoft.com/office/powerpoint/2010/main" val="180408367"/>
      </p:ext>
    </p:extLst>
  </p:cSld>
  <p:clrMapOvr>
    <a:masterClrMapping/>
  </p:clrMapOvr>
  <mc:AlternateContent xmlns:mc="http://schemas.openxmlformats.org/markup-compatibility/2006" xmlns:p14="http://schemas.microsoft.com/office/powerpoint/2010/main">
    <mc:Choice Requires="p14">
      <p:transition spd="slow" p14:dur="2000" advTm="14452"/>
    </mc:Choice>
    <mc:Fallback xmlns="">
      <p:transition spd="slow" advTm="1445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CEFAE3-78C2-A062-C219-01FC9CF4A260}"/>
              </a:ext>
            </a:extLst>
          </p:cNvPr>
          <p:cNvSpPr/>
          <p:nvPr/>
        </p:nvSpPr>
        <p:spPr>
          <a:xfrm>
            <a:off x="0" y="0"/>
            <a:ext cx="9144000" cy="681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589F5762-6216-7A57-2837-E2BCEBCF930A}"/>
              </a:ext>
            </a:extLst>
          </p:cNvPr>
          <p:cNvSpPr>
            <a:spLocks noGrp="1"/>
          </p:cNvSpPr>
          <p:nvPr>
            <p:ph type="sldNum" sz="quarter" idx="12"/>
          </p:nvPr>
        </p:nvSpPr>
        <p:spPr/>
        <p:txBody>
          <a:bodyPr/>
          <a:lstStyle/>
          <a:p>
            <a:fld id="{E8D117DE-E405-4DE1-9361-D101FB38D022}" type="slidenum">
              <a:rPr lang="en-GB" smtClean="0"/>
              <a:pPr/>
              <a:t>18</a:t>
            </a:fld>
            <a:endParaRPr lang="en-GB" dirty="0"/>
          </a:p>
        </p:txBody>
      </p:sp>
      <p:pic>
        <p:nvPicPr>
          <p:cNvPr id="4" name="Picture 3">
            <a:extLst>
              <a:ext uri="{FF2B5EF4-FFF2-40B4-BE49-F238E27FC236}">
                <a16:creationId xmlns:a16="http://schemas.microsoft.com/office/drawing/2014/main" id="{F4CF57A3-0B42-4153-40BF-65547F427D9B}"/>
              </a:ext>
            </a:extLst>
          </p:cNvPr>
          <p:cNvPicPr>
            <a:picLocks noChangeAspect="1"/>
          </p:cNvPicPr>
          <p:nvPr/>
        </p:nvPicPr>
        <p:blipFill>
          <a:blip r:embed="rId3"/>
          <a:stretch>
            <a:fillRect/>
          </a:stretch>
        </p:blipFill>
        <p:spPr>
          <a:xfrm>
            <a:off x="1692088" y="0"/>
            <a:ext cx="5759824" cy="6858000"/>
          </a:xfrm>
          <a:prstGeom prst="rect">
            <a:avLst/>
          </a:prstGeom>
        </p:spPr>
      </p:pic>
      <p:sp>
        <p:nvSpPr>
          <p:cNvPr id="6" name="Oval 5">
            <a:extLst>
              <a:ext uri="{FF2B5EF4-FFF2-40B4-BE49-F238E27FC236}">
                <a16:creationId xmlns:a16="http://schemas.microsoft.com/office/drawing/2014/main" id="{BAD4FEF9-424F-ACB7-9301-9D0900564990}"/>
              </a:ext>
            </a:extLst>
          </p:cNvPr>
          <p:cNvSpPr/>
          <p:nvPr/>
        </p:nvSpPr>
        <p:spPr>
          <a:xfrm>
            <a:off x="5305710" y="350428"/>
            <a:ext cx="596824" cy="6077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2B4A8A9-9620-ED1D-C988-EEA1B585AA7D}"/>
              </a:ext>
            </a:extLst>
          </p:cNvPr>
          <p:cNvSpPr/>
          <p:nvPr/>
        </p:nvSpPr>
        <p:spPr>
          <a:xfrm>
            <a:off x="5759260" y="1482933"/>
            <a:ext cx="596824" cy="6077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F34EAAE-CA0F-A68D-78C9-8955BC3F4041}"/>
              </a:ext>
            </a:extLst>
          </p:cNvPr>
          <p:cNvSpPr/>
          <p:nvPr/>
        </p:nvSpPr>
        <p:spPr>
          <a:xfrm>
            <a:off x="4827521" y="3475084"/>
            <a:ext cx="596824" cy="60777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00C2E7A-1AC0-BF9F-6AF1-B6D41B3416E2}"/>
              </a:ext>
            </a:extLst>
          </p:cNvPr>
          <p:cNvSpPr/>
          <p:nvPr/>
        </p:nvSpPr>
        <p:spPr>
          <a:xfrm>
            <a:off x="6076836" y="4300964"/>
            <a:ext cx="596824" cy="6077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91568063"/>
      </p:ext>
    </p:extLst>
  </p:cSld>
  <p:clrMapOvr>
    <a:masterClrMapping/>
  </p:clrMapOvr>
  <mc:AlternateContent xmlns:mc="http://schemas.openxmlformats.org/markup-compatibility/2006" xmlns:p14="http://schemas.microsoft.com/office/powerpoint/2010/main">
    <mc:Choice Requires="p14">
      <p:transition spd="slow" p14:dur="2000" advTm="132113"/>
    </mc:Choice>
    <mc:Fallback xmlns="">
      <p:transition spd="slow" advTm="132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9D2D6-8A1C-D88C-0384-D447F03B3D3B}"/>
              </a:ext>
            </a:extLst>
          </p:cNvPr>
          <p:cNvSpPr>
            <a:spLocks noGrp="1"/>
          </p:cNvSpPr>
          <p:nvPr>
            <p:ph type="title"/>
          </p:nvPr>
        </p:nvSpPr>
        <p:spPr/>
        <p:txBody>
          <a:bodyPr/>
          <a:lstStyle/>
          <a:p>
            <a:r>
              <a:rPr lang="en-GB" dirty="0"/>
              <a:t>Relationship with safety performance</a:t>
            </a:r>
          </a:p>
        </p:txBody>
      </p:sp>
      <p:sp>
        <p:nvSpPr>
          <p:cNvPr id="7" name="Text Placeholder 6">
            <a:extLst>
              <a:ext uri="{FF2B5EF4-FFF2-40B4-BE49-F238E27FC236}">
                <a16:creationId xmlns:a16="http://schemas.microsoft.com/office/drawing/2014/main" id="{60150DE4-A79C-8D2B-26AB-13828EA5783C}"/>
              </a:ext>
            </a:extLst>
          </p:cNvPr>
          <p:cNvSpPr>
            <a:spLocks noGrp="1"/>
          </p:cNvSpPr>
          <p:nvPr>
            <p:ph type="body" sz="quarter" idx="13"/>
          </p:nvPr>
        </p:nvSpPr>
        <p:spPr/>
        <p:txBody>
          <a:bodyPr>
            <a:normAutofit/>
          </a:bodyPr>
          <a:lstStyle/>
          <a:p>
            <a:pPr>
              <a:lnSpc>
                <a:spcPct val="100000"/>
              </a:lnSpc>
              <a:spcAft>
                <a:spcPts val="600"/>
              </a:spcAft>
            </a:pPr>
            <a:r>
              <a:rPr lang="en-GB" dirty="0"/>
              <a:t>The NISCI positively predicts:</a:t>
            </a:r>
          </a:p>
          <a:p>
            <a:pPr marL="457200" indent="-457200">
              <a:lnSpc>
                <a:spcPct val="100000"/>
              </a:lnSpc>
              <a:spcAft>
                <a:spcPts val="600"/>
              </a:spcAft>
              <a:buFont typeface="Arial" panose="020B0604020202020204" pitchFamily="34" charset="0"/>
              <a:buChar char="•"/>
            </a:pPr>
            <a:r>
              <a:rPr lang="en-GB" dirty="0"/>
              <a:t>Organisational-level safety performance ratings</a:t>
            </a:r>
          </a:p>
          <a:p>
            <a:pPr marL="457200" indent="-457200">
              <a:lnSpc>
                <a:spcPct val="100000"/>
              </a:lnSpc>
              <a:spcAft>
                <a:spcPts val="600"/>
              </a:spcAft>
              <a:buFont typeface="Arial" panose="020B0604020202020204" pitchFamily="34" charset="0"/>
              <a:buChar char="•"/>
            </a:pPr>
            <a:r>
              <a:rPr lang="en-GB" dirty="0"/>
              <a:t>Individual safety performance ratings</a:t>
            </a:r>
          </a:p>
          <a:p>
            <a:pPr>
              <a:lnSpc>
                <a:spcPct val="100000"/>
              </a:lnSpc>
              <a:spcAft>
                <a:spcPts val="600"/>
              </a:spcAft>
            </a:pPr>
            <a:endParaRPr lang="en-GB" dirty="0"/>
          </a:p>
          <a:p>
            <a:pPr>
              <a:lnSpc>
                <a:spcPct val="100000"/>
              </a:lnSpc>
              <a:spcAft>
                <a:spcPts val="600"/>
              </a:spcAft>
            </a:pPr>
            <a:r>
              <a:rPr lang="en-GB" dirty="0"/>
              <a:t>It also reflects differences in ONR inspector-ratings of organisational safety performance:</a:t>
            </a:r>
          </a:p>
          <a:p>
            <a:pPr marL="342900" indent="-342900">
              <a:lnSpc>
                <a:spcPct val="100000"/>
              </a:lnSpc>
              <a:spcAft>
                <a:spcPts val="600"/>
              </a:spcAft>
              <a:buFont typeface="Arial" panose="020B0604020202020204" pitchFamily="34" charset="0"/>
              <a:buChar char="•"/>
            </a:pPr>
            <a:r>
              <a:rPr lang="en-GB" dirty="0"/>
              <a:t>Each dimension is sensitive to differences between organisations rated as having high and low safety performance, and between organisations rated as having low and medium safety performance</a:t>
            </a:r>
          </a:p>
        </p:txBody>
      </p:sp>
      <p:sp>
        <p:nvSpPr>
          <p:cNvPr id="4" name="Slide Number Placeholder 3">
            <a:extLst>
              <a:ext uri="{FF2B5EF4-FFF2-40B4-BE49-F238E27FC236}">
                <a16:creationId xmlns:a16="http://schemas.microsoft.com/office/drawing/2014/main" id="{638B4CDB-3426-BB9B-CFD4-D25CC3D8520D}"/>
              </a:ext>
            </a:extLst>
          </p:cNvPr>
          <p:cNvSpPr>
            <a:spLocks noGrp="1"/>
          </p:cNvSpPr>
          <p:nvPr>
            <p:ph type="sldNum" sz="quarter" idx="16"/>
          </p:nvPr>
        </p:nvSpPr>
        <p:spPr/>
        <p:txBody>
          <a:bodyPr/>
          <a:lstStyle/>
          <a:p>
            <a:fld id="{E8D117DE-E405-4DE1-9361-D101FB38D022}" type="slidenum">
              <a:rPr lang="en-GB" smtClean="0"/>
              <a:pPr/>
              <a:t>19</a:t>
            </a:fld>
            <a:endParaRPr lang="en-GB" dirty="0"/>
          </a:p>
        </p:txBody>
      </p:sp>
    </p:spTree>
    <p:extLst>
      <p:ext uri="{BB962C8B-B14F-4D97-AF65-F5344CB8AC3E}">
        <p14:creationId xmlns:p14="http://schemas.microsoft.com/office/powerpoint/2010/main" val="2037783146"/>
      </p:ext>
    </p:extLst>
  </p:cSld>
  <p:clrMapOvr>
    <a:masterClrMapping/>
  </p:clrMapOvr>
  <mc:AlternateContent xmlns:mc="http://schemas.openxmlformats.org/markup-compatibility/2006" xmlns:p14="http://schemas.microsoft.com/office/powerpoint/2010/main">
    <mc:Choice Requires="p14">
      <p:transition spd="slow" p14:dur="2000" advTm="124847"/>
    </mc:Choice>
    <mc:Fallback xmlns="">
      <p:transition spd="slow" advTm="1248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E67A-B8F9-C6A8-4F84-C44AB16DE268}"/>
              </a:ext>
            </a:extLst>
          </p:cNvPr>
          <p:cNvSpPr>
            <a:spLocks noGrp="1"/>
          </p:cNvSpPr>
          <p:nvPr>
            <p:ph type="title"/>
          </p:nvPr>
        </p:nvSpPr>
        <p:spPr/>
        <p:txBody>
          <a:bodyPr/>
          <a:lstStyle/>
          <a:p>
            <a:r>
              <a:rPr lang="en-GB" dirty="0"/>
              <a:t>Challenges for Great Britain’s Nuclear Industry</a:t>
            </a:r>
          </a:p>
        </p:txBody>
      </p:sp>
      <p:sp>
        <p:nvSpPr>
          <p:cNvPr id="3" name="Text Placeholder 2">
            <a:extLst>
              <a:ext uri="{FF2B5EF4-FFF2-40B4-BE49-F238E27FC236}">
                <a16:creationId xmlns:a16="http://schemas.microsoft.com/office/drawing/2014/main" id="{0AEEF2DF-C5C8-1D62-2F0F-D500C5A4DD15}"/>
              </a:ext>
            </a:extLst>
          </p:cNvPr>
          <p:cNvSpPr>
            <a:spLocks noGrp="1"/>
          </p:cNvSpPr>
          <p:nvPr>
            <p:ph type="body" sz="quarter" idx="13"/>
          </p:nvPr>
        </p:nvSpPr>
        <p:spPr/>
        <p:txBody>
          <a:bodyPr>
            <a:normAutofit/>
          </a:bodyPr>
          <a:lstStyle/>
          <a:p>
            <a:pPr fontAlgn="base">
              <a:lnSpc>
                <a:spcPct val="100000"/>
              </a:lnSpc>
              <a:spcAft>
                <a:spcPts val="600"/>
              </a:spcAft>
            </a:pPr>
            <a:r>
              <a:rPr lang="en-GB" b="1" dirty="0">
                <a:latin typeface="Arial" panose="020B0604020202020204" pitchFamily="34" charset="0"/>
                <a:ea typeface="Times New Roman" panose="02020603050405020304" pitchFamily="18" charset="0"/>
                <a:cs typeface="Times New Roman" panose="02020603050405020304" pitchFamily="18" charset="0"/>
              </a:rPr>
              <a:t>Existing safety culture models and measures</a:t>
            </a:r>
            <a:r>
              <a:rPr lang="en-GB" b="1" dirty="0">
                <a:effectLst/>
                <a:latin typeface="Arial" panose="020B0604020202020204" pitchFamily="34" charset="0"/>
                <a:ea typeface="Times New Roman" panose="02020603050405020304" pitchFamily="18" charset="0"/>
                <a:cs typeface="Times New Roman" panose="02020603050405020304" pitchFamily="18" charset="0"/>
              </a:rPr>
              <a:t> </a:t>
            </a:r>
          </a:p>
          <a:p>
            <a:pPr marL="285750" indent="-285750" fontAlgn="base">
              <a:lnSpc>
                <a:spcPct val="100000"/>
              </a:lnSpc>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Low validity of nuclear specific measures based on IAEA model (de Castro et al., 2013; Martinez-</a:t>
            </a:r>
            <a:r>
              <a:rPr lang="en-GB" dirty="0" err="1">
                <a:latin typeface="Arial" panose="020B0604020202020204" pitchFamily="34" charset="0"/>
                <a:ea typeface="Times New Roman" panose="02020603050405020304" pitchFamily="18" charset="0"/>
                <a:cs typeface="Times New Roman" panose="02020603050405020304" pitchFamily="18" charset="0"/>
              </a:rPr>
              <a:t>Corcoles</a:t>
            </a:r>
            <a:r>
              <a:rPr lang="en-GB" dirty="0">
                <a:latin typeface="Arial" panose="020B0604020202020204" pitchFamily="34" charset="0"/>
                <a:ea typeface="Times New Roman" panose="02020603050405020304" pitchFamily="18" charset="0"/>
                <a:cs typeface="Times New Roman" panose="02020603050405020304" pitchFamily="18" charset="0"/>
              </a:rPr>
              <a:t>, 2023)</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fontAlgn="base">
              <a:lnSpc>
                <a:spcPct val="100000"/>
              </a:lnSpc>
              <a:spcAft>
                <a:spcPts val="600"/>
              </a:spcAft>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Generalisability across life cycle, sites and facilities</a:t>
            </a:r>
          </a:p>
          <a:p>
            <a:pPr marL="285750" indent="-285750" fontAlgn="base">
              <a:lnSpc>
                <a:spcPct val="100000"/>
              </a:lnSpc>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Applicability of general measures of safety culture</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ct val="100000"/>
              </a:lnSpc>
              <a:spcAft>
                <a:spcPts val="600"/>
              </a:spcAft>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fontAlgn="base">
              <a:lnSpc>
                <a:spcPct val="100000"/>
              </a:lnSpc>
              <a:spcAft>
                <a:spcPts val="600"/>
              </a:spcAft>
            </a:pPr>
            <a:r>
              <a:rPr lang="en-GB" b="1" dirty="0">
                <a:effectLst/>
                <a:latin typeface="Arial" panose="020B0604020202020204" pitchFamily="34" charset="0"/>
                <a:ea typeface="Times New Roman" panose="02020603050405020304" pitchFamily="18" charset="0"/>
                <a:cs typeface="Times New Roman" panose="02020603050405020304" pitchFamily="18" charset="0"/>
              </a:rPr>
              <a:t>Implications</a:t>
            </a:r>
          </a:p>
          <a:p>
            <a:pPr marL="285750" indent="-285750" fontAlgn="base">
              <a:lnSpc>
                <a:spcPct val="100000"/>
              </a:lnSpc>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Confidence in decision making</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B69F76-F1B3-1680-C84F-5909B55C1B0D}"/>
              </a:ext>
            </a:extLst>
          </p:cNvPr>
          <p:cNvSpPr>
            <a:spLocks noGrp="1"/>
          </p:cNvSpPr>
          <p:nvPr>
            <p:ph type="sldNum" sz="quarter" idx="16"/>
          </p:nvPr>
        </p:nvSpPr>
        <p:spPr/>
        <p:txBody>
          <a:bodyPr/>
          <a:lstStyle/>
          <a:p>
            <a:fld id="{E8D117DE-E405-4DE1-9361-D101FB38D022}" type="slidenum">
              <a:rPr lang="en-GB" smtClean="0"/>
              <a:pPr/>
              <a:t>2</a:t>
            </a:fld>
            <a:endParaRPr lang="en-GB" dirty="0"/>
          </a:p>
        </p:txBody>
      </p:sp>
    </p:spTree>
    <p:extLst>
      <p:ext uri="{BB962C8B-B14F-4D97-AF65-F5344CB8AC3E}">
        <p14:creationId xmlns:p14="http://schemas.microsoft.com/office/powerpoint/2010/main" val="2792839878"/>
      </p:ext>
    </p:extLst>
  </p:cSld>
  <p:clrMapOvr>
    <a:masterClrMapping/>
  </p:clrMapOvr>
  <mc:AlternateContent xmlns:mc="http://schemas.openxmlformats.org/markup-compatibility/2006" xmlns:p14="http://schemas.microsoft.com/office/powerpoint/2010/main">
    <mc:Choice Requires="p14">
      <p:transition spd="slow" p14:dur="2000" advTm="139561"/>
    </mc:Choice>
    <mc:Fallback xmlns="">
      <p:transition spd="slow" advTm="1395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9862-5D41-28AC-0D71-A414B443DEB0}"/>
              </a:ext>
            </a:extLst>
          </p:cNvPr>
          <p:cNvSpPr>
            <a:spLocks noGrp="1"/>
          </p:cNvSpPr>
          <p:nvPr>
            <p:ph type="title"/>
          </p:nvPr>
        </p:nvSpPr>
        <p:spPr/>
        <p:txBody>
          <a:bodyPr/>
          <a:lstStyle/>
          <a:p>
            <a:r>
              <a:rPr lang="en-GB" dirty="0"/>
              <a:t>Next Steps</a:t>
            </a:r>
          </a:p>
        </p:txBody>
      </p:sp>
      <p:sp>
        <p:nvSpPr>
          <p:cNvPr id="3" name="Text Placeholder 2">
            <a:extLst>
              <a:ext uri="{FF2B5EF4-FFF2-40B4-BE49-F238E27FC236}">
                <a16:creationId xmlns:a16="http://schemas.microsoft.com/office/drawing/2014/main" id="{B2B86BF2-9A3C-1650-3F81-80F6F004C502}"/>
              </a:ext>
            </a:extLst>
          </p:cNvPr>
          <p:cNvSpPr>
            <a:spLocks noGrp="1"/>
          </p:cNvSpPr>
          <p:nvPr>
            <p:ph type="body" sz="quarter" idx="13"/>
          </p:nvPr>
        </p:nvSpPr>
        <p:spPr/>
        <p:txBody>
          <a:bodyPr>
            <a:normAutofit/>
          </a:bodyPr>
          <a:lstStyle/>
          <a:p>
            <a:pPr>
              <a:lnSpc>
                <a:spcPct val="100000"/>
              </a:lnSpc>
              <a:spcAft>
                <a:spcPts val="600"/>
              </a:spcAft>
            </a:pPr>
            <a:r>
              <a:rPr lang="en-GB" dirty="0"/>
              <a:t>ONR is working collaboratively with GB’s nuclear industry to encourage the use of NISCI. The vision includes:</a:t>
            </a:r>
          </a:p>
          <a:p>
            <a:pPr>
              <a:lnSpc>
                <a:spcPct val="100000"/>
              </a:lnSpc>
              <a:spcAft>
                <a:spcPts val="600"/>
              </a:spcAft>
            </a:pPr>
            <a:endParaRPr lang="en-GB" dirty="0"/>
          </a:p>
          <a:p>
            <a:pPr marL="285750" indent="-285750">
              <a:lnSpc>
                <a:spcPct val="100000"/>
              </a:lnSpc>
              <a:spcAft>
                <a:spcPts val="600"/>
              </a:spcAft>
              <a:buFont typeface="Arial" panose="020B0604020202020204" pitchFamily="34" charset="0"/>
              <a:buChar char="•"/>
            </a:pPr>
            <a:r>
              <a:rPr lang="en-GB" dirty="0"/>
              <a:t>Full industry adoption</a:t>
            </a:r>
          </a:p>
          <a:p>
            <a:pPr marL="501750" lvl="6" indent="-285750">
              <a:lnSpc>
                <a:spcPct val="100000"/>
              </a:lnSpc>
              <a:spcAft>
                <a:spcPts val="600"/>
              </a:spcAft>
            </a:pPr>
            <a:r>
              <a:rPr lang="en-GB" sz="2000" dirty="0"/>
              <a:t>Industry benchmarking</a:t>
            </a:r>
          </a:p>
          <a:p>
            <a:pPr marL="501750" lvl="6" indent="-285750">
              <a:lnSpc>
                <a:spcPct val="100000"/>
              </a:lnSpc>
              <a:spcAft>
                <a:spcPts val="600"/>
              </a:spcAft>
            </a:pPr>
            <a:r>
              <a:rPr lang="en-GB" sz="2000" dirty="0"/>
              <a:t>Industry learning</a:t>
            </a:r>
          </a:p>
          <a:p>
            <a:pPr marL="501750" lvl="6" indent="-285750">
              <a:lnSpc>
                <a:spcPct val="100000"/>
              </a:lnSpc>
              <a:spcAft>
                <a:spcPts val="600"/>
              </a:spcAft>
            </a:pPr>
            <a:r>
              <a:rPr lang="en-GB" sz="2000" dirty="0"/>
              <a:t>Improved safety outcomes</a:t>
            </a:r>
          </a:p>
          <a:p>
            <a:pPr marL="285750" indent="-285750">
              <a:lnSpc>
                <a:spcPct val="100000"/>
              </a:lnSpc>
              <a:spcAft>
                <a:spcPts val="600"/>
              </a:spcAft>
              <a:buFont typeface="Arial" panose="020B0604020202020204" pitchFamily="34" charset="0"/>
              <a:buChar char="•"/>
            </a:pPr>
            <a:r>
              <a:rPr lang="en-GB" dirty="0"/>
              <a:t>Adoption by other industries and nations</a:t>
            </a:r>
          </a:p>
          <a:p>
            <a:pPr marL="285750" indent="-285750">
              <a:lnSpc>
                <a:spcPct val="100000"/>
              </a:lnSpc>
              <a:spcAft>
                <a:spcPts val="600"/>
              </a:spcAft>
              <a:buFont typeface="Arial" panose="020B0604020202020204" pitchFamily="34" charset="0"/>
              <a:buChar char="•"/>
            </a:pPr>
            <a:r>
              <a:rPr lang="en-GB" dirty="0"/>
              <a:t>Development of a software platform</a:t>
            </a:r>
          </a:p>
        </p:txBody>
      </p:sp>
      <p:sp>
        <p:nvSpPr>
          <p:cNvPr id="4" name="Slide Number Placeholder 3">
            <a:extLst>
              <a:ext uri="{FF2B5EF4-FFF2-40B4-BE49-F238E27FC236}">
                <a16:creationId xmlns:a16="http://schemas.microsoft.com/office/drawing/2014/main" id="{AADD2CC8-F0B1-02E6-00E5-7D634B05DBC5}"/>
              </a:ext>
            </a:extLst>
          </p:cNvPr>
          <p:cNvSpPr>
            <a:spLocks noGrp="1"/>
          </p:cNvSpPr>
          <p:nvPr>
            <p:ph type="sldNum" sz="quarter" idx="16"/>
          </p:nvPr>
        </p:nvSpPr>
        <p:spPr/>
        <p:txBody>
          <a:bodyPr/>
          <a:lstStyle/>
          <a:p>
            <a:fld id="{E8D117DE-E405-4DE1-9361-D101FB38D022}" type="slidenum">
              <a:rPr lang="en-GB" smtClean="0"/>
              <a:pPr/>
              <a:t>20</a:t>
            </a:fld>
            <a:endParaRPr lang="en-GB" dirty="0"/>
          </a:p>
        </p:txBody>
      </p:sp>
    </p:spTree>
    <p:extLst>
      <p:ext uri="{BB962C8B-B14F-4D97-AF65-F5344CB8AC3E}">
        <p14:creationId xmlns:p14="http://schemas.microsoft.com/office/powerpoint/2010/main" val="3100307939"/>
      </p:ext>
    </p:extLst>
  </p:cSld>
  <p:clrMapOvr>
    <a:masterClrMapping/>
  </p:clrMapOvr>
  <mc:AlternateContent xmlns:mc="http://schemas.openxmlformats.org/markup-compatibility/2006" xmlns:p14="http://schemas.microsoft.com/office/powerpoint/2010/main">
    <mc:Choice Requires="p14">
      <p:transition spd="slow" p14:dur="2000" advTm="59290"/>
    </mc:Choice>
    <mc:Fallback xmlns="">
      <p:transition spd="slow" advTm="592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9862-5D41-28AC-0D71-A414B443DEB0}"/>
              </a:ext>
            </a:extLst>
          </p:cNvPr>
          <p:cNvSpPr>
            <a:spLocks noGrp="1"/>
          </p:cNvSpPr>
          <p:nvPr>
            <p:ph type="title"/>
          </p:nvPr>
        </p:nvSpPr>
        <p:spPr/>
        <p:txBody>
          <a:bodyPr/>
          <a:lstStyle/>
          <a:p>
            <a:r>
              <a:rPr lang="en-GB" dirty="0"/>
              <a:t>Thank-you</a:t>
            </a:r>
          </a:p>
        </p:txBody>
      </p:sp>
      <p:sp>
        <p:nvSpPr>
          <p:cNvPr id="3" name="Text Placeholder 2">
            <a:extLst>
              <a:ext uri="{FF2B5EF4-FFF2-40B4-BE49-F238E27FC236}">
                <a16:creationId xmlns:a16="http://schemas.microsoft.com/office/drawing/2014/main" id="{B2B86BF2-9A3C-1650-3F81-80F6F004C502}"/>
              </a:ext>
            </a:extLst>
          </p:cNvPr>
          <p:cNvSpPr>
            <a:spLocks noGrp="1"/>
          </p:cNvSpPr>
          <p:nvPr>
            <p:ph type="body" sz="quarter" idx="13"/>
          </p:nvPr>
        </p:nvSpPr>
        <p:spPr>
          <a:xfrm>
            <a:off x="199630" y="2055007"/>
            <a:ext cx="8728534" cy="4500000"/>
          </a:xfrm>
        </p:spPr>
        <p:txBody>
          <a:bodyPr>
            <a:normAutofit/>
          </a:bodyPr>
          <a:lstStyle/>
          <a:p>
            <a:pPr algn="ctr">
              <a:lnSpc>
                <a:spcPct val="100000"/>
              </a:lnSpc>
              <a:spcAft>
                <a:spcPts val="600"/>
              </a:spcAft>
            </a:pPr>
            <a:r>
              <a:rPr lang="en-GB" sz="2400" b="1" dirty="0"/>
              <a:t>Office for Nuclear Regulation</a:t>
            </a:r>
          </a:p>
          <a:p>
            <a:pPr algn="ctr">
              <a:lnSpc>
                <a:spcPct val="100000"/>
              </a:lnSpc>
              <a:spcAft>
                <a:spcPts val="600"/>
              </a:spcAft>
            </a:pPr>
            <a:r>
              <a:rPr lang="en-GB" sz="2400" dirty="0"/>
              <a:t>Nick Shaw: </a:t>
            </a:r>
            <a:r>
              <a:rPr lang="en-GB" sz="2400" dirty="0">
                <a:hlinkClick r:id="rId2"/>
              </a:rPr>
              <a:t>nick.shaw@onr.gov.uk</a:t>
            </a:r>
            <a:endParaRPr lang="en-GB" sz="2400" dirty="0"/>
          </a:p>
          <a:p>
            <a:pPr algn="ctr">
              <a:lnSpc>
                <a:spcPct val="100000"/>
              </a:lnSpc>
              <a:spcAft>
                <a:spcPts val="600"/>
              </a:spcAft>
            </a:pPr>
            <a:endParaRPr lang="en-GB" sz="2400" dirty="0"/>
          </a:p>
          <a:p>
            <a:pPr algn="ctr">
              <a:lnSpc>
                <a:spcPct val="100000"/>
              </a:lnSpc>
              <a:spcAft>
                <a:spcPts val="600"/>
              </a:spcAft>
            </a:pPr>
            <a:r>
              <a:rPr lang="en-GB" sz="2400" b="1" dirty="0"/>
              <a:t>Alliance Manchester Business School</a:t>
            </a:r>
          </a:p>
          <a:p>
            <a:pPr algn="ctr">
              <a:lnSpc>
                <a:spcPct val="100000"/>
              </a:lnSpc>
              <a:spcAft>
                <a:spcPts val="600"/>
              </a:spcAft>
            </a:pPr>
            <a:r>
              <a:rPr lang="en-GB" sz="2400" dirty="0"/>
              <a:t>Professor Sharon Clarke: </a:t>
            </a:r>
            <a:r>
              <a:rPr lang="en-GB" sz="2400" dirty="0">
                <a:hlinkClick r:id="rId3"/>
              </a:rPr>
              <a:t>s.g.clarke@manchester.ac.uk</a:t>
            </a:r>
            <a:endParaRPr lang="en-GB" sz="2400" dirty="0"/>
          </a:p>
          <a:p>
            <a:pPr algn="ctr">
              <a:lnSpc>
                <a:spcPct val="100000"/>
              </a:lnSpc>
              <a:spcAft>
                <a:spcPts val="600"/>
              </a:spcAft>
            </a:pPr>
            <a:r>
              <a:rPr lang="en-GB" sz="2400" dirty="0"/>
              <a:t>Dr Lina Siegl: </a:t>
            </a:r>
            <a:r>
              <a:rPr lang="en-GB" sz="2400" dirty="0">
                <a:hlinkClick r:id="rId4"/>
              </a:rPr>
              <a:t>lina.siegl@manchester.ac.uk</a:t>
            </a:r>
            <a:endParaRPr lang="en-GB" sz="2400" dirty="0"/>
          </a:p>
          <a:p>
            <a:pPr algn="ctr">
              <a:lnSpc>
                <a:spcPct val="100000"/>
              </a:lnSpc>
              <a:spcAft>
                <a:spcPts val="600"/>
              </a:spcAft>
            </a:pPr>
            <a:endParaRPr lang="en-GB" sz="2400" dirty="0"/>
          </a:p>
          <a:p>
            <a:pPr algn="ctr">
              <a:lnSpc>
                <a:spcPct val="100000"/>
              </a:lnSpc>
              <a:spcAft>
                <a:spcPts val="600"/>
              </a:spcAft>
            </a:pPr>
            <a:endParaRPr lang="en-GB" sz="2400" dirty="0"/>
          </a:p>
        </p:txBody>
      </p:sp>
      <p:sp>
        <p:nvSpPr>
          <p:cNvPr id="4" name="Slide Number Placeholder 3">
            <a:extLst>
              <a:ext uri="{FF2B5EF4-FFF2-40B4-BE49-F238E27FC236}">
                <a16:creationId xmlns:a16="http://schemas.microsoft.com/office/drawing/2014/main" id="{AADD2CC8-F0B1-02E6-00E5-7D634B05DBC5}"/>
              </a:ext>
            </a:extLst>
          </p:cNvPr>
          <p:cNvSpPr>
            <a:spLocks noGrp="1"/>
          </p:cNvSpPr>
          <p:nvPr>
            <p:ph type="sldNum" sz="quarter" idx="16"/>
          </p:nvPr>
        </p:nvSpPr>
        <p:spPr/>
        <p:txBody>
          <a:bodyPr/>
          <a:lstStyle/>
          <a:p>
            <a:fld id="{E8D117DE-E405-4DE1-9361-D101FB38D022}" type="slidenum">
              <a:rPr lang="en-GB" smtClean="0"/>
              <a:pPr/>
              <a:t>21</a:t>
            </a:fld>
            <a:endParaRPr lang="en-GB" dirty="0"/>
          </a:p>
        </p:txBody>
      </p:sp>
    </p:spTree>
    <p:extLst>
      <p:ext uri="{BB962C8B-B14F-4D97-AF65-F5344CB8AC3E}">
        <p14:creationId xmlns:p14="http://schemas.microsoft.com/office/powerpoint/2010/main" val="2008153516"/>
      </p:ext>
    </p:extLst>
  </p:cSld>
  <p:clrMapOvr>
    <a:masterClrMapping/>
  </p:clrMapOvr>
  <mc:AlternateContent xmlns:mc="http://schemas.openxmlformats.org/markup-compatibility/2006" xmlns:p14="http://schemas.microsoft.com/office/powerpoint/2010/main">
    <mc:Choice Requires="p14">
      <p:transition spd="slow" p14:dur="2000" advTm="45929"/>
    </mc:Choice>
    <mc:Fallback xmlns="">
      <p:transition spd="slow" advTm="459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F43D4E-9BD9-829C-699D-C74B8DE2D560}"/>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5367DE-AA4E-80E1-8209-BA498319BAA1}"/>
              </a:ext>
            </a:extLst>
          </p:cNvPr>
          <p:cNvSpPr>
            <a:spLocks noGrp="1"/>
          </p:cNvSpPr>
          <p:nvPr>
            <p:ph type="title"/>
          </p:nvPr>
        </p:nvSpPr>
        <p:spPr/>
        <p:txBody>
          <a:bodyPr/>
          <a:lstStyle/>
          <a:p>
            <a:r>
              <a:rPr lang="en-GB" dirty="0"/>
              <a:t>Comparison to Existing Measures</a:t>
            </a:r>
          </a:p>
        </p:txBody>
      </p:sp>
      <p:sp>
        <p:nvSpPr>
          <p:cNvPr id="3" name="Text Placeholder 2">
            <a:extLst>
              <a:ext uri="{FF2B5EF4-FFF2-40B4-BE49-F238E27FC236}">
                <a16:creationId xmlns:a16="http://schemas.microsoft.com/office/drawing/2014/main" id="{D0239C75-36EC-E6BC-D497-87163460C02C}"/>
              </a:ext>
            </a:extLst>
          </p:cNvPr>
          <p:cNvSpPr>
            <a:spLocks noGrp="1"/>
          </p:cNvSpPr>
          <p:nvPr>
            <p:ph type="body" sz="quarter" idx="13"/>
          </p:nvPr>
        </p:nvSpPr>
        <p:spPr>
          <a:xfrm>
            <a:off x="211071" y="1567458"/>
            <a:ext cx="4360929" cy="4924781"/>
          </a:xfrm>
        </p:spPr>
        <p:txBody>
          <a:bodyPr>
            <a:noAutofit/>
          </a:bodyPr>
          <a:lstStyle/>
          <a:p>
            <a:pPr>
              <a:lnSpc>
                <a:spcPct val="100000"/>
              </a:lnSpc>
              <a:spcAft>
                <a:spcPts val="600"/>
              </a:spcAft>
            </a:pPr>
            <a:r>
              <a:rPr lang="en-GB" sz="1900" dirty="0"/>
              <a:t>There is insufficient systematic development practices and validity testing in:</a:t>
            </a:r>
          </a:p>
          <a:p>
            <a:pPr marL="342900" indent="-342900">
              <a:lnSpc>
                <a:spcPct val="100000"/>
              </a:lnSpc>
              <a:spcAft>
                <a:spcPts val="600"/>
              </a:spcAft>
              <a:buFont typeface="Arial" panose="020B0604020202020204" pitchFamily="34" charset="0"/>
              <a:buChar char="•"/>
            </a:pPr>
            <a:r>
              <a:rPr lang="en-GB" sz="1900" dirty="0"/>
              <a:t>General scale development (Hughes, 2018) and social science papers (</a:t>
            </a:r>
            <a:r>
              <a:rPr lang="en-GB" sz="1900" dirty="0" err="1"/>
              <a:t>Falke</a:t>
            </a:r>
            <a:r>
              <a:rPr lang="en-GB" sz="1900" dirty="0"/>
              <a:t> et al., 2020)</a:t>
            </a:r>
          </a:p>
          <a:p>
            <a:pPr marL="342900" indent="-342900">
              <a:lnSpc>
                <a:spcPct val="100000"/>
              </a:lnSpc>
              <a:spcAft>
                <a:spcPts val="600"/>
              </a:spcAft>
              <a:buFont typeface="Arial" panose="020B0604020202020204" pitchFamily="34" charset="0"/>
              <a:buChar char="•"/>
            </a:pPr>
            <a:r>
              <a:rPr lang="en-GB" sz="1900" dirty="0"/>
              <a:t>The nuclear safety culture field (Diaz –</a:t>
            </a:r>
            <a:r>
              <a:rPr lang="en-GB" sz="1900" dirty="0" err="1"/>
              <a:t>Carbera</a:t>
            </a:r>
            <a:r>
              <a:rPr lang="en-GB" sz="1900" dirty="0"/>
              <a:t> &amp; Isla-Diaz, 2009; Marrow et al., 2014; de Castro et al., 2017; Goncalves Filho &amp; Waterson, 2018; Fleming et al., 2018)</a:t>
            </a:r>
          </a:p>
          <a:p>
            <a:pPr marL="342900" indent="-342900">
              <a:lnSpc>
                <a:spcPct val="100000"/>
              </a:lnSpc>
              <a:spcAft>
                <a:spcPts val="600"/>
              </a:spcAft>
              <a:buFont typeface="Arial" panose="020B0604020202020204" pitchFamily="34" charset="0"/>
              <a:buChar char="•"/>
            </a:pPr>
            <a:r>
              <a:rPr lang="en-GB" sz="1900" dirty="0"/>
              <a:t>The IAEA’s safety culture model (de Castro et al., 2013; Martinez-</a:t>
            </a:r>
            <a:r>
              <a:rPr lang="en-GB" sz="1900" dirty="0" err="1"/>
              <a:t>Corcoles</a:t>
            </a:r>
            <a:r>
              <a:rPr lang="en-GB" sz="1900" dirty="0"/>
              <a:t>, 2023)</a:t>
            </a:r>
          </a:p>
        </p:txBody>
      </p:sp>
      <p:sp>
        <p:nvSpPr>
          <p:cNvPr id="4" name="Slide Number Placeholder 3">
            <a:extLst>
              <a:ext uri="{FF2B5EF4-FFF2-40B4-BE49-F238E27FC236}">
                <a16:creationId xmlns:a16="http://schemas.microsoft.com/office/drawing/2014/main" id="{5C8D4341-CCEE-E578-6FD5-296C74F0C18C}"/>
              </a:ext>
            </a:extLst>
          </p:cNvPr>
          <p:cNvSpPr>
            <a:spLocks noGrp="1"/>
          </p:cNvSpPr>
          <p:nvPr>
            <p:ph type="sldNum" sz="quarter" idx="16"/>
          </p:nvPr>
        </p:nvSpPr>
        <p:spPr/>
        <p:txBody>
          <a:bodyPr/>
          <a:lstStyle/>
          <a:p>
            <a:fld id="{E8D117DE-E405-4DE1-9361-D101FB38D022}" type="slidenum">
              <a:rPr lang="en-GB" smtClean="0"/>
              <a:pPr/>
              <a:t>3</a:t>
            </a:fld>
            <a:endParaRPr lang="en-GB" dirty="0"/>
          </a:p>
        </p:txBody>
      </p:sp>
      <p:graphicFrame>
        <p:nvGraphicFramePr>
          <p:cNvPr id="6" name="Content Placeholder 5">
            <a:extLst>
              <a:ext uri="{FF2B5EF4-FFF2-40B4-BE49-F238E27FC236}">
                <a16:creationId xmlns:a16="http://schemas.microsoft.com/office/drawing/2014/main" id="{2105E353-E0B5-816D-96DA-BB6979FC8599}"/>
              </a:ext>
            </a:extLst>
          </p:cNvPr>
          <p:cNvGraphicFramePr>
            <a:graphicFrameLocks/>
          </p:cNvGraphicFramePr>
          <p:nvPr/>
        </p:nvGraphicFramePr>
        <p:xfrm>
          <a:off x="4993875" y="2300512"/>
          <a:ext cx="3748489" cy="4092037"/>
        </p:xfrm>
        <a:graphic>
          <a:graphicData uri="http://schemas.openxmlformats.org/drawingml/2006/table">
            <a:tbl>
              <a:tblPr firstRow="1" bandRow="1">
                <a:tableStyleId>{912C8C85-51F0-491E-9774-3900AFEF0FD7}</a:tableStyleId>
              </a:tblPr>
              <a:tblGrid>
                <a:gridCol w="2541989">
                  <a:extLst>
                    <a:ext uri="{9D8B030D-6E8A-4147-A177-3AD203B41FA5}">
                      <a16:colId xmlns:a16="http://schemas.microsoft.com/office/drawing/2014/main" val="2054348044"/>
                    </a:ext>
                  </a:extLst>
                </a:gridCol>
                <a:gridCol w="1206500">
                  <a:extLst>
                    <a:ext uri="{9D8B030D-6E8A-4147-A177-3AD203B41FA5}">
                      <a16:colId xmlns:a16="http://schemas.microsoft.com/office/drawing/2014/main" val="3641989255"/>
                    </a:ext>
                  </a:extLst>
                </a:gridCol>
              </a:tblGrid>
              <a:tr h="256479">
                <a:tc>
                  <a:txBody>
                    <a:bodyPr/>
                    <a:lstStyle/>
                    <a:p>
                      <a:pPr algn="l"/>
                      <a:r>
                        <a:rPr lang="en-GB" sz="1500" b="0" dirty="0"/>
                        <a:t>Accuracy</a:t>
                      </a:r>
                      <a:endParaRPr lang="en-GB" sz="1500" b="0" dirty="0">
                        <a:latin typeface="Times New Roman" panose="02020603050405020304" pitchFamily="18" charset="0"/>
                        <a:cs typeface="Times New Roman" panose="02020603050405020304" pitchFamily="18" charset="0"/>
                      </a:endParaRPr>
                    </a:p>
                  </a:txBody>
                  <a:tcPr/>
                </a:tc>
                <a:tc>
                  <a:txBody>
                    <a:bodyPr/>
                    <a:lstStyle/>
                    <a:p>
                      <a:pPr algn="l"/>
                      <a:r>
                        <a:rPr lang="en-GB" sz="1500" dirty="0"/>
                        <a:t>%</a:t>
                      </a:r>
                      <a:endParaRPr lang="en-GB" sz="1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9822408"/>
                  </a:ext>
                </a:extLst>
              </a:tr>
              <a:tr h="419197">
                <a:tc>
                  <a:txBody>
                    <a:bodyPr/>
                    <a:lstStyle/>
                    <a:p>
                      <a:pPr algn="l"/>
                      <a:r>
                        <a:rPr lang="en-GB" sz="1600" b="0" dirty="0">
                          <a:latin typeface="+mn-lt"/>
                        </a:rPr>
                        <a:t>Content representation</a:t>
                      </a:r>
                      <a:endParaRPr lang="en-GB" sz="1600" b="0" dirty="0">
                        <a:latin typeface="+mn-lt"/>
                        <a:cs typeface="Times New Roman" panose="02020603050405020304" pitchFamily="18" charset="0"/>
                      </a:endParaRPr>
                    </a:p>
                  </a:txBody>
                  <a:tcPr/>
                </a:tc>
                <a:tc>
                  <a:txBody>
                    <a:bodyPr/>
                    <a:lstStyle/>
                    <a:p>
                      <a:pPr algn="l"/>
                      <a:r>
                        <a:rPr lang="en-GB" sz="1600" b="0" dirty="0">
                          <a:latin typeface="+mn-lt"/>
                          <a:cs typeface="Times New Roman" panose="02020603050405020304" pitchFamily="18" charset="0"/>
                        </a:rPr>
                        <a:t>55%</a:t>
                      </a:r>
                    </a:p>
                  </a:txBody>
                  <a:tcPr/>
                </a:tc>
                <a:extLst>
                  <a:ext uri="{0D108BD9-81ED-4DB2-BD59-A6C34878D82A}">
                    <a16:rowId xmlns:a16="http://schemas.microsoft.com/office/drawing/2014/main" val="742271889"/>
                  </a:ext>
                </a:extLst>
              </a:tr>
              <a:tr h="320563">
                <a:tc>
                  <a:txBody>
                    <a:bodyPr/>
                    <a:lstStyle/>
                    <a:p>
                      <a:pPr algn="l"/>
                      <a:r>
                        <a:rPr lang="en-GB" sz="1600" b="0" dirty="0">
                          <a:latin typeface="+mn-lt"/>
                        </a:rPr>
                        <a:t>Response process</a:t>
                      </a:r>
                      <a:endParaRPr lang="en-GB" sz="1600" b="0" dirty="0">
                        <a:latin typeface="+mn-lt"/>
                        <a:cs typeface="Times New Roman" panose="02020603050405020304" pitchFamily="18" charset="0"/>
                      </a:endParaRPr>
                    </a:p>
                  </a:txBody>
                  <a:tcPr/>
                </a:tc>
                <a:tc>
                  <a:txBody>
                    <a:bodyPr/>
                    <a:lstStyle/>
                    <a:p>
                      <a:pPr algn="l"/>
                      <a:r>
                        <a:rPr lang="en-GB" sz="1600" b="1" dirty="0">
                          <a:latin typeface="+mn-lt"/>
                          <a:cs typeface="Times New Roman" panose="02020603050405020304" pitchFamily="18" charset="0"/>
                        </a:rPr>
                        <a:t>  0%</a:t>
                      </a:r>
                    </a:p>
                  </a:txBody>
                  <a:tcPr/>
                </a:tc>
                <a:extLst>
                  <a:ext uri="{0D108BD9-81ED-4DB2-BD59-A6C34878D82A}">
                    <a16:rowId xmlns:a16="http://schemas.microsoft.com/office/drawing/2014/main" val="735056896"/>
                  </a:ext>
                </a:extLst>
              </a:tr>
              <a:tr h="293119">
                <a:tc>
                  <a:txBody>
                    <a:bodyPr/>
                    <a:lstStyle/>
                    <a:p>
                      <a:pPr algn="l"/>
                      <a:r>
                        <a:rPr lang="en-GB" sz="1600" b="0" dirty="0">
                          <a:latin typeface="+mn-lt"/>
                        </a:rPr>
                        <a:t>Factor structure</a:t>
                      </a:r>
                      <a:endParaRPr lang="en-GB" sz="1600" b="0" dirty="0">
                        <a:latin typeface="+mn-lt"/>
                        <a:cs typeface="Times New Roman" panose="02020603050405020304" pitchFamily="18" charset="0"/>
                      </a:endParaRPr>
                    </a:p>
                  </a:txBody>
                  <a:tcPr/>
                </a:tc>
                <a:tc>
                  <a:txBody>
                    <a:bodyPr/>
                    <a:lstStyle/>
                    <a:p>
                      <a:r>
                        <a:rPr lang="en-GB" sz="1600" dirty="0">
                          <a:latin typeface="+mn-lt"/>
                        </a:rPr>
                        <a:t>90%</a:t>
                      </a:r>
                    </a:p>
                  </a:txBody>
                  <a:tcPr/>
                </a:tc>
                <a:extLst>
                  <a:ext uri="{0D108BD9-81ED-4DB2-BD59-A6C34878D82A}">
                    <a16:rowId xmlns:a16="http://schemas.microsoft.com/office/drawing/2014/main" val="2946823976"/>
                  </a:ext>
                </a:extLst>
              </a:tr>
              <a:tr h="293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mn-lt"/>
                        </a:rPr>
                        <a:t>Invariance</a:t>
                      </a:r>
                      <a:endParaRPr lang="en-GB" sz="1600" b="0" dirty="0">
                        <a:latin typeface="+mn-lt"/>
                        <a:cs typeface="Times New Roman" panose="02020603050405020304" pitchFamily="18" charset="0"/>
                      </a:endParaRPr>
                    </a:p>
                  </a:txBody>
                  <a:tcPr/>
                </a:tc>
                <a:tc>
                  <a:txBody>
                    <a:bodyPr/>
                    <a:lstStyle/>
                    <a:p>
                      <a:r>
                        <a:rPr lang="en-GB" sz="1600" dirty="0">
                          <a:latin typeface="+mn-lt"/>
                        </a:rPr>
                        <a:t>35%</a:t>
                      </a:r>
                    </a:p>
                  </a:txBody>
                  <a:tcPr/>
                </a:tc>
                <a:extLst>
                  <a:ext uri="{0D108BD9-81ED-4DB2-BD59-A6C34878D82A}">
                    <a16:rowId xmlns:a16="http://schemas.microsoft.com/office/drawing/2014/main" val="1456722516"/>
                  </a:ext>
                </a:extLst>
              </a:tr>
              <a:tr h="293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mn-lt"/>
                        </a:rPr>
                        <a:t>Convergent</a:t>
                      </a:r>
                      <a:endParaRPr lang="en-GB" sz="1600" b="0" dirty="0">
                        <a:latin typeface="+mn-lt"/>
                        <a:cs typeface="Times New Roman" panose="02020603050405020304" pitchFamily="18" charset="0"/>
                      </a:endParaRPr>
                    </a:p>
                  </a:txBody>
                  <a:tcPr/>
                </a:tc>
                <a:tc>
                  <a:txBody>
                    <a:bodyPr/>
                    <a:lstStyle/>
                    <a:p>
                      <a:r>
                        <a:rPr lang="en-GB" sz="1600" dirty="0">
                          <a:latin typeface="+mn-lt"/>
                        </a:rPr>
                        <a:t>75%</a:t>
                      </a:r>
                    </a:p>
                  </a:txBody>
                  <a:tcPr/>
                </a:tc>
                <a:extLst>
                  <a:ext uri="{0D108BD9-81ED-4DB2-BD59-A6C34878D82A}">
                    <a16:rowId xmlns:a16="http://schemas.microsoft.com/office/drawing/2014/main" val="958437467"/>
                  </a:ext>
                </a:extLst>
              </a:tr>
              <a:tr h="293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solidFill>
                            <a:schemeClr val="bg1"/>
                          </a:solidFill>
                          <a:latin typeface="+mn-lt"/>
                        </a:rPr>
                        <a:t>Appropriateness</a:t>
                      </a:r>
                      <a:endParaRPr lang="en-GB" sz="1600" b="0" dirty="0">
                        <a:solidFill>
                          <a:schemeClr val="bg1"/>
                        </a:solidFill>
                        <a:latin typeface="+mn-lt"/>
                        <a:cs typeface="Times New Roman" panose="02020603050405020304" pitchFamily="18" charset="0"/>
                      </a:endParaRPr>
                    </a:p>
                  </a:txBody>
                  <a:tcPr>
                    <a:solidFill>
                      <a:schemeClr val="accent6"/>
                    </a:solidFill>
                  </a:tcPr>
                </a:tc>
                <a:tc>
                  <a:txBody>
                    <a:bodyPr/>
                    <a:lstStyle/>
                    <a:p>
                      <a:endParaRPr lang="en-GB" sz="1600" dirty="0">
                        <a:latin typeface="+mn-lt"/>
                      </a:endParaRPr>
                    </a:p>
                  </a:txBody>
                  <a:tcPr>
                    <a:solidFill>
                      <a:schemeClr val="accent6"/>
                    </a:solidFill>
                  </a:tcPr>
                </a:tc>
                <a:extLst>
                  <a:ext uri="{0D108BD9-81ED-4DB2-BD59-A6C34878D82A}">
                    <a16:rowId xmlns:a16="http://schemas.microsoft.com/office/drawing/2014/main" val="1724535582"/>
                  </a:ext>
                </a:extLst>
              </a:tr>
              <a:tr h="183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mn-lt"/>
                        </a:rPr>
                        <a:t>Prediction </a:t>
                      </a:r>
                      <a:endParaRPr lang="en-GB" sz="1600" b="0" dirty="0">
                        <a:latin typeface="+mn-lt"/>
                        <a:cs typeface="Times New Roman" panose="02020603050405020304" pitchFamily="18" charset="0"/>
                      </a:endParaRPr>
                    </a:p>
                  </a:txBody>
                  <a:tcPr/>
                </a:tc>
                <a:tc>
                  <a:txBody>
                    <a:bodyPr/>
                    <a:lstStyle/>
                    <a:p>
                      <a:r>
                        <a:rPr lang="en-GB" sz="1600" b="0" dirty="0">
                          <a:latin typeface="+mn-lt"/>
                        </a:rPr>
                        <a:t>10% - 60%</a:t>
                      </a:r>
                    </a:p>
                  </a:txBody>
                  <a:tcPr/>
                </a:tc>
                <a:extLst>
                  <a:ext uri="{0D108BD9-81ED-4DB2-BD59-A6C34878D82A}">
                    <a16:rowId xmlns:a16="http://schemas.microsoft.com/office/drawing/2014/main" val="3106316587"/>
                  </a:ext>
                </a:extLst>
              </a:tr>
              <a:tr h="293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mn-lt"/>
                        </a:rPr>
                        <a:t>Incremental prediction</a:t>
                      </a:r>
                      <a:endParaRPr lang="en-GB" sz="1600" b="0" dirty="0">
                        <a:latin typeface="+mn-lt"/>
                        <a:cs typeface="Times New Roman" panose="02020603050405020304" pitchFamily="18" charset="0"/>
                      </a:endParaRPr>
                    </a:p>
                  </a:txBody>
                  <a:tcPr/>
                </a:tc>
                <a:tc>
                  <a:txBody>
                    <a:bodyPr/>
                    <a:lstStyle/>
                    <a:p>
                      <a:pPr algn="l"/>
                      <a:r>
                        <a:rPr lang="en-GB" sz="1600" b="0" dirty="0">
                          <a:latin typeface="+mn-lt"/>
                          <a:cs typeface="Times New Roman" panose="02020603050405020304" pitchFamily="18" charset="0"/>
                        </a:rPr>
                        <a:t>20%</a:t>
                      </a:r>
                    </a:p>
                  </a:txBody>
                  <a:tcPr/>
                </a:tc>
                <a:extLst>
                  <a:ext uri="{0D108BD9-81ED-4DB2-BD59-A6C34878D82A}">
                    <a16:rowId xmlns:a16="http://schemas.microsoft.com/office/drawing/2014/main" val="4079340676"/>
                  </a:ext>
                </a:extLst>
              </a:tr>
              <a:tr h="2564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Known groups</a:t>
                      </a:r>
                      <a:endParaRPr kumimoji="0" lang="en-GB"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10%</a:t>
                      </a:r>
                    </a:p>
                  </a:txBody>
                  <a:tcPr/>
                </a:tc>
                <a:extLst>
                  <a:ext uri="{0D108BD9-81ED-4DB2-BD59-A6C34878D82A}">
                    <a16:rowId xmlns:a16="http://schemas.microsoft.com/office/drawing/2014/main" val="4040897192"/>
                  </a:ext>
                </a:extLst>
              </a:tr>
              <a:tr h="2564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mn-lt"/>
                        </a:rPr>
                        <a:t>Fairness</a:t>
                      </a:r>
                      <a:endParaRPr lang="en-GB" sz="1600" b="0" dirty="0">
                        <a:latin typeface="+mn-lt"/>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0%</a:t>
                      </a:r>
                    </a:p>
                  </a:txBody>
                  <a:tcPr/>
                </a:tc>
                <a:extLst>
                  <a:ext uri="{0D108BD9-81ED-4DB2-BD59-A6C34878D82A}">
                    <a16:rowId xmlns:a16="http://schemas.microsoft.com/office/drawing/2014/main" val="3385813525"/>
                  </a:ext>
                </a:extLst>
              </a:tr>
              <a:tr h="2564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latin typeface="+mn-lt"/>
                        </a:rPr>
                        <a:t>Feasibility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0%</a:t>
                      </a:r>
                    </a:p>
                  </a:txBody>
                  <a:tcPr/>
                </a:tc>
                <a:extLst>
                  <a:ext uri="{0D108BD9-81ED-4DB2-BD59-A6C34878D82A}">
                    <a16:rowId xmlns:a16="http://schemas.microsoft.com/office/drawing/2014/main" val="3108535103"/>
                  </a:ext>
                </a:extLst>
              </a:tr>
            </a:tbl>
          </a:graphicData>
        </a:graphic>
      </p:graphicFrame>
      <p:sp>
        <p:nvSpPr>
          <p:cNvPr id="7" name="TextBox 6">
            <a:extLst>
              <a:ext uri="{FF2B5EF4-FFF2-40B4-BE49-F238E27FC236}">
                <a16:creationId xmlns:a16="http://schemas.microsoft.com/office/drawing/2014/main" id="{00226824-F557-7B1D-AAEB-C35D2947A586}"/>
              </a:ext>
            </a:extLst>
          </p:cNvPr>
          <p:cNvSpPr txBox="1"/>
          <p:nvPr/>
        </p:nvSpPr>
        <p:spPr>
          <a:xfrm>
            <a:off x="4993875" y="1573708"/>
            <a:ext cx="3748489" cy="646331"/>
          </a:xfrm>
          <a:prstGeom prst="rect">
            <a:avLst/>
          </a:prstGeom>
          <a:noFill/>
        </p:spPr>
        <p:txBody>
          <a:bodyPr wrap="square" rtlCol="0">
            <a:spAutoFit/>
          </a:bodyPr>
          <a:lstStyle/>
          <a:p>
            <a:pPr algn="ctr"/>
            <a:r>
              <a:rPr lang="en-GB" dirty="0"/>
              <a:t>The AA Model of Scale Evaluation (Hughes, 2018)</a:t>
            </a:r>
          </a:p>
        </p:txBody>
      </p:sp>
    </p:spTree>
    <p:extLst>
      <p:ext uri="{BB962C8B-B14F-4D97-AF65-F5344CB8AC3E}">
        <p14:creationId xmlns:p14="http://schemas.microsoft.com/office/powerpoint/2010/main" val="2402610466"/>
      </p:ext>
    </p:extLst>
  </p:cSld>
  <p:clrMapOvr>
    <a:masterClrMapping/>
  </p:clrMapOvr>
  <mc:AlternateContent xmlns:mc="http://schemas.openxmlformats.org/markup-compatibility/2006" xmlns:p14="http://schemas.microsoft.com/office/powerpoint/2010/main">
    <mc:Choice Requires="p14">
      <p:transition spd="slow" p14:dur="2000" advTm="90456"/>
    </mc:Choice>
    <mc:Fallback xmlns="">
      <p:transition spd="slow" advTm="904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F43D4E-9BD9-829C-699D-C74B8DE2D560}"/>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5367DE-AA4E-80E1-8209-BA498319BAA1}"/>
              </a:ext>
            </a:extLst>
          </p:cNvPr>
          <p:cNvSpPr>
            <a:spLocks noGrp="1"/>
          </p:cNvSpPr>
          <p:nvPr>
            <p:ph type="title"/>
          </p:nvPr>
        </p:nvSpPr>
        <p:spPr/>
        <p:txBody>
          <a:bodyPr/>
          <a:lstStyle/>
          <a:p>
            <a:r>
              <a:rPr lang="en-GB" dirty="0"/>
              <a:t>Model and Measure Development</a:t>
            </a:r>
          </a:p>
        </p:txBody>
      </p:sp>
      <p:sp>
        <p:nvSpPr>
          <p:cNvPr id="3" name="Text Placeholder 2">
            <a:extLst>
              <a:ext uri="{FF2B5EF4-FFF2-40B4-BE49-F238E27FC236}">
                <a16:creationId xmlns:a16="http://schemas.microsoft.com/office/drawing/2014/main" id="{D0239C75-36EC-E6BC-D497-87163460C02C}"/>
              </a:ext>
            </a:extLst>
          </p:cNvPr>
          <p:cNvSpPr>
            <a:spLocks noGrp="1"/>
          </p:cNvSpPr>
          <p:nvPr>
            <p:ph type="body" sz="quarter" idx="13"/>
          </p:nvPr>
        </p:nvSpPr>
        <p:spPr>
          <a:xfrm>
            <a:off x="211070" y="1401580"/>
            <a:ext cx="8728534" cy="5576341"/>
          </a:xfrm>
        </p:spPr>
        <p:txBody>
          <a:bodyPr>
            <a:normAutofit/>
          </a:bodyPr>
          <a:lstStyle/>
          <a:p>
            <a:pPr>
              <a:lnSpc>
                <a:spcPct val="110000"/>
              </a:lnSpc>
              <a:spcAft>
                <a:spcPts val="500"/>
              </a:spcAft>
            </a:pPr>
            <a:r>
              <a:rPr lang="en-GB" sz="1900" b="1" dirty="0">
                <a:effectLst/>
                <a:latin typeface="Arial" panose="020B0604020202020204" pitchFamily="34" charset="0"/>
                <a:ea typeface="Times New Roman" panose="02020603050405020304" pitchFamily="18" charset="0"/>
                <a:cs typeface="Times New Roman" panose="02020603050405020304" pitchFamily="18" charset="0"/>
              </a:rPr>
              <a:t>Nuclear Industry Safety Culture Inventory (NISCI) model</a:t>
            </a:r>
          </a:p>
          <a:p>
            <a:pPr marL="342900" indent="-342900">
              <a:lnSpc>
                <a:spcPct val="110000"/>
              </a:lnSpc>
              <a:spcAft>
                <a:spcPts val="50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cs typeface="Times New Roman" panose="02020603050405020304" pitchFamily="18" charset="0"/>
              </a:rPr>
              <a:t>L</a:t>
            </a:r>
            <a:r>
              <a:rPr lang="en-GB" sz="1900" dirty="0">
                <a:effectLst/>
                <a:latin typeface="Arial" panose="020B0604020202020204" pitchFamily="34" charset="0"/>
                <a:ea typeface="Times New Roman" panose="02020603050405020304" pitchFamily="18" charset="0"/>
                <a:cs typeface="Times New Roman" panose="02020603050405020304" pitchFamily="18" charset="0"/>
              </a:rPr>
              <a:t>iterature review</a:t>
            </a:r>
          </a:p>
          <a:p>
            <a:pPr marL="342900" indent="-342900">
              <a:lnSpc>
                <a:spcPct val="110000"/>
              </a:lnSpc>
              <a:spcAft>
                <a:spcPts val="500"/>
              </a:spcAft>
              <a:buFont typeface="Arial" panose="020B0604020202020204" pitchFamily="34" charset="0"/>
              <a:buChar char="•"/>
            </a:pPr>
            <a:r>
              <a:rPr lang="en-GB" sz="1900" dirty="0">
                <a:effectLst/>
                <a:latin typeface="Arial" panose="020B0604020202020204" pitchFamily="34" charset="0"/>
                <a:ea typeface="Times New Roman" panose="02020603050405020304" pitchFamily="18" charset="0"/>
                <a:cs typeface="Times New Roman" panose="02020603050405020304" pitchFamily="18" charset="0"/>
              </a:rPr>
              <a:t>Ten interviews with academics and industry experts</a:t>
            </a:r>
          </a:p>
          <a:p>
            <a:pPr marL="342900" indent="-342900">
              <a:lnSpc>
                <a:spcPct val="110000"/>
              </a:lnSpc>
              <a:spcAft>
                <a:spcPts val="50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cs typeface="Times New Roman" panose="02020603050405020304" pitchFamily="18" charset="0"/>
              </a:rPr>
              <a:t>Development of an initial six-dimensional model</a:t>
            </a: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500"/>
              </a:spcAft>
            </a:pPr>
            <a:r>
              <a:rPr lang="en-GB" sz="1900" b="1" dirty="0">
                <a:effectLst/>
                <a:latin typeface="Arial" panose="020B0604020202020204" pitchFamily="34" charset="0"/>
                <a:ea typeface="Times New Roman" panose="02020603050405020304" pitchFamily="18" charset="0"/>
                <a:cs typeface="Times New Roman" panose="02020603050405020304" pitchFamily="18" charset="0"/>
              </a:rPr>
              <a:t>Item development</a:t>
            </a:r>
          </a:p>
          <a:p>
            <a:pPr marL="342900" indent="-342900">
              <a:lnSpc>
                <a:spcPct val="110000"/>
              </a:lnSpc>
              <a:spcAft>
                <a:spcPts val="50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cs typeface="Times New Roman" panose="02020603050405020304" pitchFamily="18" charset="0"/>
              </a:rPr>
              <a:t>15 item development i</a:t>
            </a:r>
            <a:r>
              <a:rPr lang="en-GB" sz="1900" dirty="0">
                <a:effectLst/>
                <a:latin typeface="Arial" panose="020B0604020202020204" pitchFamily="34" charset="0"/>
                <a:ea typeface="Times New Roman" panose="02020603050405020304" pitchFamily="18" charset="0"/>
                <a:cs typeface="Times New Roman" panose="02020603050405020304" pitchFamily="18" charset="0"/>
              </a:rPr>
              <a:t>nterviews</a:t>
            </a:r>
          </a:p>
          <a:p>
            <a:pPr marL="342900" indent="-342900">
              <a:lnSpc>
                <a:spcPct val="110000"/>
              </a:lnSpc>
              <a:spcAft>
                <a:spcPts val="500"/>
              </a:spcAft>
              <a:buFont typeface="Arial" panose="020B0604020202020204" pitchFamily="34" charset="0"/>
              <a:buChar char="•"/>
            </a:pPr>
            <a:r>
              <a:rPr lang="en-GB" sz="1900" dirty="0">
                <a:effectLst/>
                <a:latin typeface="Arial" panose="020B0604020202020204" pitchFamily="34" charset="0"/>
                <a:ea typeface="Times New Roman" panose="02020603050405020304" pitchFamily="18" charset="0"/>
                <a:cs typeface="Times New Roman" panose="02020603050405020304" pitchFamily="18" charset="0"/>
              </a:rPr>
              <a:t>14 ‘Think Aloud Protocols’ interviews </a:t>
            </a:r>
          </a:p>
          <a:p>
            <a:pPr>
              <a:lnSpc>
                <a:spcPct val="110000"/>
              </a:lnSpc>
              <a:spcAft>
                <a:spcPts val="500"/>
              </a:spcAft>
            </a:pPr>
            <a:r>
              <a:rPr lang="en-GB" sz="1900" b="1" dirty="0">
                <a:latin typeface="Arial" panose="020B0604020202020204" pitchFamily="34" charset="0"/>
                <a:ea typeface="Times New Roman" panose="02020603050405020304" pitchFamily="18" charset="0"/>
                <a:cs typeface="Times New Roman" panose="02020603050405020304" pitchFamily="18" charset="0"/>
              </a:rPr>
              <a:t>Data collection </a:t>
            </a:r>
          </a:p>
          <a:p>
            <a:pPr marL="342900" indent="-342900">
              <a:lnSpc>
                <a:spcPct val="110000"/>
              </a:lnSpc>
              <a:spcAft>
                <a:spcPts val="50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cs typeface="Times New Roman" panose="02020603050405020304" pitchFamily="18" charset="0"/>
              </a:rPr>
              <a:t>Initial survey: 8 nuclear organisations (n=952)</a:t>
            </a:r>
          </a:p>
          <a:p>
            <a:pPr marL="342900" indent="-342900">
              <a:lnSpc>
                <a:spcPct val="110000"/>
              </a:lnSpc>
              <a:spcAft>
                <a:spcPts val="50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cs typeface="Times New Roman" panose="02020603050405020304" pitchFamily="18" charset="0"/>
              </a:rPr>
              <a:t>Second survey: 15 nuclear licensees (of GB’s 17) (n=3480)</a:t>
            </a:r>
          </a:p>
          <a:p>
            <a:pPr>
              <a:lnSpc>
                <a:spcPct val="110000"/>
              </a:lnSpc>
              <a:spcAft>
                <a:spcPts val="500"/>
              </a:spcAft>
            </a:pPr>
            <a:r>
              <a:rPr lang="en-GB" sz="1900" b="1" dirty="0">
                <a:latin typeface="Arial" panose="020B0604020202020204" pitchFamily="34" charset="0"/>
                <a:cs typeface="Times New Roman" panose="02020603050405020304" pitchFamily="18" charset="0"/>
              </a:rPr>
              <a:t>Data analysis</a:t>
            </a:r>
          </a:p>
          <a:p>
            <a:pPr marL="285750" indent="-285750">
              <a:lnSpc>
                <a:spcPct val="110000"/>
              </a:lnSpc>
              <a:spcAft>
                <a:spcPts val="500"/>
              </a:spcAft>
              <a:buFont typeface="Arial" panose="020B0604020202020204" pitchFamily="34" charset="0"/>
              <a:buChar char="•"/>
            </a:pPr>
            <a:r>
              <a:rPr lang="en-GB" sz="1900" dirty="0">
                <a:latin typeface="Arial" panose="020B0604020202020204" pitchFamily="34" charset="0"/>
                <a:cs typeface="Times New Roman" panose="02020603050405020304" pitchFamily="18" charset="0"/>
              </a:rPr>
              <a:t>Validity of the structure of NISCI</a:t>
            </a:r>
          </a:p>
          <a:p>
            <a:pPr marL="285750" indent="-285750">
              <a:lnSpc>
                <a:spcPct val="110000"/>
              </a:lnSpc>
              <a:spcAft>
                <a:spcPts val="500"/>
              </a:spcAft>
              <a:buFont typeface="Arial" panose="020B0604020202020204" pitchFamily="34" charset="0"/>
              <a:buChar char="•"/>
            </a:pPr>
            <a:r>
              <a:rPr lang="en-GB" sz="1900" dirty="0">
                <a:latin typeface="Arial" panose="020B0604020202020204" pitchFamily="34" charset="0"/>
                <a:cs typeface="Times New Roman" panose="02020603050405020304" pitchFamily="18" charset="0"/>
              </a:rPr>
              <a:t>Predictive validity of NISCI</a:t>
            </a: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C8D4341-CCEE-E578-6FD5-296C74F0C18C}"/>
              </a:ext>
            </a:extLst>
          </p:cNvPr>
          <p:cNvSpPr>
            <a:spLocks noGrp="1"/>
          </p:cNvSpPr>
          <p:nvPr>
            <p:ph type="sldNum" sz="quarter" idx="16"/>
          </p:nvPr>
        </p:nvSpPr>
        <p:spPr/>
        <p:txBody>
          <a:bodyPr/>
          <a:lstStyle/>
          <a:p>
            <a:fld id="{E8D117DE-E405-4DE1-9361-D101FB38D022}" type="slidenum">
              <a:rPr lang="en-GB" smtClean="0"/>
              <a:pPr/>
              <a:t>4</a:t>
            </a:fld>
            <a:endParaRPr lang="en-GB" dirty="0"/>
          </a:p>
        </p:txBody>
      </p:sp>
    </p:spTree>
    <p:extLst>
      <p:ext uri="{BB962C8B-B14F-4D97-AF65-F5344CB8AC3E}">
        <p14:creationId xmlns:p14="http://schemas.microsoft.com/office/powerpoint/2010/main" val="2515402281"/>
      </p:ext>
    </p:extLst>
  </p:cSld>
  <p:clrMapOvr>
    <a:masterClrMapping/>
  </p:clrMapOvr>
  <mc:AlternateContent xmlns:mc="http://schemas.openxmlformats.org/markup-compatibility/2006" xmlns:p14="http://schemas.microsoft.com/office/powerpoint/2010/main">
    <mc:Choice Requires="p14">
      <p:transition spd="slow" p14:dur="2000" advTm="161644"/>
    </mc:Choice>
    <mc:Fallback xmlns="">
      <p:transition spd="slow" advTm="1616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CEE897-E3D1-6A37-2EED-65FE9F73B209}"/>
              </a:ext>
            </a:extLst>
          </p:cNvPr>
          <p:cNvSpPr>
            <a:spLocks noGrp="1"/>
          </p:cNvSpPr>
          <p:nvPr>
            <p:ph type="sldNum" sz="quarter" idx="12"/>
          </p:nvPr>
        </p:nvSpPr>
        <p:spPr/>
        <p:txBody>
          <a:bodyPr/>
          <a:lstStyle/>
          <a:p>
            <a:fld id="{E8D117DE-E405-4DE1-9361-D101FB38D022}" type="slidenum">
              <a:rPr lang="en-GB" smtClean="0"/>
              <a:pPr/>
              <a:t>5</a:t>
            </a:fld>
            <a:endParaRPr lang="en-GB" dirty="0"/>
          </a:p>
        </p:txBody>
      </p:sp>
      <p:sp>
        <p:nvSpPr>
          <p:cNvPr id="3" name="Title 2">
            <a:extLst>
              <a:ext uri="{FF2B5EF4-FFF2-40B4-BE49-F238E27FC236}">
                <a16:creationId xmlns:a16="http://schemas.microsoft.com/office/drawing/2014/main" id="{8EA52C95-958F-1046-396F-E3011EAF8151}"/>
              </a:ext>
            </a:extLst>
          </p:cNvPr>
          <p:cNvSpPr>
            <a:spLocks noGrp="1"/>
          </p:cNvSpPr>
          <p:nvPr>
            <p:ph type="title"/>
          </p:nvPr>
        </p:nvSpPr>
        <p:spPr/>
        <p:txBody>
          <a:bodyPr/>
          <a:lstStyle/>
          <a:p>
            <a:r>
              <a:rPr lang="en-GB" dirty="0"/>
              <a:t>Safety Culture Model</a:t>
            </a:r>
          </a:p>
        </p:txBody>
      </p:sp>
      <p:sp>
        <p:nvSpPr>
          <p:cNvPr id="5" name="TextBox 4">
            <a:extLst>
              <a:ext uri="{FF2B5EF4-FFF2-40B4-BE49-F238E27FC236}">
                <a16:creationId xmlns:a16="http://schemas.microsoft.com/office/drawing/2014/main" id="{A5D22FD3-3944-2800-71D2-1E61293546F0}"/>
              </a:ext>
            </a:extLst>
          </p:cNvPr>
          <p:cNvSpPr txBox="1"/>
          <p:nvPr/>
        </p:nvSpPr>
        <p:spPr>
          <a:xfrm>
            <a:off x="5924925" y="1778262"/>
            <a:ext cx="3169546" cy="3293209"/>
          </a:xfrm>
          <a:prstGeom prst="rect">
            <a:avLst/>
          </a:prstGeom>
          <a:noFill/>
        </p:spPr>
        <p:txBody>
          <a:bodyPr wrap="square" rtlCol="0">
            <a:spAutoFit/>
          </a:bodyPr>
          <a:lstStyle/>
          <a:p>
            <a:r>
              <a:rPr lang="en-GB" sz="1600" b="1" dirty="0"/>
              <a:t>Versions</a:t>
            </a:r>
            <a:r>
              <a:rPr lang="en-GB" sz="1600" dirty="0"/>
              <a:t>:</a:t>
            </a:r>
          </a:p>
          <a:p>
            <a:pPr marL="285750" indent="-285750">
              <a:buFont typeface="Arial" panose="020B0604020202020204" pitchFamily="34" charset="0"/>
              <a:buChar char="•"/>
            </a:pPr>
            <a:r>
              <a:rPr lang="en-GB" sz="1600" dirty="0"/>
              <a:t>60 item scale (4 items per subdimension) </a:t>
            </a:r>
          </a:p>
          <a:p>
            <a:pPr marL="285750" indent="-285750">
              <a:buFont typeface="Arial" panose="020B0604020202020204" pitchFamily="34" charset="0"/>
              <a:buChar char="•"/>
            </a:pPr>
            <a:r>
              <a:rPr lang="en-GB" sz="1600" dirty="0"/>
              <a:t>30 item scale (2 items per subdimension)</a:t>
            </a:r>
          </a:p>
          <a:p>
            <a:pPr marL="285750" indent="-285750">
              <a:buFont typeface="Arial" panose="020B0604020202020204" pitchFamily="34" charset="0"/>
              <a:buChar char="•"/>
            </a:pPr>
            <a:r>
              <a:rPr lang="en-GB" sz="1600" dirty="0"/>
              <a:t>15 item scale (1 item per subdimension)</a:t>
            </a:r>
          </a:p>
          <a:p>
            <a:endParaRPr lang="en-GB" sz="1600" dirty="0"/>
          </a:p>
          <a:p>
            <a:r>
              <a:rPr lang="en-GB" sz="1600" dirty="0"/>
              <a:t>Each dimension can also be measured individually, so there are an additional six survey tools available.</a:t>
            </a:r>
          </a:p>
          <a:p>
            <a:pPr algn="ctr"/>
            <a:endParaRPr lang="en-GB" sz="1600" dirty="0"/>
          </a:p>
        </p:txBody>
      </p:sp>
      <p:pic>
        <p:nvPicPr>
          <p:cNvPr id="6" name="Picture 5">
            <a:extLst>
              <a:ext uri="{FF2B5EF4-FFF2-40B4-BE49-F238E27FC236}">
                <a16:creationId xmlns:a16="http://schemas.microsoft.com/office/drawing/2014/main" id="{8F4F733E-ACA9-846A-3B49-94F0736A9FC4}"/>
              </a:ext>
            </a:extLst>
          </p:cNvPr>
          <p:cNvPicPr>
            <a:picLocks noChangeAspect="1"/>
          </p:cNvPicPr>
          <p:nvPr/>
        </p:nvPicPr>
        <p:blipFill>
          <a:blip r:embed="rId2"/>
          <a:stretch>
            <a:fillRect/>
          </a:stretch>
        </p:blipFill>
        <p:spPr>
          <a:xfrm>
            <a:off x="199631" y="1330534"/>
            <a:ext cx="5278575" cy="5527466"/>
          </a:xfrm>
          <a:prstGeom prst="rect">
            <a:avLst/>
          </a:prstGeom>
        </p:spPr>
      </p:pic>
    </p:spTree>
    <p:extLst>
      <p:ext uri="{BB962C8B-B14F-4D97-AF65-F5344CB8AC3E}">
        <p14:creationId xmlns:p14="http://schemas.microsoft.com/office/powerpoint/2010/main" val="1399188928"/>
      </p:ext>
    </p:extLst>
  </p:cSld>
  <p:clrMapOvr>
    <a:masterClrMapping/>
  </p:clrMapOvr>
  <mc:AlternateContent xmlns:mc="http://schemas.openxmlformats.org/markup-compatibility/2006" xmlns:p14="http://schemas.microsoft.com/office/powerpoint/2010/main">
    <mc:Choice Requires="p14">
      <p:transition spd="slow" p14:dur="2000" advTm="125328"/>
    </mc:Choice>
    <mc:Fallback xmlns="">
      <p:transition spd="slow" advTm="1253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850BC-64A6-D89A-980F-D43BD302DE7C}"/>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FA73AFD-46DF-930A-DE72-F4816036D8E8}"/>
              </a:ext>
            </a:extLst>
          </p:cNvPr>
          <p:cNvSpPr>
            <a:spLocks noGrp="1"/>
          </p:cNvSpPr>
          <p:nvPr>
            <p:ph type="sldNum" sz="quarter" idx="12"/>
          </p:nvPr>
        </p:nvSpPr>
        <p:spPr>
          <a:xfrm>
            <a:off x="8155378" y="6444029"/>
            <a:ext cx="784226" cy="202143"/>
          </a:xfrm>
        </p:spPr>
        <p:txBody>
          <a:bodyPr vert="horz" lIns="91440" tIns="45720" rIns="91440" bIns="45720" rtlCol="0" anchor="ctr">
            <a:normAutofit/>
          </a:bodyPr>
          <a:lstStyle/>
          <a:p>
            <a:pPr>
              <a:lnSpc>
                <a:spcPct val="90000"/>
              </a:lnSpc>
              <a:spcAft>
                <a:spcPts val="600"/>
              </a:spcAft>
            </a:pPr>
            <a:fld id="{E8D117DE-E405-4DE1-9361-D101FB38D022}" type="slidenum">
              <a:rPr lang="en-GB" sz="800" smtClean="0"/>
              <a:pPr>
                <a:lnSpc>
                  <a:spcPct val="90000"/>
                </a:lnSpc>
                <a:spcAft>
                  <a:spcPts val="600"/>
                </a:spcAft>
              </a:pPr>
              <a:t>6</a:t>
            </a:fld>
            <a:endParaRPr lang="en-GB" sz="800"/>
          </a:p>
        </p:txBody>
      </p:sp>
      <p:sp>
        <p:nvSpPr>
          <p:cNvPr id="3" name="Title 2">
            <a:extLst>
              <a:ext uri="{FF2B5EF4-FFF2-40B4-BE49-F238E27FC236}">
                <a16:creationId xmlns:a16="http://schemas.microsoft.com/office/drawing/2014/main" id="{1DC7BA2B-AB82-45EB-35E9-9BC114C926F9}"/>
              </a:ext>
            </a:extLst>
          </p:cNvPr>
          <p:cNvSpPr>
            <a:spLocks noGrp="1"/>
          </p:cNvSpPr>
          <p:nvPr>
            <p:ph type="title"/>
          </p:nvPr>
        </p:nvSpPr>
        <p:spPr>
          <a:xfrm>
            <a:off x="199630" y="365760"/>
            <a:ext cx="8739974" cy="831031"/>
          </a:xfrm>
        </p:spPr>
        <p:txBody>
          <a:bodyPr vert="horz" lIns="91440" tIns="45720" rIns="91440" bIns="45720" rtlCol="0" anchor="t">
            <a:normAutofit/>
          </a:bodyPr>
          <a:lstStyle/>
          <a:p>
            <a:r>
              <a:rPr lang="en-GB" dirty="0"/>
              <a:t>Dimension 1: Senior Leadership</a:t>
            </a:r>
          </a:p>
        </p:txBody>
      </p:sp>
      <p:graphicFrame>
        <p:nvGraphicFramePr>
          <p:cNvPr id="10" name="Table 10">
            <a:extLst>
              <a:ext uri="{FF2B5EF4-FFF2-40B4-BE49-F238E27FC236}">
                <a16:creationId xmlns:a16="http://schemas.microsoft.com/office/drawing/2014/main" id="{26B62883-6D8F-B7D2-4CC9-350612D30C63}"/>
              </a:ext>
            </a:extLst>
          </p:cNvPr>
          <p:cNvGraphicFramePr>
            <a:graphicFrameLocks noGrp="1"/>
          </p:cNvGraphicFramePr>
          <p:nvPr>
            <p:extLst>
              <p:ext uri="{D42A27DB-BD31-4B8C-83A1-F6EECF244321}">
                <p14:modId xmlns:p14="http://schemas.microsoft.com/office/powerpoint/2010/main" val="3689652051"/>
              </p:ext>
            </p:extLst>
          </p:nvPr>
        </p:nvGraphicFramePr>
        <p:xfrm>
          <a:off x="199630" y="1971032"/>
          <a:ext cx="8739973" cy="2712720"/>
        </p:xfrm>
        <a:graphic>
          <a:graphicData uri="http://schemas.openxmlformats.org/drawingml/2006/table">
            <a:tbl>
              <a:tblPr firstRow="1" bandRow="1">
                <a:tableStyleId>{5C22544A-7EE6-4342-B048-85BDC9FD1C3A}</a:tableStyleId>
              </a:tblPr>
              <a:tblGrid>
                <a:gridCol w="2132911">
                  <a:extLst>
                    <a:ext uri="{9D8B030D-6E8A-4147-A177-3AD203B41FA5}">
                      <a16:colId xmlns:a16="http://schemas.microsoft.com/office/drawing/2014/main" val="1683192490"/>
                    </a:ext>
                  </a:extLst>
                </a:gridCol>
                <a:gridCol w="6607062">
                  <a:extLst>
                    <a:ext uri="{9D8B030D-6E8A-4147-A177-3AD203B41FA5}">
                      <a16:colId xmlns:a16="http://schemas.microsoft.com/office/drawing/2014/main" val="124841650"/>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kern="1200" cap="none" spc="0" dirty="0">
                          <a:solidFill>
                            <a:schemeClr val="tx1"/>
                          </a:solidFill>
                          <a:effectLst/>
                        </a:rPr>
                        <a:t>Senior leader communication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kern="1200" cap="none" spc="0" dirty="0">
                          <a:solidFill>
                            <a:schemeClr val="tx1"/>
                          </a:solidFill>
                          <a:effectLst/>
                        </a:rPr>
                        <a:t>The extent to which individuals perceive that senior leaders communicate the importance of safety in a clear, consistent, frequent manner.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111081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Senior leader consistency</a:t>
                      </a:r>
                      <a:endParaRPr lang="en-GB"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cap="none" spc="0" dirty="0">
                          <a:solidFill>
                            <a:schemeClr val="tx1"/>
                          </a:solidFill>
                          <a:effectLst/>
                        </a:rPr>
                        <a:t>The extent to which individuals perceive the behaviour of senior leaders as consistent with their messaging. </a:t>
                      </a:r>
                      <a:endParaRPr lang="en-GB"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05304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Senior leader openness</a:t>
                      </a:r>
                      <a:endParaRPr lang="en-GB"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cap="none" spc="0" dirty="0">
                          <a:solidFill>
                            <a:schemeClr val="tx1"/>
                          </a:solidFill>
                          <a:effectLst/>
                        </a:rPr>
                        <a:t>The extent to which individuals perceive that senior leaders are open to workers’ feedback and ideas regarding safety. </a:t>
                      </a:r>
                      <a:endParaRPr lang="en-GB"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074973"/>
                  </a:ext>
                </a:extLst>
              </a:tr>
            </a:tbl>
          </a:graphicData>
        </a:graphic>
      </p:graphicFrame>
    </p:spTree>
    <p:extLst>
      <p:ext uri="{BB962C8B-B14F-4D97-AF65-F5344CB8AC3E}">
        <p14:creationId xmlns:p14="http://schemas.microsoft.com/office/powerpoint/2010/main" val="301082854"/>
      </p:ext>
    </p:extLst>
  </p:cSld>
  <p:clrMapOvr>
    <a:masterClrMapping/>
  </p:clrMapOvr>
  <mc:AlternateContent xmlns:mc="http://schemas.openxmlformats.org/markup-compatibility/2006" xmlns:p14="http://schemas.microsoft.com/office/powerpoint/2010/main">
    <mc:Choice Requires="p14">
      <p:transition spd="slow" p14:dur="2000" advTm="46240"/>
    </mc:Choice>
    <mc:Fallback xmlns="">
      <p:transition spd="slow" advTm="462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FB0BB5-A2AD-8D6F-75C3-A9BEB9D0FACA}"/>
              </a:ext>
            </a:extLst>
          </p:cNvPr>
          <p:cNvSpPr>
            <a:spLocks noGrp="1"/>
          </p:cNvSpPr>
          <p:nvPr>
            <p:ph type="sldNum" sz="quarter" idx="12"/>
          </p:nvPr>
        </p:nvSpPr>
        <p:spPr/>
        <p:txBody>
          <a:bodyPr/>
          <a:lstStyle/>
          <a:p>
            <a:fld id="{E8D117DE-E405-4DE1-9361-D101FB38D022}" type="slidenum">
              <a:rPr lang="en-GB" smtClean="0"/>
              <a:pPr/>
              <a:t>7</a:t>
            </a:fld>
            <a:endParaRPr lang="en-GB" dirty="0"/>
          </a:p>
        </p:txBody>
      </p:sp>
      <p:pic>
        <p:nvPicPr>
          <p:cNvPr id="7" name="Picture 6">
            <a:extLst>
              <a:ext uri="{FF2B5EF4-FFF2-40B4-BE49-F238E27FC236}">
                <a16:creationId xmlns:a16="http://schemas.microsoft.com/office/drawing/2014/main" id="{FE611F4E-4C8F-327F-9092-AF7DDC815840}"/>
              </a:ext>
            </a:extLst>
          </p:cNvPr>
          <p:cNvPicPr>
            <a:picLocks noChangeAspect="1"/>
          </p:cNvPicPr>
          <p:nvPr/>
        </p:nvPicPr>
        <p:blipFill>
          <a:blip r:embed="rId2"/>
          <a:stretch>
            <a:fillRect/>
          </a:stretch>
        </p:blipFill>
        <p:spPr>
          <a:xfrm>
            <a:off x="0" y="20804"/>
            <a:ext cx="9144000" cy="6625368"/>
          </a:xfrm>
          <a:prstGeom prst="rect">
            <a:avLst/>
          </a:prstGeom>
        </p:spPr>
      </p:pic>
    </p:spTree>
    <p:extLst>
      <p:ext uri="{BB962C8B-B14F-4D97-AF65-F5344CB8AC3E}">
        <p14:creationId xmlns:p14="http://schemas.microsoft.com/office/powerpoint/2010/main" val="1254718985"/>
      </p:ext>
    </p:extLst>
  </p:cSld>
  <p:clrMapOvr>
    <a:masterClrMapping/>
  </p:clrMapOvr>
  <mc:AlternateContent xmlns:mc="http://schemas.openxmlformats.org/markup-compatibility/2006" xmlns:p14="http://schemas.microsoft.com/office/powerpoint/2010/main">
    <mc:Choice Requires="p14">
      <p:transition spd="slow" p14:dur="2000" advTm="52556"/>
    </mc:Choice>
    <mc:Fallback xmlns="">
      <p:transition spd="slow" advTm="525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9850BC-64A6-D89A-980F-D43BD302DE7C}"/>
              </a:ext>
            </a:extLst>
          </p:cNvPr>
          <p:cNvSpPr/>
          <p:nvPr/>
        </p:nvSpPr>
        <p:spPr>
          <a:xfrm>
            <a:off x="6486519" y="4540451"/>
            <a:ext cx="2574298" cy="2015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FA73AFD-46DF-930A-DE72-F4816036D8E8}"/>
              </a:ext>
            </a:extLst>
          </p:cNvPr>
          <p:cNvSpPr>
            <a:spLocks noGrp="1"/>
          </p:cNvSpPr>
          <p:nvPr>
            <p:ph type="sldNum" sz="quarter" idx="12"/>
          </p:nvPr>
        </p:nvSpPr>
        <p:spPr>
          <a:xfrm>
            <a:off x="8155378" y="6444029"/>
            <a:ext cx="784226" cy="202143"/>
          </a:xfrm>
        </p:spPr>
        <p:txBody>
          <a:bodyPr vert="horz" lIns="91440" tIns="45720" rIns="91440" bIns="45720" rtlCol="0" anchor="ctr">
            <a:normAutofit/>
          </a:bodyPr>
          <a:lstStyle/>
          <a:p>
            <a:pPr>
              <a:lnSpc>
                <a:spcPct val="90000"/>
              </a:lnSpc>
              <a:spcAft>
                <a:spcPts val="600"/>
              </a:spcAft>
            </a:pPr>
            <a:fld id="{E8D117DE-E405-4DE1-9361-D101FB38D022}" type="slidenum">
              <a:rPr lang="en-GB" sz="800" smtClean="0"/>
              <a:pPr>
                <a:lnSpc>
                  <a:spcPct val="90000"/>
                </a:lnSpc>
                <a:spcAft>
                  <a:spcPts val="600"/>
                </a:spcAft>
              </a:pPr>
              <a:t>8</a:t>
            </a:fld>
            <a:endParaRPr lang="en-GB" sz="800"/>
          </a:p>
        </p:txBody>
      </p:sp>
      <p:sp>
        <p:nvSpPr>
          <p:cNvPr id="3" name="Title 2">
            <a:extLst>
              <a:ext uri="{FF2B5EF4-FFF2-40B4-BE49-F238E27FC236}">
                <a16:creationId xmlns:a16="http://schemas.microsoft.com/office/drawing/2014/main" id="{1DC7BA2B-AB82-45EB-35E9-9BC114C926F9}"/>
              </a:ext>
            </a:extLst>
          </p:cNvPr>
          <p:cNvSpPr>
            <a:spLocks noGrp="1"/>
          </p:cNvSpPr>
          <p:nvPr>
            <p:ph type="title"/>
          </p:nvPr>
        </p:nvSpPr>
        <p:spPr>
          <a:xfrm>
            <a:off x="199630" y="365760"/>
            <a:ext cx="8739974" cy="831031"/>
          </a:xfrm>
        </p:spPr>
        <p:txBody>
          <a:bodyPr vert="horz" lIns="91440" tIns="45720" rIns="91440" bIns="45720" rtlCol="0" anchor="t">
            <a:normAutofit/>
          </a:bodyPr>
          <a:lstStyle/>
          <a:p>
            <a:r>
              <a:rPr lang="en-GB" dirty="0"/>
              <a:t>Dimension 2: Line Management</a:t>
            </a:r>
          </a:p>
        </p:txBody>
      </p:sp>
      <p:graphicFrame>
        <p:nvGraphicFramePr>
          <p:cNvPr id="4" name="Table 10">
            <a:extLst>
              <a:ext uri="{FF2B5EF4-FFF2-40B4-BE49-F238E27FC236}">
                <a16:creationId xmlns:a16="http://schemas.microsoft.com/office/drawing/2014/main" id="{38DADCC9-95C5-B5A8-D257-3C334A32E9F9}"/>
              </a:ext>
            </a:extLst>
          </p:cNvPr>
          <p:cNvGraphicFramePr>
            <a:graphicFrameLocks noGrp="1"/>
          </p:cNvGraphicFramePr>
          <p:nvPr>
            <p:extLst>
              <p:ext uri="{D42A27DB-BD31-4B8C-83A1-F6EECF244321}">
                <p14:modId xmlns:p14="http://schemas.microsoft.com/office/powerpoint/2010/main" val="3509112559"/>
              </p:ext>
            </p:extLst>
          </p:nvPr>
        </p:nvGraphicFramePr>
        <p:xfrm>
          <a:off x="199629" y="1943781"/>
          <a:ext cx="8739973" cy="3322320"/>
        </p:xfrm>
        <a:graphic>
          <a:graphicData uri="http://schemas.openxmlformats.org/drawingml/2006/table">
            <a:tbl>
              <a:tblPr firstRow="1" bandRow="1">
                <a:tableStyleId>{5C22544A-7EE6-4342-B048-85BDC9FD1C3A}</a:tableStyleId>
              </a:tblPr>
              <a:tblGrid>
                <a:gridCol w="2067207">
                  <a:extLst>
                    <a:ext uri="{9D8B030D-6E8A-4147-A177-3AD203B41FA5}">
                      <a16:colId xmlns:a16="http://schemas.microsoft.com/office/drawing/2014/main" val="1683192490"/>
                    </a:ext>
                  </a:extLst>
                </a:gridCol>
                <a:gridCol w="6672766">
                  <a:extLst>
                    <a:ext uri="{9D8B030D-6E8A-4147-A177-3AD203B41FA5}">
                      <a16:colId xmlns:a16="http://schemas.microsoft.com/office/drawing/2014/main" val="124841650"/>
                    </a:ext>
                  </a:extLst>
                </a:gridCol>
              </a:tblGrid>
              <a:tr h="9262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kern="1200" cap="none" spc="0" dirty="0">
                          <a:solidFill>
                            <a:schemeClr val="tx1"/>
                          </a:solidFill>
                          <a:effectLst/>
                        </a:rPr>
                        <a:t>Line manager communication</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i="0" kern="1200" dirty="0">
                          <a:solidFill>
                            <a:schemeClr val="tx1"/>
                          </a:solidFill>
                          <a:effectLst/>
                          <a:latin typeface="+mn-lt"/>
                          <a:ea typeface="+mn-ea"/>
                          <a:cs typeface="+mn-cs"/>
                        </a:rPr>
                        <a:t>The extent to which individuals perceive their line manager to communicate the importance of safety in a frequent, clear, and engaging manner. </a:t>
                      </a:r>
                      <a:endParaRPr lang="en-GB" sz="2000" b="0" i="0" kern="1200" cap="none" spc="0" dirty="0">
                        <a:solidFill>
                          <a:schemeClr val="tx1"/>
                        </a:solidFill>
                        <a:effectLst/>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1110812"/>
                  </a:ext>
                </a:extLst>
              </a:tr>
              <a:tr h="12041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Line manager consistency</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i="0" kern="1200" dirty="0">
                          <a:solidFill>
                            <a:schemeClr val="tx1"/>
                          </a:solidFill>
                          <a:effectLst/>
                          <a:latin typeface="+mn-lt"/>
                          <a:ea typeface="+mn-ea"/>
                          <a:cs typeface="+mn-cs"/>
                        </a:rPr>
                        <a:t>The extent to which individuals perceive the behaviour of line managers as consistent with their messaging and whether line managers uphold the safety standards discussed by senior leaders.</a:t>
                      </a:r>
                      <a:endParaRPr lang="en-GB" sz="2000" b="0" i="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053041"/>
                  </a:ext>
                </a:extLst>
              </a:tr>
              <a:tr h="9262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cap="none" spc="0" dirty="0">
                          <a:solidFill>
                            <a:schemeClr val="tx1"/>
                          </a:solidFill>
                          <a:effectLst/>
                        </a:rPr>
                        <a:t>Line manager openness</a:t>
                      </a:r>
                      <a:endParaRPr lang="en-GB" sz="2000" b="1"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0" i="0" kern="1200" dirty="0">
                          <a:solidFill>
                            <a:schemeClr val="tx1"/>
                          </a:solidFill>
                          <a:effectLst/>
                          <a:latin typeface="+mn-lt"/>
                          <a:ea typeface="+mn-ea"/>
                          <a:cs typeface="+mn-cs"/>
                        </a:rPr>
                        <a:t>The extent to which individuals perceive that line managers are open to, create opportunities for, and take seriously, workers’ safety ideas and feedback. </a:t>
                      </a:r>
                      <a:endParaRPr lang="en-GB" sz="2000" b="0" i="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074973"/>
                  </a:ext>
                </a:extLst>
              </a:tr>
            </a:tbl>
          </a:graphicData>
        </a:graphic>
      </p:graphicFrame>
    </p:spTree>
    <p:extLst>
      <p:ext uri="{BB962C8B-B14F-4D97-AF65-F5344CB8AC3E}">
        <p14:creationId xmlns:p14="http://schemas.microsoft.com/office/powerpoint/2010/main" val="633541341"/>
      </p:ext>
    </p:extLst>
  </p:cSld>
  <p:clrMapOvr>
    <a:masterClrMapping/>
  </p:clrMapOvr>
  <mc:AlternateContent xmlns:mc="http://schemas.openxmlformats.org/markup-compatibility/2006" xmlns:p14="http://schemas.microsoft.com/office/powerpoint/2010/main">
    <mc:Choice Requires="p14">
      <p:transition spd="slow" p14:dur="2000" advTm="26252"/>
    </mc:Choice>
    <mc:Fallback xmlns="">
      <p:transition spd="slow" advTm="262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BA51F-E204-2001-71ED-87F26F38B77F}"/>
              </a:ext>
            </a:extLst>
          </p:cNvPr>
          <p:cNvSpPr>
            <a:spLocks noGrp="1"/>
          </p:cNvSpPr>
          <p:nvPr>
            <p:ph type="sldNum" sz="quarter" idx="12"/>
          </p:nvPr>
        </p:nvSpPr>
        <p:spPr/>
        <p:txBody>
          <a:bodyPr/>
          <a:lstStyle/>
          <a:p>
            <a:fld id="{E8D117DE-E405-4DE1-9361-D101FB38D022}" type="slidenum">
              <a:rPr lang="en-GB" smtClean="0"/>
              <a:pPr/>
              <a:t>9</a:t>
            </a:fld>
            <a:endParaRPr lang="en-GB" dirty="0"/>
          </a:p>
        </p:txBody>
      </p:sp>
      <p:pic>
        <p:nvPicPr>
          <p:cNvPr id="4" name="Picture 3">
            <a:extLst>
              <a:ext uri="{FF2B5EF4-FFF2-40B4-BE49-F238E27FC236}">
                <a16:creationId xmlns:a16="http://schemas.microsoft.com/office/drawing/2014/main" id="{15BA37A9-F694-01AF-075C-FE0BEA0ADB8E}"/>
              </a:ext>
            </a:extLst>
          </p:cNvPr>
          <p:cNvPicPr>
            <a:picLocks noChangeAspect="1"/>
          </p:cNvPicPr>
          <p:nvPr/>
        </p:nvPicPr>
        <p:blipFill>
          <a:blip r:embed="rId2"/>
          <a:stretch>
            <a:fillRect/>
          </a:stretch>
        </p:blipFill>
        <p:spPr>
          <a:xfrm>
            <a:off x="0" y="14107"/>
            <a:ext cx="9144000" cy="6588877"/>
          </a:xfrm>
          <a:prstGeom prst="rect">
            <a:avLst/>
          </a:prstGeom>
        </p:spPr>
      </p:pic>
    </p:spTree>
    <p:extLst>
      <p:ext uri="{BB962C8B-B14F-4D97-AF65-F5344CB8AC3E}">
        <p14:creationId xmlns:p14="http://schemas.microsoft.com/office/powerpoint/2010/main" val="2268725142"/>
      </p:ext>
    </p:extLst>
  </p:cSld>
  <p:clrMapOvr>
    <a:masterClrMapping/>
  </p:clrMapOvr>
  <mc:AlternateContent xmlns:mc="http://schemas.openxmlformats.org/markup-compatibility/2006" xmlns:p14="http://schemas.microsoft.com/office/powerpoint/2010/main">
    <mc:Choice Requires="p14">
      <p:transition spd="slow" p14:dur="2000" advTm="20907"/>
    </mc:Choice>
    <mc:Fallback xmlns="">
      <p:transition spd="slow" advTm="209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52.3|34.5"/>
</p:tagLst>
</file>

<file path=ppt/theme/theme1.xml><?xml version="1.0" encoding="utf-8"?>
<a:theme xmlns:a="http://schemas.openxmlformats.org/drawingml/2006/main" name="ONR Theme - Lime">
  <a:themeElements>
    <a:clrScheme name="ONR Colourful">
      <a:dk1>
        <a:sysClr val="windowText" lastClr="000000"/>
      </a:dk1>
      <a:lt1>
        <a:sysClr val="window" lastClr="FFFFFF"/>
      </a:lt1>
      <a:dk2>
        <a:srgbClr val="006D68"/>
      </a:dk2>
      <a:lt2>
        <a:srgbClr val="E7E6E6"/>
      </a:lt2>
      <a:accent1>
        <a:srgbClr val="006D68"/>
      </a:accent1>
      <a:accent2>
        <a:srgbClr val="EA5B0C"/>
      </a:accent2>
      <a:accent3>
        <a:srgbClr val="AE136E"/>
      </a:accent3>
      <a:accent4>
        <a:srgbClr val="98C030"/>
      </a:accent4>
      <a:accent5>
        <a:srgbClr val="56BFCA"/>
      </a:accent5>
      <a:accent6>
        <a:srgbClr val="1E6CB0"/>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502_ONR_CAP_PowerPoint Template-v3-291116.potx" id="{CA7153E1-1E00-4ED2-8503-67412A0609D3}" vid="{5CA552C7-FE0D-448B-9F49-C7A48F5315AC}"/>
    </a:ext>
  </a:extLst>
</a:theme>
</file>

<file path=ppt/theme/theme2.xml><?xml version="1.0" encoding="utf-8"?>
<a:theme xmlns:a="http://schemas.openxmlformats.org/drawingml/2006/main" name="ONR Theme - Orange">
  <a:themeElements>
    <a:clrScheme name="ONR Colourful">
      <a:dk1>
        <a:sysClr val="windowText" lastClr="000000"/>
      </a:dk1>
      <a:lt1>
        <a:sysClr val="window" lastClr="FFFFFF"/>
      </a:lt1>
      <a:dk2>
        <a:srgbClr val="006D68"/>
      </a:dk2>
      <a:lt2>
        <a:srgbClr val="E7E6E6"/>
      </a:lt2>
      <a:accent1>
        <a:srgbClr val="006D68"/>
      </a:accent1>
      <a:accent2>
        <a:srgbClr val="EA5B0C"/>
      </a:accent2>
      <a:accent3>
        <a:srgbClr val="AE136E"/>
      </a:accent3>
      <a:accent4>
        <a:srgbClr val="98C030"/>
      </a:accent4>
      <a:accent5>
        <a:srgbClr val="56BFCA"/>
      </a:accent5>
      <a:accent6>
        <a:srgbClr val="1E6CB0"/>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502_ONR_CAP_PowerPoint Template-v3-291116.potx" id="{CA7153E1-1E00-4ED2-8503-67412A0609D3}" vid="{100C6D39-3509-4483-9F74-94592A420FCE}"/>
    </a:ext>
  </a:extLst>
</a:theme>
</file>

<file path=ppt/theme/theme3.xml><?xml version="1.0" encoding="utf-8"?>
<a:theme xmlns:a="http://schemas.openxmlformats.org/drawingml/2006/main" name="ONR Theme - Pink">
  <a:themeElements>
    <a:clrScheme name="ONR Colourful">
      <a:dk1>
        <a:sysClr val="windowText" lastClr="000000"/>
      </a:dk1>
      <a:lt1>
        <a:sysClr val="window" lastClr="FFFFFF"/>
      </a:lt1>
      <a:dk2>
        <a:srgbClr val="006D68"/>
      </a:dk2>
      <a:lt2>
        <a:srgbClr val="E7E6E6"/>
      </a:lt2>
      <a:accent1>
        <a:srgbClr val="006D68"/>
      </a:accent1>
      <a:accent2>
        <a:srgbClr val="EA5B0C"/>
      </a:accent2>
      <a:accent3>
        <a:srgbClr val="AE136E"/>
      </a:accent3>
      <a:accent4>
        <a:srgbClr val="98C030"/>
      </a:accent4>
      <a:accent5>
        <a:srgbClr val="56BFCA"/>
      </a:accent5>
      <a:accent6>
        <a:srgbClr val="1E6CB0"/>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502_ONR_CAP_PowerPoint Template-v3-291116.potx" id="{CA7153E1-1E00-4ED2-8503-67412A0609D3}" vid="{6E182591-E23D-40D1-8E3E-A5A931A7F42E}"/>
    </a:ext>
  </a:extLst>
</a:theme>
</file>

<file path=ppt/theme/theme4.xml><?xml version="1.0" encoding="utf-8"?>
<a:theme xmlns:a="http://schemas.openxmlformats.org/drawingml/2006/main" name="ONR Theme - Blue">
  <a:themeElements>
    <a:clrScheme name="ONR Colourful">
      <a:dk1>
        <a:sysClr val="windowText" lastClr="000000"/>
      </a:dk1>
      <a:lt1>
        <a:sysClr val="window" lastClr="FFFFFF"/>
      </a:lt1>
      <a:dk2>
        <a:srgbClr val="006D68"/>
      </a:dk2>
      <a:lt2>
        <a:srgbClr val="E7E6E6"/>
      </a:lt2>
      <a:accent1>
        <a:srgbClr val="006D68"/>
      </a:accent1>
      <a:accent2>
        <a:srgbClr val="EA5B0C"/>
      </a:accent2>
      <a:accent3>
        <a:srgbClr val="AE136E"/>
      </a:accent3>
      <a:accent4>
        <a:srgbClr val="98C030"/>
      </a:accent4>
      <a:accent5>
        <a:srgbClr val="56BFCA"/>
      </a:accent5>
      <a:accent6>
        <a:srgbClr val="1E6CB0"/>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502_ONR_CAP_PowerPoint Template-v3-291116.potx" id="{CA7153E1-1E00-4ED2-8503-67412A0609D3}" vid="{DA40A09B-1178-41AF-BF94-A233DE895B6E}"/>
    </a:ext>
  </a:extLst>
</a:theme>
</file>

<file path=ppt/theme/theme5.xml><?xml version="1.0" encoding="utf-8"?>
<a:theme xmlns:a="http://schemas.openxmlformats.org/drawingml/2006/main" name="ONR Theme - Teal">
  <a:themeElements>
    <a:clrScheme name="ONR Colourful">
      <a:dk1>
        <a:sysClr val="windowText" lastClr="000000"/>
      </a:dk1>
      <a:lt1>
        <a:sysClr val="window" lastClr="FFFFFF"/>
      </a:lt1>
      <a:dk2>
        <a:srgbClr val="006D68"/>
      </a:dk2>
      <a:lt2>
        <a:srgbClr val="E7E6E6"/>
      </a:lt2>
      <a:accent1>
        <a:srgbClr val="006D68"/>
      </a:accent1>
      <a:accent2>
        <a:srgbClr val="EA5B0C"/>
      </a:accent2>
      <a:accent3>
        <a:srgbClr val="AE136E"/>
      </a:accent3>
      <a:accent4>
        <a:srgbClr val="98C030"/>
      </a:accent4>
      <a:accent5>
        <a:srgbClr val="56BFCA"/>
      </a:accent5>
      <a:accent6>
        <a:srgbClr val="1E6CB0"/>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6-2502_ONR_CAP_PowerPoint Template-v3-291116.potx" id="{CA7153E1-1E00-4ED2-8503-67412A0609D3}" vid="{D0BBD536-5107-4B9E-89EC-098CCBD032A7}"/>
    </a:ext>
  </a:extLst>
</a:theme>
</file>

<file path=ppt/theme/theme6.xml><?xml version="1.0" encoding="utf-8"?>
<a:theme xmlns:a="http://schemas.openxmlformats.org/drawingml/2006/main" name="1_ONR Theme - Teal">
  <a:themeElements>
    <a:clrScheme name="ONR Colourful">
      <a:dk1>
        <a:sysClr val="windowText" lastClr="000000"/>
      </a:dk1>
      <a:lt1>
        <a:sysClr val="window" lastClr="FFFFFF"/>
      </a:lt1>
      <a:dk2>
        <a:srgbClr val="006D68"/>
      </a:dk2>
      <a:lt2>
        <a:srgbClr val="E7E6E6"/>
      </a:lt2>
      <a:accent1>
        <a:srgbClr val="006D68"/>
      </a:accent1>
      <a:accent2>
        <a:srgbClr val="EA5B0C"/>
      </a:accent2>
      <a:accent3>
        <a:srgbClr val="AE136E"/>
      </a:accent3>
      <a:accent4>
        <a:srgbClr val="98C030"/>
      </a:accent4>
      <a:accent5>
        <a:srgbClr val="56BFCA"/>
      </a:accent5>
      <a:accent6>
        <a:srgbClr val="1E6CB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502_ONR_CAP_PowerPoint Template-v3-291116.potx" id="{CA7153E1-1E00-4ED2-8503-67412A0609D3}" vid="{D0BBD536-5107-4B9E-89EC-098CCBD032A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Props1.xml><?xml version="1.0" encoding="utf-8"?>
<ds:datastoreItem xmlns:ds="http://schemas.openxmlformats.org/officeDocument/2006/customXml" ds:itemID="{1ADAC55A-CBC8-4C69-9E5C-7EB053A37933}"/>
</file>

<file path=customXml/itemProps2.xml><?xml version="1.0" encoding="utf-8"?>
<ds:datastoreItem xmlns:ds="http://schemas.openxmlformats.org/officeDocument/2006/customXml" ds:itemID="{18F74E9B-8E2E-46C1-BEFB-D1EE526AFEA8}"/>
</file>

<file path=customXml/itemProps3.xml><?xml version="1.0" encoding="utf-8"?>
<ds:datastoreItem xmlns:ds="http://schemas.openxmlformats.org/officeDocument/2006/customXml" ds:itemID="{37EC1BF4-F5A2-4B76-A5F1-47F9C158E406}"/>
</file>

<file path=docProps/app.xml><?xml version="1.0" encoding="utf-8"?>
<Properties xmlns="http://schemas.openxmlformats.org/officeDocument/2006/extended-properties" xmlns:vt="http://schemas.openxmlformats.org/officeDocument/2006/docPropsVTypes">
  <Template>6-2502_ONR_CAP_PowerPoint Template-v3-291116</Template>
  <TotalTime>9129</TotalTime>
  <Words>1817</Words>
  <Application>Microsoft Office PowerPoint</Application>
  <PresentationFormat>On-screen Show (4:3)</PresentationFormat>
  <Paragraphs>194</Paragraphs>
  <Slides>21</Slides>
  <Notes>10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Arial</vt:lpstr>
      <vt:lpstr>Calibri</vt:lpstr>
      <vt:lpstr>Segoe UI</vt:lpstr>
      <vt:lpstr>Times New Roman</vt:lpstr>
      <vt:lpstr>ONR Theme - Lime</vt:lpstr>
      <vt:lpstr>ONR Theme - Orange</vt:lpstr>
      <vt:lpstr>ONR Theme - Pink</vt:lpstr>
      <vt:lpstr>ONR Theme - Blue</vt:lpstr>
      <vt:lpstr>ONR Theme - Teal</vt:lpstr>
      <vt:lpstr>1_ONR Theme - Teal</vt:lpstr>
      <vt:lpstr>Development of a Safety Culture Model and Measure for Great Britain’s Nuclear Industry </vt:lpstr>
      <vt:lpstr>Challenges for Great Britain’s Nuclear Industry</vt:lpstr>
      <vt:lpstr>Comparison to Existing Measures</vt:lpstr>
      <vt:lpstr>Model and Measure Development</vt:lpstr>
      <vt:lpstr>Safety Culture Model</vt:lpstr>
      <vt:lpstr>Dimension 1: Senior Leadership</vt:lpstr>
      <vt:lpstr>PowerPoint Presentation</vt:lpstr>
      <vt:lpstr>Dimension 2: Line Management</vt:lpstr>
      <vt:lpstr>PowerPoint Presentation</vt:lpstr>
      <vt:lpstr>Dimension 3: Immersion</vt:lpstr>
      <vt:lpstr>PowerPoint Presentation</vt:lpstr>
      <vt:lpstr>Dimension 4: Accountability</vt:lpstr>
      <vt:lpstr>PowerPoint Presentation</vt:lpstr>
      <vt:lpstr>Dimension 5: Challenge</vt:lpstr>
      <vt:lpstr>PowerPoint Presentation</vt:lpstr>
      <vt:lpstr>Dimension 6: Reporting</vt:lpstr>
      <vt:lpstr>PowerPoint Presentation</vt:lpstr>
      <vt:lpstr>PowerPoint Presentation</vt:lpstr>
      <vt:lpstr>Relationship with safety performance</vt:lpstr>
      <vt:lpstr>Next Steps</vt:lpstr>
      <vt:lpstr>Thank-you</vt:lpstr>
    </vt:vector>
  </TitlesOfParts>
  <Manager>Office for Nuclear Regulation</Manager>
  <Company>Office for Nuclear Regulation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Office for Nuclear Regulation PowerPoint Template - Populated Version</dc:subject>
  <dc:creator>Office for Nuclear Regulation</dc:creator>
  <cp:lastModifiedBy>Nick Shaw</cp:lastModifiedBy>
  <cp:revision>292</cp:revision>
  <cp:lastPrinted>2019-11-03T20:41:45Z</cp:lastPrinted>
  <dcterms:created xsi:type="dcterms:W3CDTF">2016-11-29T10:08:03Z</dcterms:created>
  <dcterms:modified xsi:type="dcterms:W3CDTF">2023-10-20T13:43:23Z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5e003a-90eb-47c9-a506-ad47e7a0b281_Enabled">
    <vt:lpwstr>true</vt:lpwstr>
  </property>
  <property fmtid="{D5CDD505-2E9C-101B-9397-08002B2CF9AE}" pid="3" name="MSIP_Label_9e5e003a-90eb-47c9-a506-ad47e7a0b281_SetDate">
    <vt:lpwstr>2021-11-16T17:41:57Z</vt:lpwstr>
  </property>
  <property fmtid="{D5CDD505-2E9C-101B-9397-08002B2CF9AE}" pid="4" name="MSIP_Label_9e5e003a-90eb-47c9-a506-ad47e7a0b281_Method">
    <vt:lpwstr>Privileged</vt:lpwstr>
  </property>
  <property fmtid="{D5CDD505-2E9C-101B-9397-08002B2CF9AE}" pid="5" name="MSIP_Label_9e5e003a-90eb-47c9-a506-ad47e7a0b281_Name">
    <vt:lpwstr>OFFICIAL</vt:lpwstr>
  </property>
  <property fmtid="{D5CDD505-2E9C-101B-9397-08002B2CF9AE}" pid="6" name="MSIP_Label_9e5e003a-90eb-47c9-a506-ad47e7a0b281_SiteId">
    <vt:lpwstr>742775df-8077-48d6-81d0-1e82a1f52cb8</vt:lpwstr>
  </property>
  <property fmtid="{D5CDD505-2E9C-101B-9397-08002B2CF9AE}" pid="7" name="MSIP_Label_9e5e003a-90eb-47c9-a506-ad47e7a0b281_ActionId">
    <vt:lpwstr>63dbead6-d38c-456f-87e0-93ff0eb10f74</vt:lpwstr>
  </property>
  <property fmtid="{D5CDD505-2E9C-101B-9397-08002B2CF9AE}" pid="8" name="MSIP_Label_9e5e003a-90eb-47c9-a506-ad47e7a0b281_ContentBits">
    <vt:lpwstr>0</vt:lpwstr>
  </property>
  <property fmtid="{D5CDD505-2E9C-101B-9397-08002B2CF9AE}" pid="9" name="ContentTypeId">
    <vt:lpwstr>0x0101000646A3490C442E41AC9620621F1F21BE</vt:lpwstr>
  </property>
  <property fmtid="{D5CDD505-2E9C-101B-9397-08002B2CF9AE}" pid="10" name="Order">
    <vt:r8>27526300</vt:r8>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