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3_C265DDAC.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A_698DFD09.xml" ContentType="application/vnd.ms-powerpoint.comments+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9_5D4E1E97.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E_3477862C.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59" r:id="rId5"/>
    <p:sldId id="261" r:id="rId6"/>
    <p:sldId id="264" r:id="rId7"/>
    <p:sldId id="293" r:id="rId8"/>
    <p:sldId id="290" r:id="rId9"/>
    <p:sldId id="291" r:id="rId10"/>
    <p:sldId id="292" r:id="rId11"/>
    <p:sldId id="297" r:id="rId12"/>
    <p:sldId id="266" r:id="rId13"/>
    <p:sldId id="295" r:id="rId14"/>
    <p:sldId id="289" r:id="rId15"/>
    <p:sldId id="271" r:id="rId16"/>
    <p:sldId id="265" r:id="rId17"/>
    <p:sldId id="268" r:id="rId18"/>
    <p:sldId id="269" r:id="rId19"/>
    <p:sldId id="281" r:id="rId20"/>
    <p:sldId id="296" r:id="rId21"/>
    <p:sldId id="260" r:id="rId22"/>
    <p:sldId id="270" r:id="rId23"/>
    <p:sldId id="274" r:id="rId24"/>
    <p:sldId id="276" r:id="rId25"/>
    <p:sldId id="277" r:id="rId26"/>
    <p:sldId id="278" r:id="rId27"/>
    <p:sldId id="288" r:id="rId28"/>
    <p:sldId id="279" r:id="rId29"/>
    <p:sldId id="280" r:id="rId30"/>
    <p:sldId id="284" r:id="rId31"/>
    <p:sldId id="285" r:id="rId32"/>
    <p:sldId id="286" r:id="rId33"/>
    <p:sldId id="287" r:id="rId34"/>
  </p:sldIdLst>
  <p:sldSz cx="24231600" cy="13716000"/>
  <p:notesSz cx="6858000" cy="9144000"/>
  <p:defaultTextStyle>
    <a:defPPr>
      <a:defRPr lang="en-US"/>
    </a:defPPr>
    <a:lvl1pPr marL="0" algn="l" defTabSz="1084204" rtl="0" eaLnBrk="1" latinLnBrk="0" hangingPunct="1">
      <a:defRPr sz="4300" kern="1200">
        <a:solidFill>
          <a:schemeClr val="tx1"/>
        </a:solidFill>
        <a:latin typeface="+mn-lt"/>
        <a:ea typeface="+mn-ea"/>
        <a:cs typeface="+mn-cs"/>
      </a:defRPr>
    </a:lvl1pPr>
    <a:lvl2pPr marL="1084204" algn="l" defTabSz="1084204" rtl="0" eaLnBrk="1" latinLnBrk="0" hangingPunct="1">
      <a:defRPr sz="4300" kern="1200">
        <a:solidFill>
          <a:schemeClr val="tx1"/>
        </a:solidFill>
        <a:latin typeface="+mn-lt"/>
        <a:ea typeface="+mn-ea"/>
        <a:cs typeface="+mn-cs"/>
      </a:defRPr>
    </a:lvl2pPr>
    <a:lvl3pPr marL="2168408" algn="l" defTabSz="1084204" rtl="0" eaLnBrk="1" latinLnBrk="0" hangingPunct="1">
      <a:defRPr sz="4300" kern="1200">
        <a:solidFill>
          <a:schemeClr val="tx1"/>
        </a:solidFill>
        <a:latin typeface="+mn-lt"/>
        <a:ea typeface="+mn-ea"/>
        <a:cs typeface="+mn-cs"/>
      </a:defRPr>
    </a:lvl3pPr>
    <a:lvl4pPr marL="3252612" algn="l" defTabSz="1084204" rtl="0" eaLnBrk="1" latinLnBrk="0" hangingPunct="1">
      <a:defRPr sz="4300" kern="1200">
        <a:solidFill>
          <a:schemeClr val="tx1"/>
        </a:solidFill>
        <a:latin typeface="+mn-lt"/>
        <a:ea typeface="+mn-ea"/>
        <a:cs typeface="+mn-cs"/>
      </a:defRPr>
    </a:lvl4pPr>
    <a:lvl5pPr marL="4336816" algn="l" defTabSz="1084204" rtl="0" eaLnBrk="1" latinLnBrk="0" hangingPunct="1">
      <a:defRPr sz="4300" kern="1200">
        <a:solidFill>
          <a:schemeClr val="tx1"/>
        </a:solidFill>
        <a:latin typeface="+mn-lt"/>
        <a:ea typeface="+mn-ea"/>
        <a:cs typeface="+mn-cs"/>
      </a:defRPr>
    </a:lvl5pPr>
    <a:lvl6pPr marL="5421020" algn="l" defTabSz="1084204" rtl="0" eaLnBrk="1" latinLnBrk="0" hangingPunct="1">
      <a:defRPr sz="4300" kern="1200">
        <a:solidFill>
          <a:schemeClr val="tx1"/>
        </a:solidFill>
        <a:latin typeface="+mn-lt"/>
        <a:ea typeface="+mn-ea"/>
        <a:cs typeface="+mn-cs"/>
      </a:defRPr>
    </a:lvl6pPr>
    <a:lvl7pPr marL="6505224" algn="l" defTabSz="1084204" rtl="0" eaLnBrk="1" latinLnBrk="0" hangingPunct="1">
      <a:defRPr sz="4300" kern="1200">
        <a:solidFill>
          <a:schemeClr val="tx1"/>
        </a:solidFill>
        <a:latin typeface="+mn-lt"/>
        <a:ea typeface="+mn-ea"/>
        <a:cs typeface="+mn-cs"/>
      </a:defRPr>
    </a:lvl7pPr>
    <a:lvl8pPr marL="7589429" algn="l" defTabSz="1084204" rtl="0" eaLnBrk="1" latinLnBrk="0" hangingPunct="1">
      <a:defRPr sz="4300" kern="1200">
        <a:solidFill>
          <a:schemeClr val="tx1"/>
        </a:solidFill>
        <a:latin typeface="+mn-lt"/>
        <a:ea typeface="+mn-ea"/>
        <a:cs typeface="+mn-cs"/>
      </a:defRPr>
    </a:lvl8pPr>
    <a:lvl9pPr marL="8673633" algn="l" defTabSz="1084204"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3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482F79-B305-865B-4D28-9597784C1B78}" name="Sarah Bergin" initials="SB" userId="S::Sarah.Bergin@hse.gov.uk::62fb69e3-6bbd-4810-8037-b62853d201f0" providerId="AD"/>
  <p188:author id="{E6829EFE-7624-3E47-15F5-2C2C66DA8D7B}" name="Jonathan Hall" initials="JH" userId="S::Jonathan.Hall@hse.gov.uk::7a1bf35f-3867-4318-bcac-0866004b6455"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0527"/>
    <a:srgbClr val="B60233"/>
    <a:srgbClr val="A721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CF4EEE-431E-478D-863D-A508B34C8DBD}" v="579" dt="2023-10-22T20:06:06.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47" autoAdjust="0"/>
    <p:restoredTop sz="90015" autoAdjust="0"/>
  </p:normalViewPr>
  <p:slideViewPr>
    <p:cSldViewPr snapToGrid="0" snapToObjects="1">
      <p:cViewPr>
        <p:scale>
          <a:sx n="50" d="100"/>
          <a:sy n="50" d="100"/>
        </p:scale>
        <p:origin x="-435" y="-735"/>
      </p:cViewPr>
      <p:guideLst>
        <p:guide orient="horz" pos="4320"/>
        <p:guide pos="76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ergin" userId="62fb69e3-6bbd-4810-8037-b62853d201f0" providerId="ADAL" clId="{77CF4EEE-431E-478D-863D-A508B34C8DBD}"/>
    <pc:docChg chg="undo custSel addSld delSld modSld sldOrd">
      <pc:chgData name="Sarah Bergin" userId="62fb69e3-6bbd-4810-8037-b62853d201f0" providerId="ADAL" clId="{77CF4EEE-431E-478D-863D-A508B34C8DBD}" dt="2023-10-22T20:06:06.256" v="5954"/>
      <pc:docMkLst>
        <pc:docMk/>
      </pc:docMkLst>
      <pc:sldChg chg="addSp delSp modSp mod modTransition modAnim">
        <pc:chgData name="Sarah Bergin" userId="62fb69e3-6bbd-4810-8037-b62853d201f0" providerId="ADAL" clId="{77CF4EEE-431E-478D-863D-A508B34C8DBD}" dt="2023-10-22T18:46:45.355" v="5548"/>
        <pc:sldMkLst>
          <pc:docMk/>
          <pc:sldMk cId="3261455788" sldId="259"/>
        </pc:sldMkLst>
        <pc:spChg chg="mod">
          <ac:chgData name="Sarah Bergin" userId="62fb69e3-6bbd-4810-8037-b62853d201f0" providerId="ADAL" clId="{77CF4EEE-431E-478D-863D-A508B34C8DBD}" dt="2023-10-22T16:43:17.954" v="5329" actId="20577"/>
          <ac:spMkLst>
            <pc:docMk/>
            <pc:sldMk cId="3261455788" sldId="259"/>
            <ac:spMk id="4" creationId="{97785F5E-22D4-1B88-023A-ED298F81DF81}"/>
          </ac:spMkLst>
        </pc:spChg>
        <pc:picChg chg="add del mod">
          <ac:chgData name="Sarah Bergin" userId="62fb69e3-6bbd-4810-8037-b62853d201f0" providerId="ADAL" clId="{77CF4EEE-431E-478D-863D-A508B34C8DBD}" dt="2023-10-22T16:39:50.098" v="5315"/>
          <ac:picMkLst>
            <pc:docMk/>
            <pc:sldMk cId="3261455788" sldId="259"/>
            <ac:picMk id="12" creationId="{E8787A87-E62E-9589-7FBB-765F58DD173A}"/>
          </ac:picMkLst>
        </pc:picChg>
        <pc:picChg chg="add del mod">
          <ac:chgData name="Sarah Bergin" userId="62fb69e3-6bbd-4810-8037-b62853d201f0" providerId="ADAL" clId="{77CF4EEE-431E-478D-863D-A508B34C8DBD}" dt="2023-10-22T18:46:23.956" v="5547"/>
          <ac:picMkLst>
            <pc:docMk/>
            <pc:sldMk cId="3261455788" sldId="259"/>
            <ac:picMk id="29" creationId="{8C00B335-B062-5F2D-B0B3-3613FCA531A9}"/>
          </ac:picMkLst>
        </pc:picChg>
        <pc:picChg chg="add del mod ord">
          <ac:chgData name="Sarah Bergin" userId="62fb69e3-6bbd-4810-8037-b62853d201f0" providerId="ADAL" clId="{77CF4EEE-431E-478D-863D-A508B34C8DBD}" dt="2023-10-22T18:46:45.355" v="5548"/>
          <ac:picMkLst>
            <pc:docMk/>
            <pc:sldMk cId="3261455788" sldId="259"/>
            <ac:picMk id="38" creationId="{F140D2C2-D754-0D3F-B67C-E38D8FF70C42}"/>
          </ac:picMkLst>
        </pc:picChg>
        <pc:picChg chg="add mod">
          <ac:chgData name="Sarah Bergin" userId="62fb69e3-6bbd-4810-8037-b62853d201f0" providerId="ADAL" clId="{77CF4EEE-431E-478D-863D-A508B34C8DBD}" dt="2023-10-22T18:46:45.355" v="5548"/>
          <ac:picMkLst>
            <pc:docMk/>
            <pc:sldMk cId="3261455788" sldId="259"/>
            <ac:picMk id="39" creationId="{A65CE034-7E14-D4CA-44BC-9226600930E6}"/>
          </ac:picMkLst>
        </pc:picChg>
      </pc:sldChg>
      <pc:sldChg chg="addSp modSp modTransition">
        <pc:chgData name="Sarah Bergin" userId="62fb69e3-6bbd-4810-8037-b62853d201f0" providerId="ADAL" clId="{77CF4EEE-431E-478D-863D-A508B34C8DBD}" dt="2023-10-22T18:18:00.954" v="5455"/>
        <pc:sldMkLst>
          <pc:docMk/>
          <pc:sldMk cId="3943934992" sldId="260"/>
        </pc:sldMkLst>
        <pc:picChg chg="add mod">
          <ac:chgData name="Sarah Bergin" userId="62fb69e3-6bbd-4810-8037-b62853d201f0" providerId="ADAL" clId="{77CF4EEE-431E-478D-863D-A508B34C8DBD}" dt="2023-10-22T18:18:00.954" v="5455"/>
          <ac:picMkLst>
            <pc:docMk/>
            <pc:sldMk cId="3943934992" sldId="260"/>
            <ac:picMk id="6" creationId="{FB731A76-522C-7E1B-110B-00AC856F4475}"/>
          </ac:picMkLst>
        </pc:picChg>
      </pc:sldChg>
      <pc:sldChg chg="addSp delSp modSp mod ord modTransition delAnim modAnim">
        <pc:chgData name="Sarah Bergin" userId="62fb69e3-6bbd-4810-8037-b62853d201f0" providerId="ADAL" clId="{77CF4EEE-431E-478D-863D-A508B34C8DBD}" dt="2023-10-22T18:59:08.387" v="5596"/>
        <pc:sldMkLst>
          <pc:docMk/>
          <pc:sldMk cId="1533551420" sldId="261"/>
        </pc:sldMkLst>
        <pc:spChg chg="mod">
          <ac:chgData name="Sarah Bergin" userId="62fb69e3-6bbd-4810-8037-b62853d201f0" providerId="ADAL" clId="{77CF4EEE-431E-478D-863D-A508B34C8DBD}" dt="2023-10-22T08:12:05.635" v="46" actId="20577"/>
          <ac:spMkLst>
            <pc:docMk/>
            <pc:sldMk cId="1533551420" sldId="261"/>
            <ac:spMk id="2" creationId="{96DAB00B-FFB8-AFBE-A3EF-5130586DD01F}"/>
          </ac:spMkLst>
        </pc:spChg>
        <pc:picChg chg="del">
          <ac:chgData name="Sarah Bergin" userId="62fb69e3-6bbd-4810-8037-b62853d201f0" providerId="ADAL" clId="{77CF4EEE-431E-478D-863D-A508B34C8DBD}" dt="2023-10-22T14:53:25.929" v="4725" actId="478"/>
          <ac:picMkLst>
            <pc:docMk/>
            <pc:sldMk cId="1533551420" sldId="261"/>
            <ac:picMk id="10" creationId="{0471BA36-14C3-D8C6-5C0B-F177C263B45F}"/>
          </ac:picMkLst>
        </pc:picChg>
        <pc:picChg chg="add del mod">
          <ac:chgData name="Sarah Bergin" userId="62fb69e3-6bbd-4810-8037-b62853d201f0" providerId="ADAL" clId="{77CF4EEE-431E-478D-863D-A508B34C8DBD}" dt="2023-10-22T16:45:25.152" v="5332"/>
          <ac:picMkLst>
            <pc:docMk/>
            <pc:sldMk cId="1533551420" sldId="261"/>
            <ac:picMk id="25" creationId="{8B5F5387-41AB-7827-1129-8B947A124583}"/>
          </ac:picMkLst>
        </pc:picChg>
        <pc:picChg chg="add del mod ord">
          <ac:chgData name="Sarah Bergin" userId="62fb69e3-6bbd-4810-8037-b62853d201f0" providerId="ADAL" clId="{77CF4EEE-431E-478D-863D-A508B34C8DBD}" dt="2023-10-22T16:46:08.798" v="5333"/>
          <ac:picMkLst>
            <pc:docMk/>
            <pc:sldMk cId="1533551420" sldId="261"/>
            <ac:picMk id="28" creationId="{C07BC74A-E222-6974-2CEF-430D8D5E92A7}"/>
          </ac:picMkLst>
        </pc:picChg>
        <pc:picChg chg="add del mod">
          <ac:chgData name="Sarah Bergin" userId="62fb69e3-6bbd-4810-8037-b62853d201f0" providerId="ADAL" clId="{77CF4EEE-431E-478D-863D-A508B34C8DBD}" dt="2023-10-22T16:48:05.104" v="5335"/>
          <ac:picMkLst>
            <pc:docMk/>
            <pc:sldMk cId="1533551420" sldId="261"/>
            <ac:picMk id="29" creationId="{EA19A1F3-CB96-5683-B282-2588479C19C5}"/>
          </ac:picMkLst>
        </pc:picChg>
        <pc:picChg chg="add del mod ord">
          <ac:chgData name="Sarah Bergin" userId="62fb69e3-6bbd-4810-8037-b62853d201f0" providerId="ADAL" clId="{77CF4EEE-431E-478D-863D-A508B34C8DBD}" dt="2023-10-22T16:48:16.924" v="5336"/>
          <ac:picMkLst>
            <pc:docMk/>
            <pc:sldMk cId="1533551420" sldId="261"/>
            <ac:picMk id="37" creationId="{17B9CCED-EE74-E98E-2B51-B2A9567AB1CE}"/>
          </ac:picMkLst>
        </pc:picChg>
        <pc:picChg chg="add del mod">
          <ac:chgData name="Sarah Bergin" userId="62fb69e3-6bbd-4810-8037-b62853d201f0" providerId="ADAL" clId="{77CF4EEE-431E-478D-863D-A508B34C8DBD}" dt="2023-10-22T16:49:24.394" v="5338"/>
          <ac:picMkLst>
            <pc:docMk/>
            <pc:sldMk cId="1533551420" sldId="261"/>
            <ac:picMk id="38" creationId="{6C741CFD-A73B-FEE3-DD4A-C9D51A5CAA93}"/>
          </ac:picMkLst>
        </pc:picChg>
        <pc:picChg chg="add del mod ord">
          <ac:chgData name="Sarah Bergin" userId="62fb69e3-6bbd-4810-8037-b62853d201f0" providerId="ADAL" clId="{77CF4EEE-431E-478D-863D-A508B34C8DBD}" dt="2023-10-22T16:49:59.159" v="5339"/>
          <ac:picMkLst>
            <pc:docMk/>
            <pc:sldMk cId="1533551420" sldId="261"/>
            <ac:picMk id="41" creationId="{524E39C8-A0CC-44AC-3BEA-600F84FA6AB2}"/>
          </ac:picMkLst>
        </pc:picChg>
        <pc:picChg chg="add del mod">
          <ac:chgData name="Sarah Bergin" userId="62fb69e3-6bbd-4810-8037-b62853d201f0" providerId="ADAL" clId="{77CF4EEE-431E-478D-863D-A508B34C8DBD}" dt="2023-10-22T16:50:41.353" v="5341"/>
          <ac:picMkLst>
            <pc:docMk/>
            <pc:sldMk cId="1533551420" sldId="261"/>
            <ac:picMk id="42" creationId="{008E77EB-BDB2-77D5-0721-71F211406207}"/>
          </ac:picMkLst>
        </pc:picChg>
        <pc:picChg chg="add del mod ord">
          <ac:chgData name="Sarah Bergin" userId="62fb69e3-6bbd-4810-8037-b62853d201f0" providerId="ADAL" clId="{77CF4EEE-431E-478D-863D-A508B34C8DBD}" dt="2023-10-22T16:51:59.416" v="5342"/>
          <ac:picMkLst>
            <pc:docMk/>
            <pc:sldMk cId="1533551420" sldId="261"/>
            <ac:picMk id="45" creationId="{364710E9-7043-AF08-D1A4-70E6204EB92C}"/>
          </ac:picMkLst>
        </pc:picChg>
        <pc:picChg chg="add del mod">
          <ac:chgData name="Sarah Bergin" userId="62fb69e3-6bbd-4810-8037-b62853d201f0" providerId="ADAL" clId="{77CF4EEE-431E-478D-863D-A508B34C8DBD}" dt="2023-10-22T16:52:16.674" v="5344"/>
          <ac:picMkLst>
            <pc:docMk/>
            <pc:sldMk cId="1533551420" sldId="261"/>
            <ac:picMk id="46" creationId="{3E7D437A-4B2F-A79C-DE9D-32446ACF5CD8}"/>
          </ac:picMkLst>
        </pc:picChg>
        <pc:picChg chg="add del mod ord">
          <ac:chgData name="Sarah Bergin" userId="62fb69e3-6bbd-4810-8037-b62853d201f0" providerId="ADAL" clId="{77CF4EEE-431E-478D-863D-A508B34C8DBD}" dt="2023-10-22T16:52:24.683" v="5345"/>
          <ac:picMkLst>
            <pc:docMk/>
            <pc:sldMk cId="1533551420" sldId="261"/>
            <ac:picMk id="49" creationId="{511E917A-5754-8FF5-59BA-480DA7E66D52}"/>
          </ac:picMkLst>
        </pc:picChg>
        <pc:picChg chg="add del mod">
          <ac:chgData name="Sarah Bergin" userId="62fb69e3-6bbd-4810-8037-b62853d201f0" providerId="ADAL" clId="{77CF4EEE-431E-478D-863D-A508B34C8DBD}" dt="2023-10-22T16:52:26.451" v="5347"/>
          <ac:picMkLst>
            <pc:docMk/>
            <pc:sldMk cId="1533551420" sldId="261"/>
            <ac:picMk id="50" creationId="{8ED5DB7B-59F9-67CE-3A43-7398ED4A0D1A}"/>
          </ac:picMkLst>
        </pc:picChg>
        <pc:picChg chg="add del mod ord">
          <ac:chgData name="Sarah Bergin" userId="62fb69e3-6bbd-4810-8037-b62853d201f0" providerId="ADAL" clId="{77CF4EEE-431E-478D-863D-A508B34C8DBD}" dt="2023-10-22T16:53:15.655" v="5348"/>
          <ac:picMkLst>
            <pc:docMk/>
            <pc:sldMk cId="1533551420" sldId="261"/>
            <ac:picMk id="53" creationId="{0E01A231-AF6D-1022-1536-74805426AB1D}"/>
          </ac:picMkLst>
        </pc:picChg>
        <pc:picChg chg="add del mod">
          <ac:chgData name="Sarah Bergin" userId="62fb69e3-6bbd-4810-8037-b62853d201f0" providerId="ADAL" clId="{77CF4EEE-431E-478D-863D-A508B34C8DBD}" dt="2023-10-22T18:47:54.935" v="5550"/>
          <ac:picMkLst>
            <pc:docMk/>
            <pc:sldMk cId="1533551420" sldId="261"/>
            <ac:picMk id="54" creationId="{C97D5546-9744-1FB6-81CE-F4EC09520B19}"/>
          </ac:picMkLst>
        </pc:picChg>
        <pc:picChg chg="add del mod ord">
          <ac:chgData name="Sarah Bergin" userId="62fb69e3-6bbd-4810-8037-b62853d201f0" providerId="ADAL" clId="{77CF4EEE-431E-478D-863D-A508B34C8DBD}" dt="2023-10-22T18:48:04.450" v="5551"/>
          <ac:picMkLst>
            <pc:docMk/>
            <pc:sldMk cId="1533551420" sldId="261"/>
            <ac:picMk id="64" creationId="{6B722413-EDB8-B456-4AD8-990C8BDFA51B}"/>
          </ac:picMkLst>
        </pc:picChg>
        <pc:picChg chg="add del mod">
          <ac:chgData name="Sarah Bergin" userId="62fb69e3-6bbd-4810-8037-b62853d201f0" providerId="ADAL" clId="{77CF4EEE-431E-478D-863D-A508B34C8DBD}" dt="2023-10-22T18:48:07.152" v="5553"/>
          <ac:picMkLst>
            <pc:docMk/>
            <pc:sldMk cId="1533551420" sldId="261"/>
            <ac:picMk id="65" creationId="{B8AEF871-955C-8707-A6D8-CAB27E2A62B1}"/>
          </ac:picMkLst>
        </pc:picChg>
        <pc:picChg chg="add del mod ord">
          <ac:chgData name="Sarah Bergin" userId="62fb69e3-6bbd-4810-8037-b62853d201f0" providerId="ADAL" clId="{77CF4EEE-431E-478D-863D-A508B34C8DBD}" dt="2023-10-22T18:48:39.944" v="5554"/>
          <ac:picMkLst>
            <pc:docMk/>
            <pc:sldMk cId="1533551420" sldId="261"/>
            <ac:picMk id="68" creationId="{E9899BE8-3CB3-3073-B977-1FAA948E889F}"/>
          </ac:picMkLst>
        </pc:picChg>
        <pc:picChg chg="add del mod">
          <ac:chgData name="Sarah Bergin" userId="62fb69e3-6bbd-4810-8037-b62853d201f0" providerId="ADAL" clId="{77CF4EEE-431E-478D-863D-A508B34C8DBD}" dt="2023-10-22T18:55:58.205" v="5595"/>
          <ac:picMkLst>
            <pc:docMk/>
            <pc:sldMk cId="1533551420" sldId="261"/>
            <ac:picMk id="69" creationId="{579363F0-FEBD-BA09-91D7-C856CC204D8E}"/>
          </ac:picMkLst>
        </pc:picChg>
        <pc:picChg chg="add del mod ord">
          <ac:chgData name="Sarah Bergin" userId="62fb69e3-6bbd-4810-8037-b62853d201f0" providerId="ADAL" clId="{77CF4EEE-431E-478D-863D-A508B34C8DBD}" dt="2023-10-22T18:59:08.387" v="5596"/>
          <ac:picMkLst>
            <pc:docMk/>
            <pc:sldMk cId="1533551420" sldId="261"/>
            <ac:picMk id="78" creationId="{8E655A31-BFDE-71B4-38D5-DD90B74001A1}"/>
          </ac:picMkLst>
        </pc:picChg>
        <pc:picChg chg="add mod">
          <ac:chgData name="Sarah Bergin" userId="62fb69e3-6bbd-4810-8037-b62853d201f0" providerId="ADAL" clId="{77CF4EEE-431E-478D-863D-A508B34C8DBD}" dt="2023-10-22T18:59:08.387" v="5596"/>
          <ac:picMkLst>
            <pc:docMk/>
            <pc:sldMk cId="1533551420" sldId="261"/>
            <ac:picMk id="79" creationId="{90987A9E-C92B-0F15-3FB8-F64BF664D4DA}"/>
          </ac:picMkLst>
        </pc:picChg>
      </pc:sldChg>
      <pc:sldChg chg="addSp delSp modSp mod ord modTransition modAnim">
        <pc:chgData name="Sarah Bergin" userId="62fb69e3-6bbd-4810-8037-b62853d201f0" providerId="ADAL" clId="{77CF4EEE-431E-478D-863D-A508B34C8DBD}" dt="2023-10-22T18:54:34.173" v="5593"/>
        <pc:sldMkLst>
          <pc:docMk/>
          <pc:sldMk cId="2395044486" sldId="264"/>
        </pc:sldMkLst>
        <pc:spChg chg="mod">
          <ac:chgData name="Sarah Bergin" userId="62fb69e3-6bbd-4810-8037-b62853d201f0" providerId="ADAL" clId="{77CF4EEE-431E-478D-863D-A508B34C8DBD}" dt="2023-10-22T08:13:57.579" v="91" actId="20577"/>
          <ac:spMkLst>
            <pc:docMk/>
            <pc:sldMk cId="2395044486" sldId="264"/>
            <ac:spMk id="2" creationId="{D728D9E3-F980-00D7-B116-C544799F0271}"/>
          </ac:spMkLst>
        </pc:spChg>
        <pc:spChg chg="mod">
          <ac:chgData name="Sarah Bergin" userId="62fb69e3-6bbd-4810-8037-b62853d201f0" providerId="ADAL" clId="{77CF4EEE-431E-478D-863D-A508B34C8DBD}" dt="2023-10-22T18:50:07.333" v="5578" actId="20577"/>
          <ac:spMkLst>
            <pc:docMk/>
            <pc:sldMk cId="2395044486" sldId="264"/>
            <ac:spMk id="3" creationId="{228CC855-B85E-E4D4-3397-BC3F08A7AA27}"/>
          </ac:spMkLst>
        </pc:spChg>
        <pc:picChg chg="add del mod">
          <ac:chgData name="Sarah Bergin" userId="62fb69e3-6bbd-4810-8037-b62853d201f0" providerId="ADAL" clId="{77CF4EEE-431E-478D-863D-A508B34C8DBD}" dt="2023-10-22T16:53:32.361" v="5351"/>
          <ac:picMkLst>
            <pc:docMk/>
            <pc:sldMk cId="2395044486" sldId="264"/>
            <ac:picMk id="36" creationId="{D463B6F9-85FE-FCCA-7D60-AA21DA57B55C}"/>
          </ac:picMkLst>
        </pc:picChg>
        <pc:picChg chg="add del mod ord">
          <ac:chgData name="Sarah Bergin" userId="62fb69e3-6bbd-4810-8037-b62853d201f0" providerId="ADAL" clId="{77CF4EEE-431E-478D-863D-A508B34C8DBD}" dt="2023-10-22T16:53:44.253" v="5352"/>
          <ac:picMkLst>
            <pc:docMk/>
            <pc:sldMk cId="2395044486" sldId="264"/>
            <ac:picMk id="39" creationId="{865C7AE5-463B-E091-0D6E-924B320010A2}"/>
          </ac:picMkLst>
        </pc:picChg>
        <pc:picChg chg="add del mod">
          <ac:chgData name="Sarah Bergin" userId="62fb69e3-6bbd-4810-8037-b62853d201f0" providerId="ADAL" clId="{77CF4EEE-431E-478D-863D-A508B34C8DBD}" dt="2023-10-22T16:53:53.951" v="5354"/>
          <ac:picMkLst>
            <pc:docMk/>
            <pc:sldMk cId="2395044486" sldId="264"/>
            <ac:picMk id="40" creationId="{93992832-B714-D3DE-7087-A46851660ADE}"/>
          </ac:picMkLst>
        </pc:picChg>
        <pc:picChg chg="add del mod ord">
          <ac:chgData name="Sarah Bergin" userId="62fb69e3-6bbd-4810-8037-b62853d201f0" providerId="ADAL" clId="{77CF4EEE-431E-478D-863D-A508B34C8DBD}" dt="2023-10-22T16:54:03.448" v="5355"/>
          <ac:picMkLst>
            <pc:docMk/>
            <pc:sldMk cId="2395044486" sldId="264"/>
            <ac:picMk id="43" creationId="{BEC5E992-163A-C771-DBB2-90A0A15BB771}"/>
          </ac:picMkLst>
        </pc:picChg>
        <pc:picChg chg="add del mod">
          <ac:chgData name="Sarah Bergin" userId="62fb69e3-6bbd-4810-8037-b62853d201f0" providerId="ADAL" clId="{77CF4EEE-431E-478D-863D-A508B34C8DBD}" dt="2023-10-22T16:54:06.653" v="5357"/>
          <ac:picMkLst>
            <pc:docMk/>
            <pc:sldMk cId="2395044486" sldId="264"/>
            <ac:picMk id="44" creationId="{0BFDC435-A512-11F8-F813-44040F7AF190}"/>
          </ac:picMkLst>
        </pc:picChg>
        <pc:picChg chg="add del mod ord">
          <ac:chgData name="Sarah Bergin" userId="62fb69e3-6bbd-4810-8037-b62853d201f0" providerId="ADAL" clId="{77CF4EEE-431E-478D-863D-A508B34C8DBD}" dt="2023-10-22T16:54:59.118" v="5358"/>
          <ac:picMkLst>
            <pc:docMk/>
            <pc:sldMk cId="2395044486" sldId="264"/>
            <ac:picMk id="47" creationId="{994143FC-7AB0-AC4F-D42F-61EC61295D5A}"/>
          </ac:picMkLst>
        </pc:picChg>
        <pc:picChg chg="add del mod">
          <ac:chgData name="Sarah Bergin" userId="62fb69e3-6bbd-4810-8037-b62853d201f0" providerId="ADAL" clId="{77CF4EEE-431E-478D-863D-A508B34C8DBD}" dt="2023-10-22T16:55:08.995" v="5360"/>
          <ac:picMkLst>
            <pc:docMk/>
            <pc:sldMk cId="2395044486" sldId="264"/>
            <ac:picMk id="48" creationId="{43DE9713-206B-DA30-24FE-7FB5D942A45F}"/>
          </ac:picMkLst>
        </pc:picChg>
        <pc:picChg chg="add del mod ord">
          <ac:chgData name="Sarah Bergin" userId="62fb69e3-6bbd-4810-8037-b62853d201f0" providerId="ADAL" clId="{77CF4EEE-431E-478D-863D-A508B34C8DBD}" dt="2023-10-22T16:55:45.415" v="5361"/>
          <ac:picMkLst>
            <pc:docMk/>
            <pc:sldMk cId="2395044486" sldId="264"/>
            <ac:picMk id="51" creationId="{C37AC7C4-325D-A80F-FC53-576E3089BD77}"/>
          </ac:picMkLst>
        </pc:picChg>
        <pc:picChg chg="add del mod">
          <ac:chgData name="Sarah Bergin" userId="62fb69e3-6bbd-4810-8037-b62853d201f0" providerId="ADAL" clId="{77CF4EEE-431E-478D-863D-A508B34C8DBD}" dt="2023-10-22T18:50:41.728" v="5580"/>
          <ac:picMkLst>
            <pc:docMk/>
            <pc:sldMk cId="2395044486" sldId="264"/>
            <ac:picMk id="52" creationId="{C17831E1-18B6-A156-8E6B-5A4C98584CA4}"/>
          </ac:picMkLst>
        </pc:picChg>
        <pc:picChg chg="add del mod ord">
          <ac:chgData name="Sarah Bergin" userId="62fb69e3-6bbd-4810-8037-b62853d201f0" providerId="ADAL" clId="{77CF4EEE-431E-478D-863D-A508B34C8DBD}" dt="2023-10-22T18:52:15.661" v="5581"/>
          <ac:picMkLst>
            <pc:docMk/>
            <pc:sldMk cId="2395044486" sldId="264"/>
            <ac:picMk id="61" creationId="{50701CD3-B7F0-882E-AFB0-3FE09E6116B0}"/>
          </ac:picMkLst>
        </pc:picChg>
        <pc:picChg chg="add del mod">
          <ac:chgData name="Sarah Bergin" userId="62fb69e3-6bbd-4810-8037-b62853d201f0" providerId="ADAL" clId="{77CF4EEE-431E-478D-863D-A508B34C8DBD}" dt="2023-10-22T18:52:34.354" v="5583"/>
          <ac:picMkLst>
            <pc:docMk/>
            <pc:sldMk cId="2395044486" sldId="264"/>
            <ac:picMk id="62" creationId="{AAF0BB44-FBD7-3CF4-9B3A-513CB6102AC3}"/>
          </ac:picMkLst>
        </pc:picChg>
        <pc:picChg chg="add del mod ord">
          <ac:chgData name="Sarah Bergin" userId="62fb69e3-6bbd-4810-8037-b62853d201f0" providerId="ADAL" clId="{77CF4EEE-431E-478D-863D-A508B34C8DBD}" dt="2023-10-22T18:52:58.787" v="5584"/>
          <ac:picMkLst>
            <pc:docMk/>
            <pc:sldMk cId="2395044486" sldId="264"/>
            <ac:picMk id="65" creationId="{408DCF0A-F9F1-10B6-AAC5-8C796653B198}"/>
          </ac:picMkLst>
        </pc:picChg>
        <pc:picChg chg="add del mod">
          <ac:chgData name="Sarah Bergin" userId="62fb69e3-6bbd-4810-8037-b62853d201f0" providerId="ADAL" clId="{77CF4EEE-431E-478D-863D-A508B34C8DBD}" dt="2023-10-22T18:53:07.640" v="5586"/>
          <ac:picMkLst>
            <pc:docMk/>
            <pc:sldMk cId="2395044486" sldId="264"/>
            <ac:picMk id="66" creationId="{995F8945-515F-4CD4-9793-EEEE5CC6225D}"/>
          </ac:picMkLst>
        </pc:picChg>
        <pc:picChg chg="add del mod ord">
          <ac:chgData name="Sarah Bergin" userId="62fb69e3-6bbd-4810-8037-b62853d201f0" providerId="ADAL" clId="{77CF4EEE-431E-478D-863D-A508B34C8DBD}" dt="2023-10-22T18:53:16.852" v="5587"/>
          <ac:picMkLst>
            <pc:docMk/>
            <pc:sldMk cId="2395044486" sldId="264"/>
            <ac:picMk id="69" creationId="{BEF7D859-4AFF-104A-F0F9-0E4BE746592E}"/>
          </ac:picMkLst>
        </pc:picChg>
        <pc:picChg chg="add del mod">
          <ac:chgData name="Sarah Bergin" userId="62fb69e3-6bbd-4810-8037-b62853d201f0" providerId="ADAL" clId="{77CF4EEE-431E-478D-863D-A508B34C8DBD}" dt="2023-10-22T18:53:19.046" v="5589"/>
          <ac:picMkLst>
            <pc:docMk/>
            <pc:sldMk cId="2395044486" sldId="264"/>
            <ac:picMk id="70" creationId="{086A9C99-2966-A389-2C04-ECC7251E45D4}"/>
          </ac:picMkLst>
        </pc:picChg>
        <pc:picChg chg="add del mod ord">
          <ac:chgData name="Sarah Bergin" userId="62fb69e3-6bbd-4810-8037-b62853d201f0" providerId="ADAL" clId="{77CF4EEE-431E-478D-863D-A508B34C8DBD}" dt="2023-10-22T18:53:56.556" v="5590"/>
          <ac:picMkLst>
            <pc:docMk/>
            <pc:sldMk cId="2395044486" sldId="264"/>
            <ac:picMk id="73" creationId="{48A571DF-463A-6845-0ACD-9E3061594720}"/>
          </ac:picMkLst>
        </pc:picChg>
        <pc:picChg chg="add del mod">
          <ac:chgData name="Sarah Bergin" userId="62fb69e3-6bbd-4810-8037-b62853d201f0" providerId="ADAL" clId="{77CF4EEE-431E-478D-863D-A508B34C8DBD}" dt="2023-10-22T18:53:59.006" v="5592"/>
          <ac:picMkLst>
            <pc:docMk/>
            <pc:sldMk cId="2395044486" sldId="264"/>
            <ac:picMk id="74" creationId="{D60FF51F-0F23-531C-1B41-BDECC4362354}"/>
          </ac:picMkLst>
        </pc:picChg>
        <pc:picChg chg="add del mod ord">
          <ac:chgData name="Sarah Bergin" userId="62fb69e3-6bbd-4810-8037-b62853d201f0" providerId="ADAL" clId="{77CF4EEE-431E-478D-863D-A508B34C8DBD}" dt="2023-10-22T18:54:34.173" v="5593"/>
          <ac:picMkLst>
            <pc:docMk/>
            <pc:sldMk cId="2395044486" sldId="264"/>
            <ac:picMk id="77" creationId="{2F98F79B-DB53-D60A-D6D0-61B72DFCEA81}"/>
          </ac:picMkLst>
        </pc:picChg>
        <pc:picChg chg="add mod">
          <ac:chgData name="Sarah Bergin" userId="62fb69e3-6bbd-4810-8037-b62853d201f0" providerId="ADAL" clId="{77CF4EEE-431E-478D-863D-A508B34C8DBD}" dt="2023-10-22T18:54:34.173" v="5593"/>
          <ac:picMkLst>
            <pc:docMk/>
            <pc:sldMk cId="2395044486" sldId="264"/>
            <ac:picMk id="78" creationId="{AFA3B8BB-800D-BFCB-7139-9C98CD83CE2B}"/>
          </ac:picMkLst>
        </pc:picChg>
      </pc:sldChg>
      <pc:sldChg chg="addSp modSp mod ord modTransition modCm">
        <pc:chgData name="Sarah Bergin" userId="62fb69e3-6bbd-4810-8037-b62853d201f0" providerId="ADAL" clId="{77CF4EEE-431E-478D-863D-A508B34C8DBD}" dt="2023-10-22T18:08:14.343" v="5423"/>
        <pc:sldMkLst>
          <pc:docMk/>
          <pc:sldMk cId="1565400727" sldId="265"/>
        </pc:sldMkLst>
        <pc:spChg chg="mod">
          <ac:chgData name="Sarah Bergin" userId="62fb69e3-6bbd-4810-8037-b62853d201f0" providerId="ADAL" clId="{77CF4EEE-431E-478D-863D-A508B34C8DBD}" dt="2023-10-22T16:09:49.492" v="5151" actId="20577"/>
          <ac:spMkLst>
            <pc:docMk/>
            <pc:sldMk cId="1565400727" sldId="265"/>
            <ac:spMk id="3" creationId="{75BEE71E-9420-EA93-80E1-F7C2A5D7232C}"/>
          </ac:spMkLst>
        </pc:spChg>
        <pc:picChg chg="add mod">
          <ac:chgData name="Sarah Bergin" userId="62fb69e3-6bbd-4810-8037-b62853d201f0" providerId="ADAL" clId="{77CF4EEE-431E-478D-863D-A508B34C8DBD}" dt="2023-10-22T18:08:14.343" v="5423"/>
          <ac:picMkLst>
            <pc:docMk/>
            <pc:sldMk cId="1565400727" sldId="265"/>
            <ac:picMk id="14" creationId="{00ADB75B-98F3-2234-48D2-0545071FC4C8}"/>
          </ac:picMkLst>
        </pc:picChg>
      </pc:sldChg>
      <pc:sldChg chg="addSp delSp modSp mod ord modTransition modAnim modCm modNotesTx">
        <pc:chgData name="Sarah Bergin" userId="62fb69e3-6bbd-4810-8037-b62853d201f0" providerId="ADAL" clId="{77CF4EEE-431E-478D-863D-A508B34C8DBD}" dt="2023-10-22T17:14:41.048" v="5406"/>
        <pc:sldMkLst>
          <pc:docMk/>
          <pc:sldMk cId="1770913033" sldId="266"/>
        </pc:sldMkLst>
        <pc:spChg chg="del">
          <ac:chgData name="Sarah Bergin" userId="62fb69e3-6bbd-4810-8037-b62853d201f0" providerId="ADAL" clId="{77CF4EEE-431E-478D-863D-A508B34C8DBD}" dt="2023-10-22T11:29:41.472" v="1768" actId="478"/>
          <ac:spMkLst>
            <pc:docMk/>
            <pc:sldMk cId="1770913033" sldId="266"/>
            <ac:spMk id="7" creationId="{8726456B-6EC8-5B02-314C-D66CF6326B55}"/>
          </ac:spMkLst>
        </pc:spChg>
        <pc:picChg chg="del">
          <ac:chgData name="Sarah Bergin" userId="62fb69e3-6bbd-4810-8037-b62853d201f0" providerId="ADAL" clId="{77CF4EEE-431E-478D-863D-A508B34C8DBD}" dt="2023-10-22T11:29:35.861" v="1766" actId="478"/>
          <ac:picMkLst>
            <pc:docMk/>
            <pc:sldMk cId="1770913033" sldId="266"/>
            <ac:picMk id="5" creationId="{A345FE28-00A5-7A94-12FC-2FE5B1600EC6}"/>
          </ac:picMkLst>
        </pc:picChg>
        <pc:picChg chg="add mod">
          <ac:chgData name="Sarah Bergin" userId="62fb69e3-6bbd-4810-8037-b62853d201f0" providerId="ADAL" clId="{77CF4EEE-431E-478D-863D-A508B34C8DBD}" dt="2023-10-22T11:29:51.207" v="1770" actId="1076"/>
          <ac:picMkLst>
            <pc:docMk/>
            <pc:sldMk cId="1770913033" sldId="266"/>
            <ac:picMk id="6" creationId="{45B23B2E-2B48-4FC5-B760-4011D6AA2AF8}"/>
          </ac:picMkLst>
        </pc:picChg>
        <pc:picChg chg="add del mod">
          <ac:chgData name="Sarah Bergin" userId="62fb69e3-6bbd-4810-8037-b62853d201f0" providerId="ADAL" clId="{77CF4EEE-431E-478D-863D-A508B34C8DBD}" dt="2023-10-22T17:07:42.950" v="5396"/>
          <ac:picMkLst>
            <pc:docMk/>
            <pc:sldMk cId="1770913033" sldId="266"/>
            <ac:picMk id="13" creationId="{241E8DC0-AA72-DFDC-D381-4931926CCC3F}"/>
          </ac:picMkLst>
        </pc:picChg>
        <pc:picChg chg="add del mod ord">
          <ac:chgData name="Sarah Bergin" userId="62fb69e3-6bbd-4810-8037-b62853d201f0" providerId="ADAL" clId="{77CF4EEE-431E-478D-863D-A508B34C8DBD}" dt="2023-10-22T17:08:21.213" v="5397"/>
          <ac:picMkLst>
            <pc:docMk/>
            <pc:sldMk cId="1770913033" sldId="266"/>
            <ac:picMk id="16" creationId="{BBC8F482-7768-B439-6B1C-D82470A64963}"/>
          </ac:picMkLst>
        </pc:picChg>
        <pc:picChg chg="add del mod">
          <ac:chgData name="Sarah Bergin" userId="62fb69e3-6bbd-4810-8037-b62853d201f0" providerId="ADAL" clId="{77CF4EEE-431E-478D-863D-A508B34C8DBD}" dt="2023-10-22T17:08:30.067" v="5399"/>
          <ac:picMkLst>
            <pc:docMk/>
            <pc:sldMk cId="1770913033" sldId="266"/>
            <ac:picMk id="17" creationId="{4D10DD7A-6A74-3BF0-18AC-05CD2DAEE460}"/>
          </ac:picMkLst>
        </pc:picChg>
        <pc:picChg chg="add del mod ord">
          <ac:chgData name="Sarah Bergin" userId="62fb69e3-6bbd-4810-8037-b62853d201f0" providerId="ADAL" clId="{77CF4EEE-431E-478D-863D-A508B34C8DBD}" dt="2023-10-22T17:08:41.049" v="5400"/>
          <ac:picMkLst>
            <pc:docMk/>
            <pc:sldMk cId="1770913033" sldId="266"/>
            <ac:picMk id="20" creationId="{C787A892-7172-8C17-B759-6BCD5392EBAE}"/>
          </ac:picMkLst>
        </pc:picChg>
        <pc:picChg chg="add del mod">
          <ac:chgData name="Sarah Bergin" userId="62fb69e3-6bbd-4810-8037-b62853d201f0" providerId="ADAL" clId="{77CF4EEE-431E-478D-863D-A508B34C8DBD}" dt="2023-10-22T17:08:59.431" v="5402"/>
          <ac:picMkLst>
            <pc:docMk/>
            <pc:sldMk cId="1770913033" sldId="266"/>
            <ac:picMk id="21" creationId="{C3197BB8-0C2C-A308-5A9D-2CF0A19BA123}"/>
          </ac:picMkLst>
        </pc:picChg>
        <pc:picChg chg="add del mod ord">
          <ac:chgData name="Sarah Bergin" userId="62fb69e3-6bbd-4810-8037-b62853d201f0" providerId="ADAL" clId="{77CF4EEE-431E-478D-863D-A508B34C8DBD}" dt="2023-10-22T17:09:25.108" v="5403"/>
          <ac:picMkLst>
            <pc:docMk/>
            <pc:sldMk cId="1770913033" sldId="266"/>
            <ac:picMk id="24" creationId="{A9740838-4814-F9D5-F2E0-F52C5695792D}"/>
          </ac:picMkLst>
        </pc:picChg>
        <pc:picChg chg="add del mod">
          <ac:chgData name="Sarah Bergin" userId="62fb69e3-6bbd-4810-8037-b62853d201f0" providerId="ADAL" clId="{77CF4EEE-431E-478D-863D-A508B34C8DBD}" dt="2023-10-22T17:13:55.182" v="5405"/>
          <ac:picMkLst>
            <pc:docMk/>
            <pc:sldMk cId="1770913033" sldId="266"/>
            <ac:picMk id="25" creationId="{F26D165C-D34A-AC52-BC17-A6E9642670F4}"/>
          </ac:picMkLst>
        </pc:picChg>
        <pc:picChg chg="add del mod ord">
          <ac:chgData name="Sarah Bergin" userId="62fb69e3-6bbd-4810-8037-b62853d201f0" providerId="ADAL" clId="{77CF4EEE-431E-478D-863D-A508B34C8DBD}" dt="2023-10-22T17:14:41.048" v="5406"/>
          <ac:picMkLst>
            <pc:docMk/>
            <pc:sldMk cId="1770913033" sldId="266"/>
            <ac:picMk id="31" creationId="{B077EA46-4D38-5E33-978F-4629AB70C699}"/>
          </ac:picMkLst>
        </pc:picChg>
        <pc:picChg chg="add mod">
          <ac:chgData name="Sarah Bergin" userId="62fb69e3-6bbd-4810-8037-b62853d201f0" providerId="ADAL" clId="{77CF4EEE-431E-478D-863D-A508B34C8DBD}" dt="2023-10-22T17:14:41.048" v="5406"/>
          <ac:picMkLst>
            <pc:docMk/>
            <pc:sldMk cId="1770913033" sldId="266"/>
            <ac:picMk id="32" creationId="{F0508880-05D8-D9C1-96EE-C5F473E5F66B}"/>
          </ac:picMkLst>
        </pc:picChg>
      </pc:sldChg>
      <pc:sldChg chg="addSp delSp modSp mod modTransition modAnim">
        <pc:chgData name="Sarah Bergin" userId="62fb69e3-6bbd-4810-8037-b62853d201f0" providerId="ADAL" clId="{77CF4EEE-431E-478D-863D-A508B34C8DBD}" dt="2023-10-22T19:31:07.951" v="5882"/>
        <pc:sldMkLst>
          <pc:docMk/>
          <pc:sldMk cId="1917714542" sldId="268"/>
        </pc:sldMkLst>
        <pc:spChg chg="mod">
          <ac:chgData name="Sarah Bergin" userId="62fb69e3-6bbd-4810-8037-b62853d201f0" providerId="ADAL" clId="{77CF4EEE-431E-478D-863D-A508B34C8DBD}" dt="2023-10-22T13:08:20.558" v="4607" actId="20577"/>
          <ac:spMkLst>
            <pc:docMk/>
            <pc:sldMk cId="1917714542" sldId="268"/>
            <ac:spMk id="3" creationId="{4ABE5C29-5D04-2D32-85FD-8C6378DC93FE}"/>
          </ac:spMkLst>
        </pc:spChg>
        <pc:picChg chg="add del mod">
          <ac:chgData name="Sarah Bergin" userId="62fb69e3-6bbd-4810-8037-b62853d201f0" providerId="ADAL" clId="{77CF4EEE-431E-478D-863D-A508B34C8DBD}" dt="2023-10-22T18:10:05.429" v="5426"/>
          <ac:picMkLst>
            <pc:docMk/>
            <pc:sldMk cId="1917714542" sldId="268"/>
            <ac:picMk id="8" creationId="{92E3348B-115D-02F3-CF0C-95BF457C8ACF}"/>
          </ac:picMkLst>
        </pc:picChg>
        <pc:picChg chg="add del mod ord">
          <ac:chgData name="Sarah Bergin" userId="62fb69e3-6bbd-4810-8037-b62853d201f0" providerId="ADAL" clId="{77CF4EEE-431E-478D-863D-A508B34C8DBD}" dt="2023-10-22T18:10:50.698" v="5427"/>
          <ac:picMkLst>
            <pc:docMk/>
            <pc:sldMk cId="1917714542" sldId="268"/>
            <ac:picMk id="11" creationId="{CFCCABFE-D33E-6F55-D26C-32917A699368}"/>
          </ac:picMkLst>
        </pc:picChg>
        <pc:picChg chg="add del mod">
          <ac:chgData name="Sarah Bergin" userId="62fb69e3-6bbd-4810-8037-b62853d201f0" providerId="ADAL" clId="{77CF4EEE-431E-478D-863D-A508B34C8DBD}" dt="2023-10-22T18:10:58.460" v="5429"/>
          <ac:picMkLst>
            <pc:docMk/>
            <pc:sldMk cId="1917714542" sldId="268"/>
            <ac:picMk id="12" creationId="{6AB9A46A-AD3A-4F97-C60F-C5F7A165BC18}"/>
          </ac:picMkLst>
        </pc:picChg>
        <pc:picChg chg="add del mod ord">
          <ac:chgData name="Sarah Bergin" userId="62fb69e3-6bbd-4810-8037-b62853d201f0" providerId="ADAL" clId="{77CF4EEE-431E-478D-863D-A508B34C8DBD}" dt="2023-10-22T18:11:22.865" v="5430"/>
          <ac:picMkLst>
            <pc:docMk/>
            <pc:sldMk cId="1917714542" sldId="268"/>
            <ac:picMk id="15" creationId="{53975580-B825-8671-8FF6-E82EC7D9E75A}"/>
          </ac:picMkLst>
        </pc:picChg>
        <pc:picChg chg="add del mod">
          <ac:chgData name="Sarah Bergin" userId="62fb69e3-6bbd-4810-8037-b62853d201f0" providerId="ADAL" clId="{77CF4EEE-431E-478D-863D-A508B34C8DBD}" dt="2023-10-22T18:11:28.929" v="5432"/>
          <ac:picMkLst>
            <pc:docMk/>
            <pc:sldMk cId="1917714542" sldId="268"/>
            <ac:picMk id="16" creationId="{3AC25D71-D0DE-8F54-63B8-36782D9BBC09}"/>
          </ac:picMkLst>
        </pc:picChg>
        <pc:picChg chg="add del mod ord">
          <ac:chgData name="Sarah Bergin" userId="62fb69e3-6bbd-4810-8037-b62853d201f0" providerId="ADAL" clId="{77CF4EEE-431E-478D-863D-A508B34C8DBD}" dt="2023-10-22T18:12:59.705" v="5433"/>
          <ac:picMkLst>
            <pc:docMk/>
            <pc:sldMk cId="1917714542" sldId="268"/>
            <ac:picMk id="19" creationId="{95F4B457-C33C-0C30-6425-14958C3DC46C}"/>
          </ac:picMkLst>
        </pc:picChg>
        <pc:picChg chg="add del mod">
          <ac:chgData name="Sarah Bergin" userId="62fb69e3-6bbd-4810-8037-b62853d201f0" providerId="ADAL" clId="{77CF4EEE-431E-478D-863D-A508B34C8DBD}" dt="2023-10-22T19:29:13.484" v="5878"/>
          <ac:picMkLst>
            <pc:docMk/>
            <pc:sldMk cId="1917714542" sldId="268"/>
            <ac:picMk id="20" creationId="{0C3A3B6D-7FF7-E823-173D-BFC9D73F9CB6}"/>
          </ac:picMkLst>
        </pc:picChg>
        <pc:picChg chg="add del mod ord">
          <ac:chgData name="Sarah Bergin" userId="62fb69e3-6bbd-4810-8037-b62853d201f0" providerId="ADAL" clId="{77CF4EEE-431E-478D-863D-A508B34C8DBD}" dt="2023-10-22T19:29:27.804" v="5879"/>
          <ac:picMkLst>
            <pc:docMk/>
            <pc:sldMk cId="1917714542" sldId="268"/>
            <ac:picMk id="25" creationId="{2507B6AD-50A8-3D4E-532F-0CE946502A30}"/>
          </ac:picMkLst>
        </pc:picChg>
        <pc:picChg chg="add del mod">
          <ac:chgData name="Sarah Bergin" userId="62fb69e3-6bbd-4810-8037-b62853d201f0" providerId="ADAL" clId="{77CF4EEE-431E-478D-863D-A508B34C8DBD}" dt="2023-10-22T19:29:31.526" v="5881"/>
          <ac:picMkLst>
            <pc:docMk/>
            <pc:sldMk cId="1917714542" sldId="268"/>
            <ac:picMk id="26" creationId="{93DBDEBD-1711-C42A-035F-8DFDACE66F6E}"/>
          </ac:picMkLst>
        </pc:picChg>
        <pc:picChg chg="add del mod ord">
          <ac:chgData name="Sarah Bergin" userId="62fb69e3-6bbd-4810-8037-b62853d201f0" providerId="ADAL" clId="{77CF4EEE-431E-478D-863D-A508B34C8DBD}" dt="2023-10-22T19:31:07.951" v="5882"/>
          <ac:picMkLst>
            <pc:docMk/>
            <pc:sldMk cId="1917714542" sldId="268"/>
            <ac:picMk id="29" creationId="{5287ACA4-B242-35E8-6454-51D0F715F207}"/>
          </ac:picMkLst>
        </pc:picChg>
        <pc:picChg chg="add mod">
          <ac:chgData name="Sarah Bergin" userId="62fb69e3-6bbd-4810-8037-b62853d201f0" providerId="ADAL" clId="{77CF4EEE-431E-478D-863D-A508B34C8DBD}" dt="2023-10-22T19:31:07.951" v="5882"/>
          <ac:picMkLst>
            <pc:docMk/>
            <pc:sldMk cId="1917714542" sldId="268"/>
            <ac:picMk id="30" creationId="{F3E9C64C-0444-B855-DE67-6509285A9A47}"/>
          </ac:picMkLst>
        </pc:picChg>
      </pc:sldChg>
      <pc:sldChg chg="addSp delSp modSp mod modTransition modAnim modNotesTx">
        <pc:chgData name="Sarah Bergin" userId="62fb69e3-6bbd-4810-8037-b62853d201f0" providerId="ADAL" clId="{77CF4EEE-431E-478D-863D-A508B34C8DBD}" dt="2023-10-22T19:32:14.921" v="5885"/>
        <pc:sldMkLst>
          <pc:docMk/>
          <pc:sldMk cId="2314650175" sldId="269"/>
        </pc:sldMkLst>
        <pc:spChg chg="mod">
          <ac:chgData name="Sarah Bergin" userId="62fb69e3-6bbd-4810-8037-b62853d201f0" providerId="ADAL" clId="{77CF4EEE-431E-478D-863D-A508B34C8DBD}" dt="2023-10-22T13:02:37.286" v="4012" actId="20577"/>
          <ac:spMkLst>
            <pc:docMk/>
            <pc:sldMk cId="2314650175" sldId="269"/>
            <ac:spMk id="2" creationId="{8D2E6107-6879-EE5A-E3D1-C2D36DB148AF}"/>
          </ac:spMkLst>
        </pc:spChg>
        <pc:spChg chg="mod">
          <ac:chgData name="Sarah Bergin" userId="62fb69e3-6bbd-4810-8037-b62853d201f0" providerId="ADAL" clId="{77CF4EEE-431E-478D-863D-A508B34C8DBD}" dt="2023-10-22T13:06:10.381" v="4407" actId="20577"/>
          <ac:spMkLst>
            <pc:docMk/>
            <pc:sldMk cId="2314650175" sldId="269"/>
            <ac:spMk id="3" creationId="{0ECA2787-88ED-475A-C776-77B8C9B7F10C}"/>
          </ac:spMkLst>
        </pc:spChg>
        <pc:picChg chg="add del mod">
          <ac:chgData name="Sarah Bergin" userId="62fb69e3-6bbd-4810-8037-b62853d201f0" providerId="ADAL" clId="{77CF4EEE-431E-478D-863D-A508B34C8DBD}" dt="2023-10-22T13:01:04.126" v="3905" actId="478"/>
          <ac:picMkLst>
            <pc:docMk/>
            <pc:sldMk cId="2314650175" sldId="269"/>
            <ac:picMk id="5" creationId="{E799104C-B60D-5F71-5981-65BA8E01F4FD}"/>
          </ac:picMkLst>
        </pc:picChg>
        <pc:picChg chg="add del mod">
          <ac:chgData name="Sarah Bergin" userId="62fb69e3-6bbd-4810-8037-b62853d201f0" providerId="ADAL" clId="{77CF4EEE-431E-478D-863D-A508B34C8DBD}" dt="2023-10-22T19:31:45.756" v="5884"/>
          <ac:picMkLst>
            <pc:docMk/>
            <pc:sldMk cId="2314650175" sldId="269"/>
            <ac:picMk id="8" creationId="{426A8150-58D4-6B10-F6A7-CF7472E29876}"/>
          </ac:picMkLst>
        </pc:picChg>
        <pc:picChg chg="add del mod ord">
          <ac:chgData name="Sarah Bergin" userId="62fb69e3-6bbd-4810-8037-b62853d201f0" providerId="ADAL" clId="{77CF4EEE-431E-478D-863D-A508B34C8DBD}" dt="2023-10-22T19:32:14.921" v="5885"/>
          <ac:picMkLst>
            <pc:docMk/>
            <pc:sldMk cId="2314650175" sldId="269"/>
            <ac:picMk id="18" creationId="{9C593A51-3AB0-0F76-4DD5-7621DE737C7E}"/>
          </ac:picMkLst>
        </pc:picChg>
        <pc:picChg chg="add mod">
          <ac:chgData name="Sarah Bergin" userId="62fb69e3-6bbd-4810-8037-b62853d201f0" providerId="ADAL" clId="{77CF4EEE-431E-478D-863D-A508B34C8DBD}" dt="2023-10-22T19:32:14.921" v="5885"/>
          <ac:picMkLst>
            <pc:docMk/>
            <pc:sldMk cId="2314650175" sldId="269"/>
            <ac:picMk id="19" creationId="{4BCD21B5-3857-05F4-65B6-B81F816B1485}"/>
          </ac:picMkLst>
        </pc:picChg>
      </pc:sldChg>
      <pc:sldChg chg="addSp delSp modSp mod modTransition modAnim modCm">
        <pc:chgData name="Sarah Bergin" userId="62fb69e3-6bbd-4810-8037-b62853d201f0" providerId="ADAL" clId="{77CF4EEE-431E-478D-863D-A508B34C8DBD}" dt="2023-10-22T19:41:46.461" v="5915"/>
        <pc:sldMkLst>
          <pc:docMk/>
          <pc:sldMk cId="880248364" sldId="270"/>
        </pc:sldMkLst>
        <pc:spChg chg="mod">
          <ac:chgData name="Sarah Bergin" userId="62fb69e3-6bbd-4810-8037-b62853d201f0" providerId="ADAL" clId="{77CF4EEE-431E-478D-863D-A508B34C8DBD}" dt="2023-10-22T16:15:16.723" v="5249" actId="20577"/>
          <ac:spMkLst>
            <pc:docMk/>
            <pc:sldMk cId="880248364" sldId="270"/>
            <ac:spMk id="3" creationId="{F1215B03-F5F5-2EE7-D57B-1DC95D5E2B83}"/>
          </ac:spMkLst>
        </pc:spChg>
        <pc:picChg chg="add del mod">
          <ac:chgData name="Sarah Bergin" userId="62fb69e3-6bbd-4810-8037-b62853d201f0" providerId="ADAL" clId="{77CF4EEE-431E-478D-863D-A508B34C8DBD}" dt="2023-10-22T18:18:17.778" v="5458"/>
          <ac:picMkLst>
            <pc:docMk/>
            <pc:sldMk cId="880248364" sldId="270"/>
            <ac:picMk id="7" creationId="{B6800373-F71C-15EC-FF31-81F2A8CC0E82}"/>
          </ac:picMkLst>
        </pc:picChg>
        <pc:picChg chg="add del mod ord">
          <ac:chgData name="Sarah Bergin" userId="62fb69e3-6bbd-4810-8037-b62853d201f0" providerId="ADAL" clId="{77CF4EEE-431E-478D-863D-A508B34C8DBD}" dt="2023-10-22T18:19:00.870" v="5459"/>
          <ac:picMkLst>
            <pc:docMk/>
            <pc:sldMk cId="880248364" sldId="270"/>
            <ac:picMk id="10" creationId="{47B42267-7D4C-4238-E2A2-011F3958D1F8}"/>
          </ac:picMkLst>
        </pc:picChg>
        <pc:picChg chg="add del mod">
          <ac:chgData name="Sarah Bergin" userId="62fb69e3-6bbd-4810-8037-b62853d201f0" providerId="ADAL" clId="{77CF4EEE-431E-478D-863D-A508B34C8DBD}" dt="2023-10-22T19:40:09.476" v="5908"/>
          <ac:picMkLst>
            <pc:docMk/>
            <pc:sldMk cId="880248364" sldId="270"/>
            <ac:picMk id="11" creationId="{DAC87780-43C3-2FD9-4FF7-FBCD788FE313}"/>
          </ac:picMkLst>
        </pc:picChg>
        <pc:picChg chg="add del mod ord">
          <ac:chgData name="Sarah Bergin" userId="62fb69e3-6bbd-4810-8037-b62853d201f0" providerId="ADAL" clId="{77CF4EEE-431E-478D-863D-A508B34C8DBD}" dt="2023-10-22T19:40:23.504" v="5909"/>
          <ac:picMkLst>
            <pc:docMk/>
            <pc:sldMk cId="880248364" sldId="270"/>
            <ac:picMk id="19" creationId="{647FD230-F9CA-5480-5558-148ECD0DAC06}"/>
          </ac:picMkLst>
        </pc:picChg>
        <pc:picChg chg="add del mod">
          <ac:chgData name="Sarah Bergin" userId="62fb69e3-6bbd-4810-8037-b62853d201f0" providerId="ADAL" clId="{77CF4EEE-431E-478D-863D-A508B34C8DBD}" dt="2023-10-22T19:40:25.908" v="5911"/>
          <ac:picMkLst>
            <pc:docMk/>
            <pc:sldMk cId="880248364" sldId="270"/>
            <ac:picMk id="20" creationId="{C1C53F05-3662-F986-E602-EF7A9E74503A}"/>
          </ac:picMkLst>
        </pc:picChg>
        <pc:picChg chg="add del mod ord">
          <ac:chgData name="Sarah Bergin" userId="62fb69e3-6bbd-4810-8037-b62853d201f0" providerId="ADAL" clId="{77CF4EEE-431E-478D-863D-A508B34C8DBD}" dt="2023-10-22T19:41:05.408" v="5912"/>
          <ac:picMkLst>
            <pc:docMk/>
            <pc:sldMk cId="880248364" sldId="270"/>
            <ac:picMk id="23" creationId="{75D0340F-5A58-B428-F0A8-CE34B07E9087}"/>
          </ac:picMkLst>
        </pc:picChg>
        <pc:picChg chg="add del mod">
          <ac:chgData name="Sarah Bergin" userId="62fb69e3-6bbd-4810-8037-b62853d201f0" providerId="ADAL" clId="{77CF4EEE-431E-478D-863D-A508B34C8DBD}" dt="2023-10-22T19:41:11.312" v="5914"/>
          <ac:picMkLst>
            <pc:docMk/>
            <pc:sldMk cId="880248364" sldId="270"/>
            <ac:picMk id="24" creationId="{915CF989-1A50-6D9B-4D35-A9050727D02E}"/>
          </ac:picMkLst>
        </pc:picChg>
        <pc:picChg chg="add del mod ord">
          <ac:chgData name="Sarah Bergin" userId="62fb69e3-6bbd-4810-8037-b62853d201f0" providerId="ADAL" clId="{77CF4EEE-431E-478D-863D-A508B34C8DBD}" dt="2023-10-22T19:41:46.461" v="5915"/>
          <ac:picMkLst>
            <pc:docMk/>
            <pc:sldMk cId="880248364" sldId="270"/>
            <ac:picMk id="27" creationId="{F1B3746A-E0B4-608A-1B95-3A8D26E86B5F}"/>
          </ac:picMkLst>
        </pc:picChg>
        <pc:picChg chg="add mod">
          <ac:chgData name="Sarah Bergin" userId="62fb69e3-6bbd-4810-8037-b62853d201f0" providerId="ADAL" clId="{77CF4EEE-431E-478D-863D-A508B34C8DBD}" dt="2023-10-22T19:41:46.461" v="5915"/>
          <ac:picMkLst>
            <pc:docMk/>
            <pc:sldMk cId="880248364" sldId="270"/>
            <ac:picMk id="28" creationId="{6C680A29-FA66-0C7C-3640-A54488476E7A}"/>
          </ac:picMkLst>
        </pc:picChg>
      </pc:sldChg>
      <pc:sldChg chg="addSp delSp modSp mod modTransition modAnim">
        <pc:chgData name="Sarah Bergin" userId="62fb69e3-6bbd-4810-8037-b62853d201f0" providerId="ADAL" clId="{77CF4EEE-431E-478D-863D-A508B34C8DBD}" dt="2023-10-22T18:07:06.490" v="5422"/>
        <pc:sldMkLst>
          <pc:docMk/>
          <pc:sldMk cId="2587113231" sldId="271"/>
        </pc:sldMkLst>
        <pc:picChg chg="add del mod">
          <ac:chgData name="Sarah Bergin" userId="62fb69e3-6bbd-4810-8037-b62853d201f0" providerId="ADAL" clId="{77CF4EEE-431E-478D-863D-A508B34C8DBD}" dt="2023-10-22T18:06:56.998" v="5421"/>
          <ac:picMkLst>
            <pc:docMk/>
            <pc:sldMk cId="2587113231" sldId="271"/>
            <ac:picMk id="7" creationId="{A9790A63-4771-453A-8ACD-4C15B583F5CF}"/>
          </ac:picMkLst>
        </pc:picChg>
        <pc:picChg chg="add del mod ord">
          <ac:chgData name="Sarah Bergin" userId="62fb69e3-6bbd-4810-8037-b62853d201f0" providerId="ADAL" clId="{77CF4EEE-431E-478D-863D-A508B34C8DBD}" dt="2023-10-22T18:07:06.490" v="5422"/>
          <ac:picMkLst>
            <pc:docMk/>
            <pc:sldMk cId="2587113231" sldId="271"/>
            <ac:picMk id="10" creationId="{1E76E997-72AA-239B-42EF-BCFAB2A8CFC0}"/>
          </ac:picMkLst>
        </pc:picChg>
        <pc:picChg chg="add mod">
          <ac:chgData name="Sarah Bergin" userId="62fb69e3-6bbd-4810-8037-b62853d201f0" providerId="ADAL" clId="{77CF4EEE-431E-478D-863D-A508B34C8DBD}" dt="2023-10-22T18:07:06.490" v="5422"/>
          <ac:picMkLst>
            <pc:docMk/>
            <pc:sldMk cId="2587113231" sldId="271"/>
            <ac:picMk id="11" creationId="{7964F34B-9F47-8473-E573-A2F79240C4C7}"/>
          </ac:picMkLst>
        </pc:picChg>
      </pc:sldChg>
      <pc:sldChg chg="delSp del mod">
        <pc:chgData name="Sarah Bergin" userId="62fb69e3-6bbd-4810-8037-b62853d201f0" providerId="ADAL" clId="{77CF4EEE-431E-478D-863D-A508B34C8DBD}" dt="2023-10-22T12:56:42.360" v="3855" actId="47"/>
        <pc:sldMkLst>
          <pc:docMk/>
          <pc:sldMk cId="1232033113" sldId="272"/>
        </pc:sldMkLst>
        <pc:picChg chg="del">
          <ac:chgData name="Sarah Bergin" userId="62fb69e3-6bbd-4810-8037-b62853d201f0" providerId="ADAL" clId="{77CF4EEE-431E-478D-863D-A508B34C8DBD}" dt="2023-10-22T12:16:51.835" v="2469" actId="478"/>
          <ac:picMkLst>
            <pc:docMk/>
            <pc:sldMk cId="1232033113" sldId="272"/>
            <ac:picMk id="3" creationId="{972F6410-C398-9434-37C4-8C1E98CAE689}"/>
          </ac:picMkLst>
        </pc:picChg>
      </pc:sldChg>
      <pc:sldChg chg="addSp delSp modSp mod modTransition modAnim">
        <pc:chgData name="Sarah Bergin" userId="62fb69e3-6bbd-4810-8037-b62853d201f0" providerId="ADAL" clId="{77CF4EEE-431E-478D-863D-A508B34C8DBD}" dt="2023-10-22T18:22:12.110" v="5472"/>
        <pc:sldMkLst>
          <pc:docMk/>
          <pc:sldMk cId="654187861" sldId="274"/>
        </pc:sldMkLst>
        <pc:picChg chg="add del mod">
          <ac:chgData name="Sarah Bergin" userId="62fb69e3-6bbd-4810-8037-b62853d201f0" providerId="ADAL" clId="{77CF4EEE-431E-478D-863D-A508B34C8DBD}" dt="2023-10-22T18:19:30.706" v="5462"/>
          <ac:picMkLst>
            <pc:docMk/>
            <pc:sldMk cId="654187861" sldId="274"/>
            <ac:picMk id="11" creationId="{079087F6-6479-6EFF-6C8C-8BC714DB9B9C}"/>
          </ac:picMkLst>
        </pc:picChg>
        <pc:picChg chg="add del mod ord">
          <ac:chgData name="Sarah Bergin" userId="62fb69e3-6bbd-4810-8037-b62853d201f0" providerId="ADAL" clId="{77CF4EEE-431E-478D-863D-A508B34C8DBD}" dt="2023-10-22T18:19:38.569" v="5463"/>
          <ac:picMkLst>
            <pc:docMk/>
            <pc:sldMk cId="654187861" sldId="274"/>
            <ac:picMk id="14" creationId="{DB5AB5FB-99D9-5052-BE42-D3B95775A98D}"/>
          </ac:picMkLst>
        </pc:picChg>
        <pc:picChg chg="add del mod">
          <ac:chgData name="Sarah Bergin" userId="62fb69e3-6bbd-4810-8037-b62853d201f0" providerId="ADAL" clId="{77CF4EEE-431E-478D-863D-A508B34C8DBD}" dt="2023-10-22T18:19:57.186" v="5465"/>
          <ac:picMkLst>
            <pc:docMk/>
            <pc:sldMk cId="654187861" sldId="274"/>
            <ac:picMk id="15" creationId="{AAB05A95-982B-E0CC-CE7D-3CCB4A265E6A}"/>
          </ac:picMkLst>
        </pc:picChg>
        <pc:picChg chg="add del mod ord">
          <ac:chgData name="Sarah Bergin" userId="62fb69e3-6bbd-4810-8037-b62853d201f0" providerId="ADAL" clId="{77CF4EEE-431E-478D-863D-A508B34C8DBD}" dt="2023-10-22T18:20:35.799" v="5466"/>
          <ac:picMkLst>
            <pc:docMk/>
            <pc:sldMk cId="654187861" sldId="274"/>
            <ac:picMk id="18" creationId="{7FB5BF9E-672B-A2DF-E777-D1FF5E68C1F8}"/>
          </ac:picMkLst>
        </pc:picChg>
        <pc:picChg chg="add del mod">
          <ac:chgData name="Sarah Bergin" userId="62fb69e3-6bbd-4810-8037-b62853d201f0" providerId="ADAL" clId="{77CF4EEE-431E-478D-863D-A508B34C8DBD}" dt="2023-10-22T18:20:47.016" v="5468"/>
          <ac:picMkLst>
            <pc:docMk/>
            <pc:sldMk cId="654187861" sldId="274"/>
            <ac:picMk id="19" creationId="{4078E97D-45B0-9734-152A-10FE1EDC1EE6}"/>
          </ac:picMkLst>
        </pc:picChg>
        <pc:picChg chg="add del mod ord">
          <ac:chgData name="Sarah Bergin" userId="62fb69e3-6bbd-4810-8037-b62853d201f0" providerId="ADAL" clId="{77CF4EEE-431E-478D-863D-A508B34C8DBD}" dt="2023-10-22T18:20:59.096" v="5469"/>
          <ac:picMkLst>
            <pc:docMk/>
            <pc:sldMk cId="654187861" sldId="274"/>
            <ac:picMk id="22" creationId="{9F2F78B2-3E86-D1EF-AF17-746CB2A295E1}"/>
          </ac:picMkLst>
        </pc:picChg>
        <pc:picChg chg="add del mod">
          <ac:chgData name="Sarah Bergin" userId="62fb69e3-6bbd-4810-8037-b62853d201f0" providerId="ADAL" clId="{77CF4EEE-431E-478D-863D-A508B34C8DBD}" dt="2023-10-22T18:21:08.499" v="5471"/>
          <ac:picMkLst>
            <pc:docMk/>
            <pc:sldMk cId="654187861" sldId="274"/>
            <ac:picMk id="23" creationId="{7C7E1A45-DE5E-5D3B-B711-BF9A8B460743}"/>
          </ac:picMkLst>
        </pc:picChg>
        <pc:picChg chg="add del mod ord">
          <ac:chgData name="Sarah Bergin" userId="62fb69e3-6bbd-4810-8037-b62853d201f0" providerId="ADAL" clId="{77CF4EEE-431E-478D-863D-A508B34C8DBD}" dt="2023-10-22T18:22:12.110" v="5472"/>
          <ac:picMkLst>
            <pc:docMk/>
            <pc:sldMk cId="654187861" sldId="274"/>
            <ac:picMk id="26" creationId="{42D8705B-2652-AE81-12B4-9ED3D06B275E}"/>
          </ac:picMkLst>
        </pc:picChg>
        <pc:picChg chg="add mod">
          <ac:chgData name="Sarah Bergin" userId="62fb69e3-6bbd-4810-8037-b62853d201f0" providerId="ADAL" clId="{77CF4EEE-431E-478D-863D-A508B34C8DBD}" dt="2023-10-22T18:22:12.110" v="5472"/>
          <ac:picMkLst>
            <pc:docMk/>
            <pc:sldMk cId="654187861" sldId="274"/>
            <ac:picMk id="27" creationId="{5044FAC7-9EA6-E03B-F121-6F89F49C19D8}"/>
          </ac:picMkLst>
        </pc:picChg>
      </pc:sldChg>
      <pc:sldChg chg="addSp delSp modSp mod modTransition modAnim">
        <pc:chgData name="Sarah Bergin" userId="62fb69e3-6bbd-4810-8037-b62853d201f0" providerId="ADAL" clId="{77CF4EEE-431E-478D-863D-A508B34C8DBD}" dt="2023-10-22T18:26:07.744" v="5494"/>
        <pc:sldMkLst>
          <pc:docMk/>
          <pc:sldMk cId="2948773010" sldId="276"/>
        </pc:sldMkLst>
        <pc:spChg chg="mod">
          <ac:chgData name="Sarah Bergin" userId="62fb69e3-6bbd-4810-8037-b62853d201f0" providerId="ADAL" clId="{77CF4EEE-431E-478D-863D-A508B34C8DBD}" dt="2023-10-22T16:17:24.033" v="5293" actId="20577"/>
          <ac:spMkLst>
            <pc:docMk/>
            <pc:sldMk cId="2948773010" sldId="276"/>
            <ac:spMk id="3" creationId="{89776C0F-4B77-F490-DA4B-27589CF98EF9}"/>
          </ac:spMkLst>
        </pc:spChg>
        <pc:picChg chg="add del mod">
          <ac:chgData name="Sarah Bergin" userId="62fb69e3-6bbd-4810-8037-b62853d201f0" providerId="ADAL" clId="{77CF4EEE-431E-478D-863D-A508B34C8DBD}" dt="2023-10-22T18:22:41.216" v="5475"/>
          <ac:picMkLst>
            <pc:docMk/>
            <pc:sldMk cId="2948773010" sldId="276"/>
            <ac:picMk id="9" creationId="{3CDC1065-0F61-DD35-A8DD-D2C24C5BC807}"/>
          </ac:picMkLst>
        </pc:picChg>
        <pc:picChg chg="add del mod ord">
          <ac:chgData name="Sarah Bergin" userId="62fb69e3-6bbd-4810-8037-b62853d201f0" providerId="ADAL" clId="{77CF4EEE-431E-478D-863D-A508B34C8DBD}" dt="2023-10-22T18:23:03.818" v="5476"/>
          <ac:picMkLst>
            <pc:docMk/>
            <pc:sldMk cId="2948773010" sldId="276"/>
            <ac:picMk id="12" creationId="{BF1FA550-1542-EAC7-D8A2-A6EF4131CA68}"/>
          </ac:picMkLst>
        </pc:picChg>
        <pc:picChg chg="add del mod">
          <ac:chgData name="Sarah Bergin" userId="62fb69e3-6bbd-4810-8037-b62853d201f0" providerId="ADAL" clId="{77CF4EEE-431E-478D-863D-A508B34C8DBD}" dt="2023-10-22T18:23:08.124" v="5478"/>
          <ac:picMkLst>
            <pc:docMk/>
            <pc:sldMk cId="2948773010" sldId="276"/>
            <ac:picMk id="13" creationId="{AC5C2565-9080-3230-64DB-B3C051609090}"/>
          </ac:picMkLst>
        </pc:picChg>
        <pc:picChg chg="add del mod ord">
          <ac:chgData name="Sarah Bergin" userId="62fb69e3-6bbd-4810-8037-b62853d201f0" providerId="ADAL" clId="{77CF4EEE-431E-478D-863D-A508B34C8DBD}" dt="2023-10-22T18:23:16.046" v="5479"/>
          <ac:picMkLst>
            <pc:docMk/>
            <pc:sldMk cId="2948773010" sldId="276"/>
            <ac:picMk id="16" creationId="{E058FA2A-7241-616B-34DF-5D8375486AA6}"/>
          </ac:picMkLst>
        </pc:picChg>
        <pc:picChg chg="add del mod">
          <ac:chgData name="Sarah Bergin" userId="62fb69e3-6bbd-4810-8037-b62853d201f0" providerId="ADAL" clId="{77CF4EEE-431E-478D-863D-A508B34C8DBD}" dt="2023-10-22T18:23:18.444" v="5481"/>
          <ac:picMkLst>
            <pc:docMk/>
            <pc:sldMk cId="2948773010" sldId="276"/>
            <ac:picMk id="17" creationId="{9008B569-A06E-92DC-FEC0-8F01FA01F428}"/>
          </ac:picMkLst>
        </pc:picChg>
        <pc:picChg chg="add del mod ord">
          <ac:chgData name="Sarah Bergin" userId="62fb69e3-6bbd-4810-8037-b62853d201f0" providerId="ADAL" clId="{77CF4EEE-431E-478D-863D-A508B34C8DBD}" dt="2023-10-22T18:23:54.579" v="5482"/>
          <ac:picMkLst>
            <pc:docMk/>
            <pc:sldMk cId="2948773010" sldId="276"/>
            <ac:picMk id="20" creationId="{0FB9FB6A-7BFB-BFBD-79DF-2FC87C69611E}"/>
          </ac:picMkLst>
        </pc:picChg>
        <pc:picChg chg="add del mod">
          <ac:chgData name="Sarah Bergin" userId="62fb69e3-6bbd-4810-8037-b62853d201f0" providerId="ADAL" clId="{77CF4EEE-431E-478D-863D-A508B34C8DBD}" dt="2023-10-22T18:23:56.752" v="5484"/>
          <ac:picMkLst>
            <pc:docMk/>
            <pc:sldMk cId="2948773010" sldId="276"/>
            <ac:picMk id="21" creationId="{81C65069-F0F4-31B1-8D92-EF3519408983}"/>
          </ac:picMkLst>
        </pc:picChg>
        <pc:picChg chg="add del mod ord">
          <ac:chgData name="Sarah Bergin" userId="62fb69e3-6bbd-4810-8037-b62853d201f0" providerId="ADAL" clId="{77CF4EEE-431E-478D-863D-A508B34C8DBD}" dt="2023-10-22T18:24:10.753" v="5485"/>
          <ac:picMkLst>
            <pc:docMk/>
            <pc:sldMk cId="2948773010" sldId="276"/>
            <ac:picMk id="24" creationId="{F0B0903C-8B16-8DF7-E267-DA0D68FBAF12}"/>
          </ac:picMkLst>
        </pc:picChg>
        <pc:picChg chg="add del mod">
          <ac:chgData name="Sarah Bergin" userId="62fb69e3-6bbd-4810-8037-b62853d201f0" providerId="ADAL" clId="{77CF4EEE-431E-478D-863D-A508B34C8DBD}" dt="2023-10-22T18:24:12.645" v="5487"/>
          <ac:picMkLst>
            <pc:docMk/>
            <pc:sldMk cId="2948773010" sldId="276"/>
            <ac:picMk id="25" creationId="{41751AA0-F840-6E18-4FD3-F9A262BBACB7}"/>
          </ac:picMkLst>
        </pc:picChg>
        <pc:picChg chg="add del mod ord">
          <ac:chgData name="Sarah Bergin" userId="62fb69e3-6bbd-4810-8037-b62853d201f0" providerId="ADAL" clId="{77CF4EEE-431E-478D-863D-A508B34C8DBD}" dt="2023-10-22T18:24:23.487" v="5488"/>
          <ac:picMkLst>
            <pc:docMk/>
            <pc:sldMk cId="2948773010" sldId="276"/>
            <ac:picMk id="28" creationId="{2BF94566-86A9-714B-70DB-262D31EEA60A}"/>
          </ac:picMkLst>
        </pc:picChg>
        <pc:picChg chg="add del mod">
          <ac:chgData name="Sarah Bergin" userId="62fb69e3-6bbd-4810-8037-b62853d201f0" providerId="ADAL" clId="{77CF4EEE-431E-478D-863D-A508B34C8DBD}" dt="2023-10-22T18:24:26.075" v="5490"/>
          <ac:picMkLst>
            <pc:docMk/>
            <pc:sldMk cId="2948773010" sldId="276"/>
            <ac:picMk id="29" creationId="{B83142D3-4293-BEDB-616C-92EF06C9FFB5}"/>
          </ac:picMkLst>
        </pc:picChg>
        <pc:picChg chg="add del mod ord">
          <ac:chgData name="Sarah Bergin" userId="62fb69e3-6bbd-4810-8037-b62853d201f0" providerId="ADAL" clId="{77CF4EEE-431E-478D-863D-A508B34C8DBD}" dt="2023-10-22T18:24:49.026" v="5491"/>
          <ac:picMkLst>
            <pc:docMk/>
            <pc:sldMk cId="2948773010" sldId="276"/>
            <ac:picMk id="32" creationId="{03509FA8-29FA-4837-898E-0A4BAE41A43F}"/>
          </ac:picMkLst>
        </pc:picChg>
        <pc:picChg chg="add del mod">
          <ac:chgData name="Sarah Bergin" userId="62fb69e3-6bbd-4810-8037-b62853d201f0" providerId="ADAL" clId="{77CF4EEE-431E-478D-863D-A508B34C8DBD}" dt="2023-10-22T18:25:01.286" v="5493"/>
          <ac:picMkLst>
            <pc:docMk/>
            <pc:sldMk cId="2948773010" sldId="276"/>
            <ac:picMk id="33" creationId="{F8AB081F-1868-0A6F-B80C-05639B27C4B1}"/>
          </ac:picMkLst>
        </pc:picChg>
        <pc:picChg chg="add del mod ord">
          <ac:chgData name="Sarah Bergin" userId="62fb69e3-6bbd-4810-8037-b62853d201f0" providerId="ADAL" clId="{77CF4EEE-431E-478D-863D-A508B34C8DBD}" dt="2023-10-22T18:26:07.744" v="5494"/>
          <ac:picMkLst>
            <pc:docMk/>
            <pc:sldMk cId="2948773010" sldId="276"/>
            <ac:picMk id="36" creationId="{C0EA1E46-AB11-00CD-D7E8-CD5102D6807B}"/>
          </ac:picMkLst>
        </pc:picChg>
        <pc:picChg chg="add mod">
          <ac:chgData name="Sarah Bergin" userId="62fb69e3-6bbd-4810-8037-b62853d201f0" providerId="ADAL" clId="{77CF4EEE-431E-478D-863D-A508B34C8DBD}" dt="2023-10-22T18:26:07.744" v="5494"/>
          <ac:picMkLst>
            <pc:docMk/>
            <pc:sldMk cId="2948773010" sldId="276"/>
            <ac:picMk id="37" creationId="{4FBF6394-647A-6715-02E3-A506A5F60626}"/>
          </ac:picMkLst>
        </pc:picChg>
      </pc:sldChg>
      <pc:sldChg chg="addSp modSp modTransition">
        <pc:chgData name="Sarah Bergin" userId="62fb69e3-6bbd-4810-8037-b62853d201f0" providerId="ADAL" clId="{77CF4EEE-431E-478D-863D-A508B34C8DBD}" dt="2023-10-22T18:26:29.897" v="5495"/>
        <pc:sldMkLst>
          <pc:docMk/>
          <pc:sldMk cId="3419457012" sldId="277"/>
        </pc:sldMkLst>
        <pc:picChg chg="add mod">
          <ac:chgData name="Sarah Bergin" userId="62fb69e3-6bbd-4810-8037-b62853d201f0" providerId="ADAL" clId="{77CF4EEE-431E-478D-863D-A508B34C8DBD}" dt="2023-10-22T18:26:29.897" v="5495"/>
          <ac:picMkLst>
            <pc:docMk/>
            <pc:sldMk cId="3419457012" sldId="277"/>
            <ac:picMk id="7" creationId="{0549C70D-44DE-ADE8-6529-B09D13C45046}"/>
          </ac:picMkLst>
        </pc:picChg>
      </pc:sldChg>
      <pc:sldChg chg="addSp delSp modSp mod modTransition modAnim">
        <pc:chgData name="Sarah Bergin" userId="62fb69e3-6bbd-4810-8037-b62853d201f0" providerId="ADAL" clId="{77CF4EEE-431E-478D-863D-A508B34C8DBD}" dt="2023-10-22T20:06:06.256" v="5954"/>
        <pc:sldMkLst>
          <pc:docMk/>
          <pc:sldMk cId="2505195182" sldId="278"/>
        </pc:sldMkLst>
        <pc:picChg chg="add mod ord">
          <ac:chgData name="Sarah Bergin" userId="62fb69e3-6bbd-4810-8037-b62853d201f0" providerId="ADAL" clId="{77CF4EEE-431E-478D-863D-A508B34C8DBD}" dt="2023-10-22T13:13:25.710" v="4622" actId="167"/>
          <ac:picMkLst>
            <pc:docMk/>
            <pc:sldMk cId="2505195182" sldId="278"/>
            <ac:picMk id="5" creationId="{DB53D08A-E0A5-C0F0-B51B-9C4EEB7FF612}"/>
          </ac:picMkLst>
        </pc:picChg>
        <pc:picChg chg="add mod">
          <ac:chgData name="Sarah Bergin" userId="62fb69e3-6bbd-4810-8037-b62853d201f0" providerId="ADAL" clId="{77CF4EEE-431E-478D-863D-A508B34C8DBD}" dt="2023-10-22T13:13:17.947" v="4621" actId="1076"/>
          <ac:picMkLst>
            <pc:docMk/>
            <pc:sldMk cId="2505195182" sldId="278"/>
            <ac:picMk id="6" creationId="{DFFCCE0D-BE52-B8B7-EB9F-7228ACAFEA4B}"/>
          </ac:picMkLst>
        </pc:picChg>
        <pc:picChg chg="add del mod">
          <ac:chgData name="Sarah Bergin" userId="62fb69e3-6bbd-4810-8037-b62853d201f0" providerId="ADAL" clId="{77CF4EEE-431E-478D-863D-A508B34C8DBD}" dt="2023-10-22T18:26:59.327" v="5498"/>
          <ac:picMkLst>
            <pc:docMk/>
            <pc:sldMk cId="2505195182" sldId="278"/>
            <ac:picMk id="9" creationId="{425EA90D-C193-7D7F-1D63-7CCB8E66889D}"/>
          </ac:picMkLst>
        </pc:picChg>
        <pc:picChg chg="add del mod ord">
          <ac:chgData name="Sarah Bergin" userId="62fb69e3-6bbd-4810-8037-b62853d201f0" providerId="ADAL" clId="{77CF4EEE-431E-478D-863D-A508B34C8DBD}" dt="2023-10-22T18:27:16.012" v="5499"/>
          <ac:picMkLst>
            <pc:docMk/>
            <pc:sldMk cId="2505195182" sldId="278"/>
            <ac:picMk id="12" creationId="{78DAB3B1-B8B2-55EF-6A56-BBFBD0D3CE8A}"/>
          </ac:picMkLst>
        </pc:picChg>
        <pc:picChg chg="add del mod">
          <ac:chgData name="Sarah Bergin" userId="62fb69e3-6bbd-4810-8037-b62853d201f0" providerId="ADAL" clId="{77CF4EEE-431E-478D-863D-A508B34C8DBD}" dt="2023-10-22T18:27:18.801" v="5501"/>
          <ac:picMkLst>
            <pc:docMk/>
            <pc:sldMk cId="2505195182" sldId="278"/>
            <ac:picMk id="13" creationId="{5FFC26C2-97C0-CB32-9929-B33A7042DBFC}"/>
          </ac:picMkLst>
        </pc:picChg>
        <pc:picChg chg="add del mod ord">
          <ac:chgData name="Sarah Bergin" userId="62fb69e3-6bbd-4810-8037-b62853d201f0" providerId="ADAL" clId="{77CF4EEE-431E-478D-863D-A508B34C8DBD}" dt="2023-10-22T18:27:51.151" v="5502"/>
          <ac:picMkLst>
            <pc:docMk/>
            <pc:sldMk cId="2505195182" sldId="278"/>
            <ac:picMk id="16" creationId="{1AA44D4C-D8A4-46BE-939F-7C134303159B}"/>
          </ac:picMkLst>
        </pc:picChg>
        <pc:picChg chg="add del mod">
          <ac:chgData name="Sarah Bergin" userId="62fb69e3-6bbd-4810-8037-b62853d201f0" providerId="ADAL" clId="{77CF4EEE-431E-478D-863D-A508B34C8DBD}" dt="2023-10-22T18:27:54.140" v="5504"/>
          <ac:picMkLst>
            <pc:docMk/>
            <pc:sldMk cId="2505195182" sldId="278"/>
            <ac:picMk id="17" creationId="{31C24132-8E85-D028-BCCA-60BDBAD59B54}"/>
          </ac:picMkLst>
        </pc:picChg>
        <pc:picChg chg="add del mod ord">
          <ac:chgData name="Sarah Bergin" userId="62fb69e3-6bbd-4810-8037-b62853d201f0" providerId="ADAL" clId="{77CF4EEE-431E-478D-863D-A508B34C8DBD}" dt="2023-10-22T18:28:02.812" v="5505"/>
          <ac:picMkLst>
            <pc:docMk/>
            <pc:sldMk cId="2505195182" sldId="278"/>
            <ac:picMk id="20" creationId="{BE386E49-0AE8-D93F-DC41-49AA53954542}"/>
          </ac:picMkLst>
        </pc:picChg>
        <pc:picChg chg="add del mod">
          <ac:chgData name="Sarah Bergin" userId="62fb69e3-6bbd-4810-8037-b62853d201f0" providerId="ADAL" clId="{77CF4EEE-431E-478D-863D-A508B34C8DBD}" dt="2023-10-22T18:28:06.186" v="5507"/>
          <ac:picMkLst>
            <pc:docMk/>
            <pc:sldMk cId="2505195182" sldId="278"/>
            <ac:picMk id="21" creationId="{44032942-3343-C5E6-C5EE-EB3C9DF99983}"/>
          </ac:picMkLst>
        </pc:picChg>
        <pc:picChg chg="add del mod ord">
          <ac:chgData name="Sarah Bergin" userId="62fb69e3-6bbd-4810-8037-b62853d201f0" providerId="ADAL" clId="{77CF4EEE-431E-478D-863D-A508B34C8DBD}" dt="2023-10-22T18:30:09.723" v="5508"/>
          <ac:picMkLst>
            <pc:docMk/>
            <pc:sldMk cId="2505195182" sldId="278"/>
            <ac:picMk id="24" creationId="{F483259C-B974-67E6-3353-2B8C778CC53D}"/>
          </ac:picMkLst>
        </pc:picChg>
        <pc:picChg chg="add del mod">
          <ac:chgData name="Sarah Bergin" userId="62fb69e3-6bbd-4810-8037-b62853d201f0" providerId="ADAL" clId="{77CF4EEE-431E-478D-863D-A508B34C8DBD}" dt="2023-10-22T19:53:18.251" v="5923"/>
          <ac:picMkLst>
            <pc:docMk/>
            <pc:sldMk cId="2505195182" sldId="278"/>
            <ac:picMk id="25" creationId="{D0BC280C-8D69-8F2A-ACC6-F1452A86E7F6}"/>
          </ac:picMkLst>
        </pc:picChg>
        <pc:picChg chg="add del mod ord">
          <ac:chgData name="Sarah Bergin" userId="62fb69e3-6bbd-4810-8037-b62853d201f0" providerId="ADAL" clId="{77CF4EEE-431E-478D-863D-A508B34C8DBD}" dt="2023-10-22T19:53:39.428" v="5924"/>
          <ac:picMkLst>
            <pc:docMk/>
            <pc:sldMk cId="2505195182" sldId="278"/>
            <ac:picMk id="31" creationId="{0E976F7D-EA42-A0F5-A14C-47EB939BDF17}"/>
          </ac:picMkLst>
        </pc:picChg>
        <pc:picChg chg="add del mod">
          <ac:chgData name="Sarah Bergin" userId="62fb69e3-6bbd-4810-8037-b62853d201f0" providerId="ADAL" clId="{77CF4EEE-431E-478D-863D-A508B34C8DBD}" dt="2023-10-22T19:53:42.365" v="5926"/>
          <ac:picMkLst>
            <pc:docMk/>
            <pc:sldMk cId="2505195182" sldId="278"/>
            <ac:picMk id="32" creationId="{033A5DAF-4A9F-7BE1-459C-CFC4CCB636DC}"/>
          </ac:picMkLst>
        </pc:picChg>
        <pc:picChg chg="add del mod ord">
          <ac:chgData name="Sarah Bergin" userId="62fb69e3-6bbd-4810-8037-b62853d201f0" providerId="ADAL" clId="{77CF4EEE-431E-478D-863D-A508B34C8DBD}" dt="2023-10-22T19:54:28.025" v="5927"/>
          <ac:picMkLst>
            <pc:docMk/>
            <pc:sldMk cId="2505195182" sldId="278"/>
            <ac:picMk id="35" creationId="{F5A9D1A9-91ED-8736-F7D1-51B9B2286C69}"/>
          </ac:picMkLst>
        </pc:picChg>
        <pc:picChg chg="add del mod">
          <ac:chgData name="Sarah Bergin" userId="62fb69e3-6bbd-4810-8037-b62853d201f0" providerId="ADAL" clId="{77CF4EEE-431E-478D-863D-A508B34C8DBD}" dt="2023-10-22T19:54:31.058" v="5929"/>
          <ac:picMkLst>
            <pc:docMk/>
            <pc:sldMk cId="2505195182" sldId="278"/>
            <ac:picMk id="36" creationId="{7FDCE5DE-7606-C3F3-2DBE-2A91FD3DE96E}"/>
          </ac:picMkLst>
        </pc:picChg>
        <pc:picChg chg="add del mod ord">
          <ac:chgData name="Sarah Bergin" userId="62fb69e3-6bbd-4810-8037-b62853d201f0" providerId="ADAL" clId="{77CF4EEE-431E-478D-863D-A508B34C8DBD}" dt="2023-10-22T19:55:58.134" v="5930"/>
          <ac:picMkLst>
            <pc:docMk/>
            <pc:sldMk cId="2505195182" sldId="278"/>
            <ac:picMk id="39" creationId="{9FEFE63A-E178-5D89-0AE0-2807B4A6AEB5}"/>
          </ac:picMkLst>
        </pc:picChg>
        <pc:picChg chg="add del mod">
          <ac:chgData name="Sarah Bergin" userId="62fb69e3-6bbd-4810-8037-b62853d201f0" providerId="ADAL" clId="{77CF4EEE-431E-478D-863D-A508B34C8DBD}" dt="2023-10-22T19:56:04.399" v="5932"/>
          <ac:picMkLst>
            <pc:docMk/>
            <pc:sldMk cId="2505195182" sldId="278"/>
            <ac:picMk id="40" creationId="{3E5124AC-2998-1A4D-D4C2-9CD190310002}"/>
          </ac:picMkLst>
        </pc:picChg>
        <pc:picChg chg="add del mod ord">
          <ac:chgData name="Sarah Bergin" userId="62fb69e3-6bbd-4810-8037-b62853d201f0" providerId="ADAL" clId="{77CF4EEE-431E-478D-863D-A508B34C8DBD}" dt="2023-10-22T19:58:22.239" v="5933"/>
          <ac:picMkLst>
            <pc:docMk/>
            <pc:sldMk cId="2505195182" sldId="278"/>
            <ac:picMk id="43" creationId="{820561FF-07E4-A5F4-1AC3-39A242CB843A}"/>
          </ac:picMkLst>
        </pc:picChg>
        <pc:picChg chg="add del mod">
          <ac:chgData name="Sarah Bergin" userId="62fb69e3-6bbd-4810-8037-b62853d201f0" providerId="ADAL" clId="{77CF4EEE-431E-478D-863D-A508B34C8DBD}" dt="2023-10-22T20:00:15.404" v="5935"/>
          <ac:picMkLst>
            <pc:docMk/>
            <pc:sldMk cId="2505195182" sldId="278"/>
            <ac:picMk id="44" creationId="{5069605E-516C-CF7C-EF1B-04DE891D4045}"/>
          </ac:picMkLst>
        </pc:picChg>
        <pc:picChg chg="add del mod ord">
          <ac:chgData name="Sarah Bergin" userId="62fb69e3-6bbd-4810-8037-b62853d201f0" providerId="ADAL" clId="{77CF4EEE-431E-478D-863D-A508B34C8DBD}" dt="2023-10-22T20:00:43.437" v="5936"/>
          <ac:picMkLst>
            <pc:docMk/>
            <pc:sldMk cId="2505195182" sldId="278"/>
            <ac:picMk id="50" creationId="{82EC6B60-399E-7C43-664A-B19D9F97B3C2}"/>
          </ac:picMkLst>
        </pc:picChg>
        <pc:picChg chg="add del mod">
          <ac:chgData name="Sarah Bergin" userId="62fb69e3-6bbd-4810-8037-b62853d201f0" providerId="ADAL" clId="{77CF4EEE-431E-478D-863D-A508B34C8DBD}" dt="2023-10-22T20:00:45.653" v="5938"/>
          <ac:picMkLst>
            <pc:docMk/>
            <pc:sldMk cId="2505195182" sldId="278"/>
            <ac:picMk id="51" creationId="{608977EA-89DB-092E-FD68-1782CC57FABC}"/>
          </ac:picMkLst>
        </pc:picChg>
        <pc:picChg chg="add del mod ord">
          <ac:chgData name="Sarah Bergin" userId="62fb69e3-6bbd-4810-8037-b62853d201f0" providerId="ADAL" clId="{77CF4EEE-431E-478D-863D-A508B34C8DBD}" dt="2023-10-22T20:01:02.145" v="5939"/>
          <ac:picMkLst>
            <pc:docMk/>
            <pc:sldMk cId="2505195182" sldId="278"/>
            <ac:picMk id="54" creationId="{61A71A78-6F10-D535-99B6-C1572F72BD42}"/>
          </ac:picMkLst>
        </pc:picChg>
        <pc:picChg chg="add del mod">
          <ac:chgData name="Sarah Bergin" userId="62fb69e3-6bbd-4810-8037-b62853d201f0" providerId="ADAL" clId="{77CF4EEE-431E-478D-863D-A508B34C8DBD}" dt="2023-10-22T20:01:09.925" v="5941"/>
          <ac:picMkLst>
            <pc:docMk/>
            <pc:sldMk cId="2505195182" sldId="278"/>
            <ac:picMk id="55" creationId="{35F57030-A5E8-36A8-5ED5-2DE1BC96A6F1}"/>
          </ac:picMkLst>
        </pc:picChg>
        <pc:picChg chg="add del mod ord">
          <ac:chgData name="Sarah Bergin" userId="62fb69e3-6bbd-4810-8037-b62853d201f0" providerId="ADAL" clId="{77CF4EEE-431E-478D-863D-A508B34C8DBD}" dt="2023-10-22T20:02:49.567" v="5942"/>
          <ac:picMkLst>
            <pc:docMk/>
            <pc:sldMk cId="2505195182" sldId="278"/>
            <ac:picMk id="58" creationId="{BE94641C-1354-EE38-5381-05B0B4DE8907}"/>
          </ac:picMkLst>
        </pc:picChg>
        <pc:picChg chg="add del mod">
          <ac:chgData name="Sarah Bergin" userId="62fb69e3-6bbd-4810-8037-b62853d201f0" providerId="ADAL" clId="{77CF4EEE-431E-478D-863D-A508B34C8DBD}" dt="2023-10-22T20:02:53.481" v="5944"/>
          <ac:picMkLst>
            <pc:docMk/>
            <pc:sldMk cId="2505195182" sldId="278"/>
            <ac:picMk id="59" creationId="{8E796DDB-9FB9-C190-21B1-D5F674937363}"/>
          </ac:picMkLst>
        </pc:picChg>
        <pc:picChg chg="add del mod ord">
          <ac:chgData name="Sarah Bergin" userId="62fb69e3-6bbd-4810-8037-b62853d201f0" providerId="ADAL" clId="{77CF4EEE-431E-478D-863D-A508B34C8DBD}" dt="2023-10-22T20:03:12.581" v="5945"/>
          <ac:picMkLst>
            <pc:docMk/>
            <pc:sldMk cId="2505195182" sldId="278"/>
            <ac:picMk id="62" creationId="{5D423574-69B9-70AB-77B1-DDA045D718BD}"/>
          </ac:picMkLst>
        </pc:picChg>
        <pc:picChg chg="add del mod">
          <ac:chgData name="Sarah Bergin" userId="62fb69e3-6bbd-4810-8037-b62853d201f0" providerId="ADAL" clId="{77CF4EEE-431E-478D-863D-A508B34C8DBD}" dt="2023-10-22T20:03:14.894" v="5947"/>
          <ac:picMkLst>
            <pc:docMk/>
            <pc:sldMk cId="2505195182" sldId="278"/>
            <ac:picMk id="63" creationId="{469FE53D-242D-F906-1D82-135B60BF0FB2}"/>
          </ac:picMkLst>
        </pc:picChg>
        <pc:picChg chg="add del mod ord">
          <ac:chgData name="Sarah Bergin" userId="62fb69e3-6bbd-4810-8037-b62853d201f0" providerId="ADAL" clId="{77CF4EEE-431E-478D-863D-A508B34C8DBD}" dt="2023-10-22T20:03:48.875" v="5948"/>
          <ac:picMkLst>
            <pc:docMk/>
            <pc:sldMk cId="2505195182" sldId="278"/>
            <ac:picMk id="66" creationId="{EF72E54C-1648-070F-4DF9-B3D9B1781AEF}"/>
          </ac:picMkLst>
        </pc:picChg>
        <pc:picChg chg="add del mod">
          <ac:chgData name="Sarah Bergin" userId="62fb69e3-6bbd-4810-8037-b62853d201f0" providerId="ADAL" clId="{77CF4EEE-431E-478D-863D-A508B34C8DBD}" dt="2023-10-22T20:03:50.995" v="5950"/>
          <ac:picMkLst>
            <pc:docMk/>
            <pc:sldMk cId="2505195182" sldId="278"/>
            <ac:picMk id="67" creationId="{CFC5B162-32E6-E225-47F9-AC8FCA19F7D5}"/>
          </ac:picMkLst>
        </pc:picChg>
        <pc:picChg chg="add del mod ord">
          <ac:chgData name="Sarah Bergin" userId="62fb69e3-6bbd-4810-8037-b62853d201f0" providerId="ADAL" clId="{77CF4EEE-431E-478D-863D-A508B34C8DBD}" dt="2023-10-22T20:04:09.272" v="5951"/>
          <ac:picMkLst>
            <pc:docMk/>
            <pc:sldMk cId="2505195182" sldId="278"/>
            <ac:picMk id="70" creationId="{580D5A67-B124-FF2A-F2FD-63029D080059}"/>
          </ac:picMkLst>
        </pc:picChg>
        <pc:picChg chg="add del mod">
          <ac:chgData name="Sarah Bergin" userId="62fb69e3-6bbd-4810-8037-b62853d201f0" providerId="ADAL" clId="{77CF4EEE-431E-478D-863D-A508B34C8DBD}" dt="2023-10-22T20:04:12.044" v="5953"/>
          <ac:picMkLst>
            <pc:docMk/>
            <pc:sldMk cId="2505195182" sldId="278"/>
            <ac:picMk id="71" creationId="{EB6BD357-E128-10AD-F751-CE65AB598914}"/>
          </ac:picMkLst>
        </pc:picChg>
        <pc:picChg chg="add del mod ord">
          <ac:chgData name="Sarah Bergin" userId="62fb69e3-6bbd-4810-8037-b62853d201f0" providerId="ADAL" clId="{77CF4EEE-431E-478D-863D-A508B34C8DBD}" dt="2023-10-22T20:06:06.256" v="5954"/>
          <ac:picMkLst>
            <pc:docMk/>
            <pc:sldMk cId="2505195182" sldId="278"/>
            <ac:picMk id="74" creationId="{E18CF5D1-334D-C985-0AA4-96BAC72C0459}"/>
          </ac:picMkLst>
        </pc:picChg>
        <pc:picChg chg="add mod">
          <ac:chgData name="Sarah Bergin" userId="62fb69e3-6bbd-4810-8037-b62853d201f0" providerId="ADAL" clId="{77CF4EEE-431E-478D-863D-A508B34C8DBD}" dt="2023-10-22T20:06:06.256" v="5954"/>
          <ac:picMkLst>
            <pc:docMk/>
            <pc:sldMk cId="2505195182" sldId="278"/>
            <ac:picMk id="75" creationId="{4CE8750A-F8AE-9603-7535-DEBB272E4979}"/>
          </ac:picMkLst>
        </pc:picChg>
      </pc:sldChg>
      <pc:sldChg chg="addSp modSp modTransition">
        <pc:chgData name="Sarah Bergin" userId="62fb69e3-6bbd-4810-8037-b62853d201f0" providerId="ADAL" clId="{77CF4EEE-431E-478D-863D-A508B34C8DBD}" dt="2023-10-22T18:31:50.006" v="5516"/>
        <pc:sldMkLst>
          <pc:docMk/>
          <pc:sldMk cId="1199969443" sldId="279"/>
        </pc:sldMkLst>
        <pc:picChg chg="add mod">
          <ac:chgData name="Sarah Bergin" userId="62fb69e3-6bbd-4810-8037-b62853d201f0" providerId="ADAL" clId="{77CF4EEE-431E-478D-863D-A508B34C8DBD}" dt="2023-10-22T18:31:50.006" v="5516"/>
          <ac:picMkLst>
            <pc:docMk/>
            <pc:sldMk cId="1199969443" sldId="279"/>
            <ac:picMk id="6" creationId="{9C283419-9FCF-E99E-BC15-7C3253A540C2}"/>
          </ac:picMkLst>
        </pc:picChg>
      </pc:sldChg>
      <pc:sldChg chg="addSp delSp modSp mod modTransition modAnim">
        <pc:chgData name="Sarah Bergin" userId="62fb69e3-6bbd-4810-8037-b62853d201f0" providerId="ADAL" clId="{77CF4EEE-431E-478D-863D-A508B34C8DBD}" dt="2023-10-22T18:37:38.739" v="5535"/>
        <pc:sldMkLst>
          <pc:docMk/>
          <pc:sldMk cId="2885738005" sldId="280"/>
        </pc:sldMkLst>
        <pc:spChg chg="mod">
          <ac:chgData name="Sarah Bergin" userId="62fb69e3-6bbd-4810-8037-b62853d201f0" providerId="ADAL" clId="{77CF4EEE-431E-478D-863D-A508B34C8DBD}" dt="2023-10-22T13:16:11.878" v="4632" actId="20577"/>
          <ac:spMkLst>
            <pc:docMk/>
            <pc:sldMk cId="2885738005" sldId="280"/>
            <ac:spMk id="3" creationId="{B0252BD3-CA5D-B5F6-2E34-34FD99F5F9D2}"/>
          </ac:spMkLst>
        </pc:spChg>
        <pc:spChg chg="del">
          <ac:chgData name="Sarah Bergin" userId="62fb69e3-6bbd-4810-8037-b62853d201f0" providerId="ADAL" clId="{77CF4EEE-431E-478D-863D-A508B34C8DBD}" dt="2023-10-22T16:22:23.124" v="5299" actId="478"/>
          <ac:spMkLst>
            <pc:docMk/>
            <pc:sldMk cId="2885738005" sldId="280"/>
            <ac:spMk id="12" creationId="{E199DAD5-3DBA-AA91-DED8-FEC9FF842122}"/>
          </ac:spMkLst>
        </pc:spChg>
        <pc:picChg chg="add del mod">
          <ac:chgData name="Sarah Bergin" userId="62fb69e3-6bbd-4810-8037-b62853d201f0" providerId="ADAL" clId="{77CF4EEE-431E-478D-863D-A508B34C8DBD}" dt="2023-10-22T18:33:04.441" v="5519"/>
          <ac:picMkLst>
            <pc:docMk/>
            <pc:sldMk cId="2885738005" sldId="280"/>
            <ac:picMk id="9" creationId="{C76DBDB1-7598-E28D-9568-BA7D37C30CE3}"/>
          </ac:picMkLst>
        </pc:picChg>
        <pc:picChg chg="add del mod ord">
          <ac:chgData name="Sarah Bergin" userId="62fb69e3-6bbd-4810-8037-b62853d201f0" providerId="ADAL" clId="{77CF4EEE-431E-478D-863D-A508B34C8DBD}" dt="2023-10-22T18:34:13.035" v="5520"/>
          <ac:picMkLst>
            <pc:docMk/>
            <pc:sldMk cId="2885738005" sldId="280"/>
            <ac:picMk id="14" creationId="{820B5157-8502-0BAD-C862-5B817974EF0B}"/>
          </ac:picMkLst>
        </pc:picChg>
        <pc:picChg chg="add del mod">
          <ac:chgData name="Sarah Bergin" userId="62fb69e3-6bbd-4810-8037-b62853d201f0" providerId="ADAL" clId="{77CF4EEE-431E-478D-863D-A508B34C8DBD}" dt="2023-10-22T18:34:15.535" v="5522"/>
          <ac:picMkLst>
            <pc:docMk/>
            <pc:sldMk cId="2885738005" sldId="280"/>
            <ac:picMk id="15" creationId="{E9EFB617-0914-09C4-62F6-A46EA9EA19B5}"/>
          </ac:picMkLst>
        </pc:picChg>
        <pc:picChg chg="add del mod ord">
          <ac:chgData name="Sarah Bergin" userId="62fb69e3-6bbd-4810-8037-b62853d201f0" providerId="ADAL" clId="{77CF4EEE-431E-478D-863D-A508B34C8DBD}" dt="2023-10-22T18:34:31.484" v="5523"/>
          <ac:picMkLst>
            <pc:docMk/>
            <pc:sldMk cId="2885738005" sldId="280"/>
            <ac:picMk id="18" creationId="{233B593F-3A92-DE9B-5E7F-CED9B0F6D6D3}"/>
          </ac:picMkLst>
        </pc:picChg>
        <pc:picChg chg="add del mod">
          <ac:chgData name="Sarah Bergin" userId="62fb69e3-6bbd-4810-8037-b62853d201f0" providerId="ADAL" clId="{77CF4EEE-431E-478D-863D-A508B34C8DBD}" dt="2023-10-22T18:34:41.222" v="5525"/>
          <ac:picMkLst>
            <pc:docMk/>
            <pc:sldMk cId="2885738005" sldId="280"/>
            <ac:picMk id="19" creationId="{321966DD-F63F-693F-CA9D-A6AAEF9A2F9F}"/>
          </ac:picMkLst>
        </pc:picChg>
        <pc:picChg chg="add del mod ord">
          <ac:chgData name="Sarah Bergin" userId="62fb69e3-6bbd-4810-8037-b62853d201f0" providerId="ADAL" clId="{77CF4EEE-431E-478D-863D-A508B34C8DBD}" dt="2023-10-22T18:34:47.687" v="5526"/>
          <ac:picMkLst>
            <pc:docMk/>
            <pc:sldMk cId="2885738005" sldId="280"/>
            <ac:picMk id="22" creationId="{F8E30713-7D20-74C4-E5FE-17FB61603797}"/>
          </ac:picMkLst>
        </pc:picChg>
        <pc:picChg chg="add del mod">
          <ac:chgData name="Sarah Bergin" userId="62fb69e3-6bbd-4810-8037-b62853d201f0" providerId="ADAL" clId="{77CF4EEE-431E-478D-863D-A508B34C8DBD}" dt="2023-10-22T18:35:03.298" v="5528"/>
          <ac:picMkLst>
            <pc:docMk/>
            <pc:sldMk cId="2885738005" sldId="280"/>
            <ac:picMk id="23" creationId="{EC1FC3C3-D002-E7EF-B2E8-E8B4C750BEBD}"/>
          </ac:picMkLst>
        </pc:picChg>
        <pc:picChg chg="add del mod ord">
          <ac:chgData name="Sarah Bergin" userId="62fb69e3-6bbd-4810-8037-b62853d201f0" providerId="ADAL" clId="{77CF4EEE-431E-478D-863D-A508B34C8DBD}" dt="2023-10-22T18:35:19.084" v="5529"/>
          <ac:picMkLst>
            <pc:docMk/>
            <pc:sldMk cId="2885738005" sldId="280"/>
            <ac:picMk id="26" creationId="{AF70713F-088C-1EE6-31DA-24B07534C51B}"/>
          </ac:picMkLst>
        </pc:picChg>
        <pc:picChg chg="add del mod">
          <ac:chgData name="Sarah Bergin" userId="62fb69e3-6bbd-4810-8037-b62853d201f0" providerId="ADAL" clId="{77CF4EEE-431E-478D-863D-A508B34C8DBD}" dt="2023-10-22T18:35:26.602" v="5531"/>
          <ac:picMkLst>
            <pc:docMk/>
            <pc:sldMk cId="2885738005" sldId="280"/>
            <ac:picMk id="27" creationId="{38EFD8DC-EA89-471D-0C85-74CEB8A05A12}"/>
          </ac:picMkLst>
        </pc:picChg>
        <pc:picChg chg="add del mod ord">
          <ac:chgData name="Sarah Bergin" userId="62fb69e3-6bbd-4810-8037-b62853d201f0" providerId="ADAL" clId="{77CF4EEE-431E-478D-863D-A508B34C8DBD}" dt="2023-10-22T18:35:36.661" v="5532"/>
          <ac:picMkLst>
            <pc:docMk/>
            <pc:sldMk cId="2885738005" sldId="280"/>
            <ac:picMk id="30" creationId="{8C05EDEA-DB20-AFD8-55DC-EDB294D73CC1}"/>
          </ac:picMkLst>
        </pc:picChg>
        <pc:picChg chg="add del mod">
          <ac:chgData name="Sarah Bergin" userId="62fb69e3-6bbd-4810-8037-b62853d201f0" providerId="ADAL" clId="{77CF4EEE-431E-478D-863D-A508B34C8DBD}" dt="2023-10-22T18:35:49.334" v="5534"/>
          <ac:picMkLst>
            <pc:docMk/>
            <pc:sldMk cId="2885738005" sldId="280"/>
            <ac:picMk id="31" creationId="{774C5FD1-32CD-3CAC-AE2B-4724B5E33942}"/>
          </ac:picMkLst>
        </pc:picChg>
        <pc:picChg chg="add del mod ord">
          <ac:chgData name="Sarah Bergin" userId="62fb69e3-6bbd-4810-8037-b62853d201f0" providerId="ADAL" clId="{77CF4EEE-431E-478D-863D-A508B34C8DBD}" dt="2023-10-22T18:37:38.739" v="5535"/>
          <ac:picMkLst>
            <pc:docMk/>
            <pc:sldMk cId="2885738005" sldId="280"/>
            <ac:picMk id="34" creationId="{D62B3C82-49E1-3A5A-18F8-1B449C026C93}"/>
          </ac:picMkLst>
        </pc:picChg>
        <pc:picChg chg="add mod">
          <ac:chgData name="Sarah Bergin" userId="62fb69e3-6bbd-4810-8037-b62853d201f0" providerId="ADAL" clId="{77CF4EEE-431E-478D-863D-A508B34C8DBD}" dt="2023-10-22T18:37:38.739" v="5535"/>
          <ac:picMkLst>
            <pc:docMk/>
            <pc:sldMk cId="2885738005" sldId="280"/>
            <ac:picMk id="35" creationId="{79E112D6-731D-F910-9F70-A2290C27AAB1}"/>
          </ac:picMkLst>
        </pc:picChg>
        <pc:cxnChg chg="del">
          <ac:chgData name="Sarah Bergin" userId="62fb69e3-6bbd-4810-8037-b62853d201f0" providerId="ADAL" clId="{77CF4EEE-431E-478D-863D-A508B34C8DBD}" dt="2023-10-22T16:22:20.907" v="5298" actId="478"/>
          <ac:cxnSpMkLst>
            <pc:docMk/>
            <pc:sldMk cId="2885738005" sldId="280"/>
            <ac:cxnSpMk id="10" creationId="{6E5418DE-B134-D0F4-622C-ECA23BDAEBA8}"/>
          </ac:cxnSpMkLst>
        </pc:cxnChg>
      </pc:sldChg>
      <pc:sldChg chg="addSp delSp modSp mod ord modTransition modAnim">
        <pc:chgData name="Sarah Bergin" userId="62fb69e3-6bbd-4810-8037-b62853d201f0" providerId="ADAL" clId="{77CF4EEE-431E-478D-863D-A508B34C8DBD}" dt="2023-10-22T19:37:13.446" v="5900"/>
        <pc:sldMkLst>
          <pc:docMk/>
          <pc:sldMk cId="2998426358" sldId="281"/>
        </pc:sldMkLst>
        <pc:spChg chg="mod">
          <ac:chgData name="Sarah Bergin" userId="62fb69e3-6bbd-4810-8037-b62853d201f0" providerId="ADAL" clId="{77CF4EEE-431E-478D-863D-A508B34C8DBD}" dt="2023-10-22T11:52:47.274" v="2319" actId="20577"/>
          <ac:spMkLst>
            <pc:docMk/>
            <pc:sldMk cId="2998426358" sldId="281"/>
            <ac:spMk id="2" creationId="{D9491E64-8E4E-FFE7-1EBC-73423EED63EC}"/>
          </ac:spMkLst>
        </pc:spChg>
        <pc:picChg chg="add del mod">
          <ac:chgData name="Sarah Bergin" userId="62fb69e3-6bbd-4810-8037-b62853d201f0" providerId="ADAL" clId="{77CF4EEE-431E-478D-863D-A508B34C8DBD}" dt="2023-10-22T18:14:15.790" v="5437"/>
          <ac:picMkLst>
            <pc:docMk/>
            <pc:sldMk cId="2998426358" sldId="281"/>
            <ac:picMk id="11" creationId="{B0F7CEC6-2FFF-832E-7850-556BC9B76D9C}"/>
          </ac:picMkLst>
        </pc:picChg>
        <pc:picChg chg="add del mod ord">
          <ac:chgData name="Sarah Bergin" userId="62fb69e3-6bbd-4810-8037-b62853d201f0" providerId="ADAL" clId="{77CF4EEE-431E-478D-863D-A508B34C8DBD}" dt="2023-10-22T18:14:28.185" v="5438"/>
          <ac:picMkLst>
            <pc:docMk/>
            <pc:sldMk cId="2998426358" sldId="281"/>
            <ac:picMk id="14" creationId="{E9812FC8-68D2-CCE3-A9BE-B56124FB0EA9}"/>
          </ac:picMkLst>
        </pc:picChg>
        <pc:picChg chg="add del mod">
          <ac:chgData name="Sarah Bergin" userId="62fb69e3-6bbd-4810-8037-b62853d201f0" providerId="ADAL" clId="{77CF4EEE-431E-478D-863D-A508B34C8DBD}" dt="2023-10-22T18:14:31.478" v="5440"/>
          <ac:picMkLst>
            <pc:docMk/>
            <pc:sldMk cId="2998426358" sldId="281"/>
            <ac:picMk id="15" creationId="{B38BDF4C-A231-BBD9-5865-829B692ACC3C}"/>
          </ac:picMkLst>
        </pc:picChg>
        <pc:picChg chg="add del mod ord">
          <ac:chgData name="Sarah Bergin" userId="62fb69e3-6bbd-4810-8037-b62853d201f0" providerId="ADAL" clId="{77CF4EEE-431E-478D-863D-A508B34C8DBD}" dt="2023-10-22T18:15:04.654" v="5441"/>
          <ac:picMkLst>
            <pc:docMk/>
            <pc:sldMk cId="2998426358" sldId="281"/>
            <ac:picMk id="18" creationId="{ABDD59B2-24DC-DD21-2C8C-357E904DB898}"/>
          </ac:picMkLst>
        </pc:picChg>
        <pc:picChg chg="add del mod">
          <ac:chgData name="Sarah Bergin" userId="62fb69e3-6bbd-4810-8037-b62853d201f0" providerId="ADAL" clId="{77CF4EEE-431E-478D-863D-A508B34C8DBD}" dt="2023-10-22T18:15:09.421" v="5443"/>
          <ac:picMkLst>
            <pc:docMk/>
            <pc:sldMk cId="2998426358" sldId="281"/>
            <ac:picMk id="19" creationId="{4CEA0616-F9BC-2305-9616-5D9E271AD7F3}"/>
          </ac:picMkLst>
        </pc:picChg>
        <pc:picChg chg="add del mod ord">
          <ac:chgData name="Sarah Bergin" userId="62fb69e3-6bbd-4810-8037-b62853d201f0" providerId="ADAL" clId="{77CF4EEE-431E-478D-863D-A508B34C8DBD}" dt="2023-10-22T18:15:28.206" v="5444"/>
          <ac:picMkLst>
            <pc:docMk/>
            <pc:sldMk cId="2998426358" sldId="281"/>
            <ac:picMk id="22" creationId="{F19733E6-B2CA-4228-E2E8-767A6651BDC0}"/>
          </ac:picMkLst>
        </pc:picChg>
        <pc:picChg chg="add del mod">
          <ac:chgData name="Sarah Bergin" userId="62fb69e3-6bbd-4810-8037-b62853d201f0" providerId="ADAL" clId="{77CF4EEE-431E-478D-863D-A508B34C8DBD}" dt="2023-10-22T18:15:30.670" v="5446"/>
          <ac:picMkLst>
            <pc:docMk/>
            <pc:sldMk cId="2998426358" sldId="281"/>
            <ac:picMk id="23" creationId="{EB028748-BBBC-E799-FFAD-D65D9390A04D}"/>
          </ac:picMkLst>
        </pc:picChg>
        <pc:picChg chg="add del mod ord">
          <ac:chgData name="Sarah Bergin" userId="62fb69e3-6bbd-4810-8037-b62853d201f0" providerId="ADAL" clId="{77CF4EEE-431E-478D-863D-A508B34C8DBD}" dt="2023-10-22T18:15:38.812" v="5447"/>
          <ac:picMkLst>
            <pc:docMk/>
            <pc:sldMk cId="2998426358" sldId="281"/>
            <ac:picMk id="26" creationId="{7DF24ED9-3B7E-9CD4-F3F0-0070E01B1A36}"/>
          </ac:picMkLst>
        </pc:picChg>
        <pc:picChg chg="add del mod">
          <ac:chgData name="Sarah Bergin" userId="62fb69e3-6bbd-4810-8037-b62853d201f0" providerId="ADAL" clId="{77CF4EEE-431E-478D-863D-A508B34C8DBD}" dt="2023-10-22T18:15:41.182" v="5449"/>
          <ac:picMkLst>
            <pc:docMk/>
            <pc:sldMk cId="2998426358" sldId="281"/>
            <ac:picMk id="27" creationId="{0656BED8-2F22-0E84-6577-3B78619B9472}"/>
          </ac:picMkLst>
        </pc:picChg>
        <pc:picChg chg="add del mod ord">
          <ac:chgData name="Sarah Bergin" userId="62fb69e3-6bbd-4810-8037-b62853d201f0" providerId="ADAL" clId="{77CF4EEE-431E-478D-863D-A508B34C8DBD}" dt="2023-10-22T18:17:01.939" v="5450"/>
          <ac:picMkLst>
            <pc:docMk/>
            <pc:sldMk cId="2998426358" sldId="281"/>
            <ac:picMk id="30" creationId="{4CF65E48-C6CF-9D56-128A-15B40D986E1B}"/>
          </ac:picMkLst>
        </pc:picChg>
        <pc:picChg chg="add del mod">
          <ac:chgData name="Sarah Bergin" userId="62fb69e3-6bbd-4810-8037-b62853d201f0" providerId="ADAL" clId="{77CF4EEE-431E-478D-863D-A508B34C8DBD}" dt="2023-10-22T19:33:14.046" v="5887"/>
          <ac:picMkLst>
            <pc:docMk/>
            <pc:sldMk cId="2998426358" sldId="281"/>
            <ac:picMk id="31" creationId="{1E11DAD2-E7A5-D0F3-8F11-962F937BE587}"/>
          </ac:picMkLst>
        </pc:picChg>
        <pc:picChg chg="add del mod ord">
          <ac:chgData name="Sarah Bergin" userId="62fb69e3-6bbd-4810-8037-b62853d201f0" providerId="ADAL" clId="{77CF4EEE-431E-478D-863D-A508B34C8DBD}" dt="2023-10-22T19:33:23.751" v="5888"/>
          <ac:picMkLst>
            <pc:docMk/>
            <pc:sldMk cId="2998426358" sldId="281"/>
            <ac:picMk id="41" creationId="{F80D43A2-CBE6-BACF-B895-66B26F749D9A}"/>
          </ac:picMkLst>
        </pc:picChg>
        <pc:picChg chg="add del mod">
          <ac:chgData name="Sarah Bergin" userId="62fb69e3-6bbd-4810-8037-b62853d201f0" providerId="ADAL" clId="{77CF4EEE-431E-478D-863D-A508B34C8DBD}" dt="2023-10-22T19:33:26.174" v="5890"/>
          <ac:picMkLst>
            <pc:docMk/>
            <pc:sldMk cId="2998426358" sldId="281"/>
            <ac:picMk id="42" creationId="{66DE7010-5DB7-8BFF-F619-D91A49565E99}"/>
          </ac:picMkLst>
        </pc:picChg>
        <pc:picChg chg="add del mod ord">
          <ac:chgData name="Sarah Bergin" userId="62fb69e3-6bbd-4810-8037-b62853d201f0" providerId="ADAL" clId="{77CF4EEE-431E-478D-863D-A508B34C8DBD}" dt="2023-10-22T19:34:33.187" v="5891"/>
          <ac:picMkLst>
            <pc:docMk/>
            <pc:sldMk cId="2998426358" sldId="281"/>
            <ac:picMk id="45" creationId="{5EC9B7E7-9AB3-3BEE-B887-B8E54CB5D4B5}"/>
          </ac:picMkLst>
        </pc:picChg>
        <pc:picChg chg="add del mod">
          <ac:chgData name="Sarah Bergin" userId="62fb69e3-6bbd-4810-8037-b62853d201f0" providerId="ADAL" clId="{77CF4EEE-431E-478D-863D-A508B34C8DBD}" dt="2023-10-22T19:34:45.149" v="5893"/>
          <ac:picMkLst>
            <pc:docMk/>
            <pc:sldMk cId="2998426358" sldId="281"/>
            <ac:picMk id="46" creationId="{FD05864C-296A-3BA3-68E7-94407A8F6777}"/>
          </ac:picMkLst>
        </pc:picChg>
        <pc:picChg chg="add del mod ord">
          <ac:chgData name="Sarah Bergin" userId="62fb69e3-6bbd-4810-8037-b62853d201f0" providerId="ADAL" clId="{77CF4EEE-431E-478D-863D-A508B34C8DBD}" dt="2023-10-22T19:35:27.721" v="5894"/>
          <ac:picMkLst>
            <pc:docMk/>
            <pc:sldMk cId="2998426358" sldId="281"/>
            <ac:picMk id="49" creationId="{28600C1F-1723-9481-1BAB-4AFFB749F3A1}"/>
          </ac:picMkLst>
        </pc:picChg>
        <pc:picChg chg="add del mod">
          <ac:chgData name="Sarah Bergin" userId="62fb69e3-6bbd-4810-8037-b62853d201f0" providerId="ADAL" clId="{77CF4EEE-431E-478D-863D-A508B34C8DBD}" dt="2023-10-22T19:35:34.429" v="5896"/>
          <ac:picMkLst>
            <pc:docMk/>
            <pc:sldMk cId="2998426358" sldId="281"/>
            <ac:picMk id="50" creationId="{AEE7F011-3C94-A44F-9967-5A0061D0B765}"/>
          </ac:picMkLst>
        </pc:picChg>
        <pc:picChg chg="add del mod ord">
          <ac:chgData name="Sarah Bergin" userId="62fb69e3-6bbd-4810-8037-b62853d201f0" providerId="ADAL" clId="{77CF4EEE-431E-478D-863D-A508B34C8DBD}" dt="2023-10-22T19:35:54.097" v="5897"/>
          <ac:picMkLst>
            <pc:docMk/>
            <pc:sldMk cId="2998426358" sldId="281"/>
            <ac:picMk id="53" creationId="{C4BAE7CF-0F24-CFC7-DA64-3CB4F3B1D204}"/>
          </ac:picMkLst>
        </pc:picChg>
        <pc:picChg chg="add del mod">
          <ac:chgData name="Sarah Bergin" userId="62fb69e3-6bbd-4810-8037-b62853d201f0" providerId="ADAL" clId="{77CF4EEE-431E-478D-863D-A508B34C8DBD}" dt="2023-10-22T19:35:56.417" v="5899"/>
          <ac:picMkLst>
            <pc:docMk/>
            <pc:sldMk cId="2998426358" sldId="281"/>
            <ac:picMk id="54" creationId="{67475C8E-1C36-F42F-F526-2655D613053A}"/>
          </ac:picMkLst>
        </pc:picChg>
        <pc:picChg chg="add del mod ord">
          <ac:chgData name="Sarah Bergin" userId="62fb69e3-6bbd-4810-8037-b62853d201f0" providerId="ADAL" clId="{77CF4EEE-431E-478D-863D-A508B34C8DBD}" dt="2023-10-22T19:37:13.446" v="5900"/>
          <ac:picMkLst>
            <pc:docMk/>
            <pc:sldMk cId="2998426358" sldId="281"/>
            <ac:picMk id="57" creationId="{DF2153F8-5C08-7C01-359E-8D5C21B9F991}"/>
          </ac:picMkLst>
        </pc:picChg>
        <pc:picChg chg="add mod">
          <ac:chgData name="Sarah Bergin" userId="62fb69e3-6bbd-4810-8037-b62853d201f0" providerId="ADAL" clId="{77CF4EEE-431E-478D-863D-A508B34C8DBD}" dt="2023-10-22T19:37:13.446" v="5900"/>
          <ac:picMkLst>
            <pc:docMk/>
            <pc:sldMk cId="2998426358" sldId="281"/>
            <ac:picMk id="58" creationId="{D6667798-141E-E95A-F2A4-9FB53530B895}"/>
          </ac:picMkLst>
        </pc:picChg>
      </pc:sldChg>
      <pc:sldChg chg="addSp delSp modSp mod modTransition">
        <pc:chgData name="Sarah Bergin" userId="62fb69e3-6bbd-4810-8037-b62853d201f0" providerId="ADAL" clId="{77CF4EEE-431E-478D-863D-A508B34C8DBD}" dt="2023-10-22T18:39:32.770" v="5536"/>
        <pc:sldMkLst>
          <pc:docMk/>
          <pc:sldMk cId="2372941285" sldId="284"/>
        </pc:sldMkLst>
        <pc:spChg chg="mod">
          <ac:chgData name="Sarah Bergin" userId="62fb69e3-6bbd-4810-8037-b62853d201f0" providerId="ADAL" clId="{77CF4EEE-431E-478D-863D-A508B34C8DBD}" dt="2023-10-22T13:18:28.723" v="4636" actId="20577"/>
          <ac:spMkLst>
            <pc:docMk/>
            <pc:sldMk cId="2372941285" sldId="284"/>
            <ac:spMk id="3" creationId="{CF2CC4C9-3E79-337B-4A4C-1EF1E49F99F2}"/>
          </ac:spMkLst>
        </pc:spChg>
        <pc:grpChg chg="mod">
          <ac:chgData name="Sarah Bergin" userId="62fb69e3-6bbd-4810-8037-b62853d201f0" providerId="ADAL" clId="{77CF4EEE-431E-478D-863D-A508B34C8DBD}" dt="2023-10-22T13:18:32.574" v="4637" actId="1076"/>
          <ac:grpSpMkLst>
            <pc:docMk/>
            <pc:sldMk cId="2372941285" sldId="284"/>
            <ac:grpSpMk id="26" creationId="{192BFADB-754D-4E80-3569-274BD0B5E1E2}"/>
          </ac:grpSpMkLst>
        </pc:grpChg>
        <pc:grpChg chg="mod">
          <ac:chgData name="Sarah Bergin" userId="62fb69e3-6bbd-4810-8037-b62853d201f0" providerId="ADAL" clId="{77CF4EEE-431E-478D-863D-A508B34C8DBD}" dt="2023-10-22T13:18:26.529" v="4635" actId="1076"/>
          <ac:grpSpMkLst>
            <pc:docMk/>
            <pc:sldMk cId="2372941285" sldId="284"/>
            <ac:grpSpMk id="65" creationId="{374CD8F7-5B75-4B97-CD76-7DBB07F98EF7}"/>
          </ac:grpSpMkLst>
        </pc:grpChg>
        <pc:picChg chg="add mod">
          <ac:chgData name="Sarah Bergin" userId="62fb69e3-6bbd-4810-8037-b62853d201f0" providerId="ADAL" clId="{77CF4EEE-431E-478D-863D-A508B34C8DBD}" dt="2023-10-22T18:39:32.770" v="5536"/>
          <ac:picMkLst>
            <pc:docMk/>
            <pc:sldMk cId="2372941285" sldId="284"/>
            <ac:picMk id="10" creationId="{98B4F81F-D08F-A8AE-FABB-C226AD731BF4}"/>
          </ac:picMkLst>
        </pc:picChg>
        <pc:picChg chg="del">
          <ac:chgData name="Sarah Bergin" userId="62fb69e3-6bbd-4810-8037-b62853d201f0" providerId="ADAL" clId="{77CF4EEE-431E-478D-863D-A508B34C8DBD}" dt="2023-10-22T13:18:23.082" v="4634" actId="478"/>
          <ac:picMkLst>
            <pc:docMk/>
            <pc:sldMk cId="2372941285" sldId="284"/>
            <ac:picMk id="84" creationId="{90557165-E8D4-1C2E-52A8-1BC774FF8958}"/>
          </ac:picMkLst>
        </pc:picChg>
      </pc:sldChg>
      <pc:sldChg chg="addSp delSp modSp mod modTransition modAnim">
        <pc:chgData name="Sarah Bergin" userId="62fb69e3-6bbd-4810-8037-b62853d201f0" providerId="ADAL" clId="{77CF4EEE-431E-478D-863D-A508B34C8DBD}" dt="2023-10-22T18:41:02.470" v="5540"/>
        <pc:sldMkLst>
          <pc:docMk/>
          <pc:sldMk cId="413878340" sldId="285"/>
        </pc:sldMkLst>
        <pc:spChg chg="mod">
          <ac:chgData name="Sarah Bergin" userId="62fb69e3-6bbd-4810-8037-b62853d201f0" providerId="ADAL" clId="{77CF4EEE-431E-478D-863D-A508B34C8DBD}" dt="2023-10-22T16:26:13.670" v="5300"/>
          <ac:spMkLst>
            <pc:docMk/>
            <pc:sldMk cId="413878340" sldId="285"/>
            <ac:spMk id="6" creationId="{209DDC90-4775-966B-90FF-D28EC2953BF6}"/>
          </ac:spMkLst>
        </pc:spChg>
        <pc:spChg chg="mod">
          <ac:chgData name="Sarah Bergin" userId="62fb69e3-6bbd-4810-8037-b62853d201f0" providerId="ADAL" clId="{77CF4EEE-431E-478D-863D-A508B34C8DBD}" dt="2023-10-22T16:26:13.670" v="5300"/>
          <ac:spMkLst>
            <pc:docMk/>
            <pc:sldMk cId="413878340" sldId="285"/>
            <ac:spMk id="8" creationId="{5921C50A-4728-D97E-D645-16EA0B8FA94A}"/>
          </ac:spMkLst>
        </pc:spChg>
        <pc:spChg chg="mod">
          <ac:chgData name="Sarah Bergin" userId="62fb69e3-6bbd-4810-8037-b62853d201f0" providerId="ADAL" clId="{77CF4EEE-431E-478D-863D-A508B34C8DBD}" dt="2023-10-22T16:26:13.670" v="5300"/>
          <ac:spMkLst>
            <pc:docMk/>
            <pc:sldMk cId="413878340" sldId="285"/>
            <ac:spMk id="9" creationId="{77946D09-81FB-5188-04BE-D50020363852}"/>
          </ac:spMkLst>
        </pc:spChg>
        <pc:spChg chg="mod">
          <ac:chgData name="Sarah Bergin" userId="62fb69e3-6bbd-4810-8037-b62853d201f0" providerId="ADAL" clId="{77CF4EEE-431E-478D-863D-A508B34C8DBD}" dt="2023-10-22T16:26:13.670" v="5300"/>
          <ac:spMkLst>
            <pc:docMk/>
            <pc:sldMk cId="413878340" sldId="285"/>
            <ac:spMk id="11" creationId="{87E28A31-D2A9-0D63-8091-4B211EEDB2DA}"/>
          </ac:spMkLst>
        </pc:spChg>
        <pc:spChg chg="mod">
          <ac:chgData name="Sarah Bergin" userId="62fb69e3-6bbd-4810-8037-b62853d201f0" providerId="ADAL" clId="{77CF4EEE-431E-478D-863D-A508B34C8DBD}" dt="2023-10-22T16:26:13.670" v="5300"/>
          <ac:spMkLst>
            <pc:docMk/>
            <pc:sldMk cId="413878340" sldId="285"/>
            <ac:spMk id="12" creationId="{B9A97673-E786-539D-1B20-E0ED1D300166}"/>
          </ac:spMkLst>
        </pc:spChg>
        <pc:spChg chg="mod">
          <ac:chgData name="Sarah Bergin" userId="62fb69e3-6bbd-4810-8037-b62853d201f0" providerId="ADAL" clId="{77CF4EEE-431E-478D-863D-A508B34C8DBD}" dt="2023-10-22T16:26:13.670" v="5300"/>
          <ac:spMkLst>
            <pc:docMk/>
            <pc:sldMk cId="413878340" sldId="285"/>
            <ac:spMk id="15" creationId="{4DC9431D-23BE-5FEA-153E-A5B7DF9D4AED}"/>
          </ac:spMkLst>
        </pc:spChg>
        <pc:spChg chg="mod">
          <ac:chgData name="Sarah Bergin" userId="62fb69e3-6bbd-4810-8037-b62853d201f0" providerId="ADAL" clId="{77CF4EEE-431E-478D-863D-A508B34C8DBD}" dt="2023-10-22T16:26:13.670" v="5300"/>
          <ac:spMkLst>
            <pc:docMk/>
            <pc:sldMk cId="413878340" sldId="285"/>
            <ac:spMk id="16" creationId="{2691FDFD-E4D0-FCF1-515F-0EBA7FEAC37C}"/>
          </ac:spMkLst>
        </pc:spChg>
        <pc:spChg chg="mod">
          <ac:chgData name="Sarah Bergin" userId="62fb69e3-6bbd-4810-8037-b62853d201f0" providerId="ADAL" clId="{77CF4EEE-431E-478D-863D-A508B34C8DBD}" dt="2023-10-22T16:26:13.670" v="5300"/>
          <ac:spMkLst>
            <pc:docMk/>
            <pc:sldMk cId="413878340" sldId="285"/>
            <ac:spMk id="17" creationId="{157BF508-F9F2-EEE1-33EC-EC068050DBBA}"/>
          </ac:spMkLst>
        </pc:spChg>
        <pc:spChg chg="mod">
          <ac:chgData name="Sarah Bergin" userId="62fb69e3-6bbd-4810-8037-b62853d201f0" providerId="ADAL" clId="{77CF4EEE-431E-478D-863D-A508B34C8DBD}" dt="2023-10-22T16:26:13.670" v="5300"/>
          <ac:spMkLst>
            <pc:docMk/>
            <pc:sldMk cId="413878340" sldId="285"/>
            <ac:spMk id="18" creationId="{73963CD4-9517-0E8B-3D6F-4C2CF05E7CD1}"/>
          </ac:spMkLst>
        </pc:spChg>
        <pc:spChg chg="mod">
          <ac:chgData name="Sarah Bergin" userId="62fb69e3-6bbd-4810-8037-b62853d201f0" providerId="ADAL" clId="{77CF4EEE-431E-478D-863D-A508B34C8DBD}" dt="2023-10-22T16:26:13.670" v="5300"/>
          <ac:spMkLst>
            <pc:docMk/>
            <pc:sldMk cId="413878340" sldId="285"/>
            <ac:spMk id="19" creationId="{A3830C9C-BD1C-20F6-9BDE-B30535EAD0C5}"/>
          </ac:spMkLst>
        </pc:spChg>
        <pc:spChg chg="mod">
          <ac:chgData name="Sarah Bergin" userId="62fb69e3-6bbd-4810-8037-b62853d201f0" providerId="ADAL" clId="{77CF4EEE-431E-478D-863D-A508B34C8DBD}" dt="2023-10-22T16:26:13.670" v="5300"/>
          <ac:spMkLst>
            <pc:docMk/>
            <pc:sldMk cId="413878340" sldId="285"/>
            <ac:spMk id="20" creationId="{7F25B7C1-26EE-7809-F7BC-825D1938A0A3}"/>
          </ac:spMkLst>
        </pc:spChg>
        <pc:spChg chg="mod">
          <ac:chgData name="Sarah Bergin" userId="62fb69e3-6bbd-4810-8037-b62853d201f0" providerId="ADAL" clId="{77CF4EEE-431E-478D-863D-A508B34C8DBD}" dt="2023-10-22T16:26:13.670" v="5300"/>
          <ac:spMkLst>
            <pc:docMk/>
            <pc:sldMk cId="413878340" sldId="285"/>
            <ac:spMk id="21" creationId="{8D1A0D7C-5336-6CE3-37C3-00E2EE1A084A}"/>
          </ac:spMkLst>
        </pc:spChg>
        <pc:spChg chg="mod">
          <ac:chgData name="Sarah Bergin" userId="62fb69e3-6bbd-4810-8037-b62853d201f0" providerId="ADAL" clId="{77CF4EEE-431E-478D-863D-A508B34C8DBD}" dt="2023-10-22T16:26:13.670" v="5300"/>
          <ac:spMkLst>
            <pc:docMk/>
            <pc:sldMk cId="413878340" sldId="285"/>
            <ac:spMk id="22" creationId="{313DC065-8383-8ECF-9852-4E9B1250FE54}"/>
          </ac:spMkLst>
        </pc:spChg>
        <pc:spChg chg="mod">
          <ac:chgData name="Sarah Bergin" userId="62fb69e3-6bbd-4810-8037-b62853d201f0" providerId="ADAL" clId="{77CF4EEE-431E-478D-863D-A508B34C8DBD}" dt="2023-10-22T16:26:13.670" v="5300"/>
          <ac:spMkLst>
            <pc:docMk/>
            <pc:sldMk cId="413878340" sldId="285"/>
            <ac:spMk id="23" creationId="{D6DF2BEE-FB1D-9FE9-E9BC-F2984C9A7050}"/>
          </ac:spMkLst>
        </pc:spChg>
        <pc:spChg chg="mod">
          <ac:chgData name="Sarah Bergin" userId="62fb69e3-6bbd-4810-8037-b62853d201f0" providerId="ADAL" clId="{77CF4EEE-431E-478D-863D-A508B34C8DBD}" dt="2023-10-22T16:26:13.670" v="5300"/>
          <ac:spMkLst>
            <pc:docMk/>
            <pc:sldMk cId="413878340" sldId="285"/>
            <ac:spMk id="24" creationId="{35E9E41E-539C-5C93-AB38-1A5EB7448D39}"/>
          </ac:spMkLst>
        </pc:spChg>
        <pc:spChg chg="mod">
          <ac:chgData name="Sarah Bergin" userId="62fb69e3-6bbd-4810-8037-b62853d201f0" providerId="ADAL" clId="{77CF4EEE-431E-478D-863D-A508B34C8DBD}" dt="2023-10-22T16:26:13.670" v="5300"/>
          <ac:spMkLst>
            <pc:docMk/>
            <pc:sldMk cId="413878340" sldId="285"/>
            <ac:spMk id="25" creationId="{48122059-0999-8077-A91C-7BF18E6FBBCF}"/>
          </ac:spMkLst>
        </pc:spChg>
        <pc:grpChg chg="add mod">
          <ac:chgData name="Sarah Bergin" userId="62fb69e3-6bbd-4810-8037-b62853d201f0" providerId="ADAL" clId="{77CF4EEE-431E-478D-863D-A508B34C8DBD}" dt="2023-10-22T16:26:33.509" v="5312" actId="1035"/>
          <ac:grpSpMkLst>
            <pc:docMk/>
            <pc:sldMk cId="413878340" sldId="285"/>
            <ac:grpSpMk id="5" creationId="{B94AEBE9-C8AF-D33C-A409-D2A919DCA2F5}"/>
          </ac:grpSpMkLst>
        </pc:grpChg>
        <pc:grpChg chg="mod">
          <ac:chgData name="Sarah Bergin" userId="62fb69e3-6bbd-4810-8037-b62853d201f0" providerId="ADAL" clId="{77CF4EEE-431E-478D-863D-A508B34C8DBD}" dt="2023-10-22T16:26:13.670" v="5300"/>
          <ac:grpSpMkLst>
            <pc:docMk/>
            <pc:sldMk cId="413878340" sldId="285"/>
            <ac:grpSpMk id="7" creationId="{5A5A1C41-E8A3-BEF5-EB1F-D19E53AA9045}"/>
          </ac:grpSpMkLst>
        </pc:grpChg>
        <pc:picChg chg="add del mod">
          <ac:chgData name="Sarah Bergin" userId="62fb69e3-6bbd-4810-8037-b62853d201f0" providerId="ADAL" clId="{77CF4EEE-431E-478D-863D-A508B34C8DBD}" dt="2023-10-22T18:40:30.821" v="5539"/>
          <ac:picMkLst>
            <pc:docMk/>
            <pc:sldMk cId="413878340" sldId="285"/>
            <ac:picMk id="29" creationId="{1ED989CE-14F1-E120-0463-07725D8DDBE1}"/>
          </ac:picMkLst>
        </pc:picChg>
        <pc:picChg chg="add del mod ord">
          <ac:chgData name="Sarah Bergin" userId="62fb69e3-6bbd-4810-8037-b62853d201f0" providerId="ADAL" clId="{77CF4EEE-431E-478D-863D-A508B34C8DBD}" dt="2023-10-22T18:41:02.470" v="5540"/>
          <ac:picMkLst>
            <pc:docMk/>
            <pc:sldMk cId="413878340" sldId="285"/>
            <ac:picMk id="32" creationId="{4EE47AA5-FA68-D9B7-66AB-912E029BD915}"/>
          </ac:picMkLst>
        </pc:picChg>
        <pc:picChg chg="add mod">
          <ac:chgData name="Sarah Bergin" userId="62fb69e3-6bbd-4810-8037-b62853d201f0" providerId="ADAL" clId="{77CF4EEE-431E-478D-863D-A508B34C8DBD}" dt="2023-10-22T18:41:02.470" v="5540"/>
          <ac:picMkLst>
            <pc:docMk/>
            <pc:sldMk cId="413878340" sldId="285"/>
            <ac:picMk id="33" creationId="{E45F9DCC-5159-0AD9-2AB1-F05E3D935986}"/>
          </ac:picMkLst>
        </pc:picChg>
        <pc:cxnChg chg="mod">
          <ac:chgData name="Sarah Bergin" userId="62fb69e3-6bbd-4810-8037-b62853d201f0" providerId="ADAL" clId="{77CF4EEE-431E-478D-863D-A508B34C8DBD}" dt="2023-10-22T16:26:13.670" v="5300"/>
          <ac:cxnSpMkLst>
            <pc:docMk/>
            <pc:sldMk cId="413878340" sldId="285"/>
            <ac:cxnSpMk id="10" creationId="{EEC2B04D-C70B-4DFB-35E0-1B1966746BAB}"/>
          </ac:cxnSpMkLst>
        </pc:cxnChg>
        <pc:cxnChg chg="mod">
          <ac:chgData name="Sarah Bergin" userId="62fb69e3-6bbd-4810-8037-b62853d201f0" providerId="ADAL" clId="{77CF4EEE-431E-478D-863D-A508B34C8DBD}" dt="2023-10-22T16:26:13.670" v="5300"/>
          <ac:cxnSpMkLst>
            <pc:docMk/>
            <pc:sldMk cId="413878340" sldId="285"/>
            <ac:cxnSpMk id="13" creationId="{1CD720ED-0111-3484-DECF-521B7C7B2BF0}"/>
          </ac:cxnSpMkLst>
        </pc:cxnChg>
        <pc:cxnChg chg="mod">
          <ac:chgData name="Sarah Bergin" userId="62fb69e3-6bbd-4810-8037-b62853d201f0" providerId="ADAL" clId="{77CF4EEE-431E-478D-863D-A508B34C8DBD}" dt="2023-10-22T16:26:13.670" v="5300"/>
          <ac:cxnSpMkLst>
            <pc:docMk/>
            <pc:sldMk cId="413878340" sldId="285"/>
            <ac:cxnSpMk id="14" creationId="{A456E8F5-D64F-9BCB-78F0-C27E6500A8B5}"/>
          </ac:cxnSpMkLst>
        </pc:cxnChg>
      </pc:sldChg>
      <pc:sldChg chg="addSp delSp modSp mod modTransition modAnim">
        <pc:chgData name="Sarah Bergin" userId="62fb69e3-6bbd-4810-8037-b62853d201f0" providerId="ADAL" clId="{77CF4EEE-431E-478D-863D-A508B34C8DBD}" dt="2023-10-22T19:52:46.127" v="5921"/>
        <pc:sldMkLst>
          <pc:docMk/>
          <pc:sldMk cId="641661981" sldId="286"/>
        </pc:sldMkLst>
        <pc:spChg chg="mod">
          <ac:chgData name="Sarah Bergin" userId="62fb69e3-6bbd-4810-8037-b62853d201f0" providerId="ADAL" clId="{77CF4EEE-431E-478D-863D-A508B34C8DBD}" dt="2023-10-22T15:58:21.156" v="5066" actId="20577"/>
          <ac:spMkLst>
            <pc:docMk/>
            <pc:sldMk cId="641661981" sldId="286"/>
            <ac:spMk id="3" creationId="{F023569F-FEE7-158D-E3C9-B553DB5A8106}"/>
          </ac:spMkLst>
        </pc:spChg>
        <pc:picChg chg="add del mod">
          <ac:chgData name="Sarah Bergin" userId="62fb69e3-6bbd-4810-8037-b62853d201f0" providerId="ADAL" clId="{77CF4EEE-431E-478D-863D-A508B34C8DBD}" dt="2023-10-22T18:41:27.593" v="5543"/>
          <ac:picMkLst>
            <pc:docMk/>
            <pc:sldMk cId="641661981" sldId="286"/>
            <ac:picMk id="7" creationId="{CF18D24D-BD8A-DB05-2728-C89443EE1065}"/>
          </ac:picMkLst>
        </pc:picChg>
        <pc:picChg chg="add del mod ord">
          <ac:chgData name="Sarah Bergin" userId="62fb69e3-6bbd-4810-8037-b62853d201f0" providerId="ADAL" clId="{77CF4EEE-431E-478D-863D-A508B34C8DBD}" dt="2023-10-22T18:42:34.295" v="5544"/>
          <ac:picMkLst>
            <pc:docMk/>
            <pc:sldMk cId="641661981" sldId="286"/>
            <ac:picMk id="10" creationId="{2E13B17C-5313-63EC-E735-64D032C27AAD}"/>
          </ac:picMkLst>
        </pc:picChg>
        <pc:picChg chg="add del mod">
          <ac:chgData name="Sarah Bergin" userId="62fb69e3-6bbd-4810-8037-b62853d201f0" providerId="ADAL" clId="{77CF4EEE-431E-478D-863D-A508B34C8DBD}" dt="2023-10-22T19:51:11.828" v="5917"/>
          <ac:picMkLst>
            <pc:docMk/>
            <pc:sldMk cId="641661981" sldId="286"/>
            <ac:picMk id="11" creationId="{A56AC041-2125-BDA2-C051-41A7D822C429}"/>
          </ac:picMkLst>
        </pc:picChg>
        <pc:picChg chg="add del mod ord">
          <ac:chgData name="Sarah Bergin" userId="62fb69e3-6bbd-4810-8037-b62853d201f0" providerId="ADAL" clId="{77CF4EEE-431E-478D-863D-A508B34C8DBD}" dt="2023-10-22T19:51:24.123" v="5918"/>
          <ac:picMkLst>
            <pc:docMk/>
            <pc:sldMk cId="641661981" sldId="286"/>
            <ac:picMk id="21" creationId="{1A93F4D0-524D-7646-028A-FFFFFE23A9D1}"/>
          </ac:picMkLst>
        </pc:picChg>
        <pc:picChg chg="add del mod">
          <ac:chgData name="Sarah Bergin" userId="62fb69e3-6bbd-4810-8037-b62853d201f0" providerId="ADAL" clId="{77CF4EEE-431E-478D-863D-A508B34C8DBD}" dt="2023-10-22T19:51:29.918" v="5920"/>
          <ac:picMkLst>
            <pc:docMk/>
            <pc:sldMk cId="641661981" sldId="286"/>
            <ac:picMk id="22" creationId="{9ECA9638-DED0-0E04-15E0-C745E9DDC823}"/>
          </ac:picMkLst>
        </pc:picChg>
        <pc:picChg chg="add del mod ord">
          <ac:chgData name="Sarah Bergin" userId="62fb69e3-6bbd-4810-8037-b62853d201f0" providerId="ADAL" clId="{77CF4EEE-431E-478D-863D-A508B34C8DBD}" dt="2023-10-22T19:52:46.127" v="5921"/>
          <ac:picMkLst>
            <pc:docMk/>
            <pc:sldMk cId="641661981" sldId="286"/>
            <ac:picMk id="25" creationId="{D719D117-1B85-9F32-8B86-D2A9F100705C}"/>
          </ac:picMkLst>
        </pc:picChg>
        <pc:picChg chg="add mod">
          <ac:chgData name="Sarah Bergin" userId="62fb69e3-6bbd-4810-8037-b62853d201f0" providerId="ADAL" clId="{77CF4EEE-431E-478D-863D-A508B34C8DBD}" dt="2023-10-22T19:52:46.127" v="5921"/>
          <ac:picMkLst>
            <pc:docMk/>
            <pc:sldMk cId="641661981" sldId="286"/>
            <ac:picMk id="26" creationId="{86FACE6A-8F4D-A2CE-BC8E-CFFC97E53B9D}"/>
          </ac:picMkLst>
        </pc:picChg>
      </pc:sldChg>
      <pc:sldChg chg="addSp modSp mod modTransition">
        <pc:chgData name="Sarah Bergin" userId="62fb69e3-6bbd-4810-8037-b62853d201f0" providerId="ADAL" clId="{77CF4EEE-431E-478D-863D-A508B34C8DBD}" dt="2023-10-22T18:42:45.373" v="5545"/>
        <pc:sldMkLst>
          <pc:docMk/>
          <pc:sldMk cId="3774962358" sldId="287"/>
        </pc:sldMkLst>
        <pc:spChg chg="mod">
          <ac:chgData name="Sarah Bergin" userId="62fb69e3-6bbd-4810-8037-b62853d201f0" providerId="ADAL" clId="{77CF4EEE-431E-478D-863D-A508B34C8DBD}" dt="2023-10-22T14:23:50.902" v="4724" actId="20577"/>
          <ac:spMkLst>
            <pc:docMk/>
            <pc:sldMk cId="3774962358" sldId="287"/>
            <ac:spMk id="2" creationId="{BAFF1B3C-E8D1-8B31-589C-75D5E843433A}"/>
          </ac:spMkLst>
        </pc:spChg>
        <pc:picChg chg="add mod">
          <ac:chgData name="Sarah Bergin" userId="62fb69e3-6bbd-4810-8037-b62853d201f0" providerId="ADAL" clId="{77CF4EEE-431E-478D-863D-A508B34C8DBD}" dt="2023-10-22T18:42:45.373" v="5545"/>
          <ac:picMkLst>
            <pc:docMk/>
            <pc:sldMk cId="3774962358" sldId="287"/>
            <ac:picMk id="7" creationId="{C6586B1E-37B9-9BFB-83D2-EAFFA3EE3035}"/>
          </ac:picMkLst>
        </pc:picChg>
      </pc:sldChg>
      <pc:sldChg chg="addSp delSp modSp mod modTransition modAnim">
        <pc:chgData name="Sarah Bergin" userId="62fb69e3-6bbd-4810-8037-b62853d201f0" providerId="ADAL" clId="{77CF4EEE-431E-478D-863D-A508B34C8DBD}" dt="2023-10-22T18:31:36.428" v="5515"/>
        <pc:sldMkLst>
          <pc:docMk/>
          <pc:sldMk cId="1952685349" sldId="288"/>
        </pc:sldMkLst>
        <pc:picChg chg="add del mod">
          <ac:chgData name="Sarah Bergin" userId="62fb69e3-6bbd-4810-8037-b62853d201f0" providerId="ADAL" clId="{77CF4EEE-431E-478D-863D-A508B34C8DBD}" dt="2023-10-22T18:30:40.171" v="5511"/>
          <ac:picMkLst>
            <pc:docMk/>
            <pc:sldMk cId="1952685349" sldId="288"/>
            <ac:picMk id="15" creationId="{E38120B7-A7DE-A395-ACCF-EAC29132A135}"/>
          </ac:picMkLst>
        </pc:picChg>
        <pc:picChg chg="add del mod ord">
          <ac:chgData name="Sarah Bergin" userId="62fb69e3-6bbd-4810-8037-b62853d201f0" providerId="ADAL" clId="{77CF4EEE-431E-478D-863D-A508B34C8DBD}" dt="2023-10-22T18:30:49.995" v="5512"/>
          <ac:picMkLst>
            <pc:docMk/>
            <pc:sldMk cId="1952685349" sldId="288"/>
            <ac:picMk id="18" creationId="{75AC16EF-FD3D-C0A4-282A-399D3D97DAB8}"/>
          </ac:picMkLst>
        </pc:picChg>
        <pc:picChg chg="add del mod">
          <ac:chgData name="Sarah Bergin" userId="62fb69e3-6bbd-4810-8037-b62853d201f0" providerId="ADAL" clId="{77CF4EEE-431E-478D-863D-A508B34C8DBD}" dt="2023-10-22T18:30:53.755" v="5514"/>
          <ac:picMkLst>
            <pc:docMk/>
            <pc:sldMk cId="1952685349" sldId="288"/>
            <ac:picMk id="19" creationId="{F59E4241-0AAC-6E18-A6CD-C60212EAD3DA}"/>
          </ac:picMkLst>
        </pc:picChg>
        <pc:picChg chg="add del mod ord">
          <ac:chgData name="Sarah Bergin" userId="62fb69e3-6bbd-4810-8037-b62853d201f0" providerId="ADAL" clId="{77CF4EEE-431E-478D-863D-A508B34C8DBD}" dt="2023-10-22T18:31:36.428" v="5515"/>
          <ac:picMkLst>
            <pc:docMk/>
            <pc:sldMk cId="1952685349" sldId="288"/>
            <ac:picMk id="22" creationId="{B1F2C516-5CF4-02F2-08CB-C127ED3B3878}"/>
          </ac:picMkLst>
        </pc:picChg>
        <pc:picChg chg="add mod">
          <ac:chgData name="Sarah Bergin" userId="62fb69e3-6bbd-4810-8037-b62853d201f0" providerId="ADAL" clId="{77CF4EEE-431E-478D-863D-A508B34C8DBD}" dt="2023-10-22T18:31:36.428" v="5515"/>
          <ac:picMkLst>
            <pc:docMk/>
            <pc:sldMk cId="1952685349" sldId="288"/>
            <ac:picMk id="23" creationId="{41BCE0C0-A4B2-D81B-BF36-C58C6225AF0F}"/>
          </ac:picMkLst>
        </pc:picChg>
      </pc:sldChg>
      <pc:sldChg chg="addSp delSp modSp add mod modTransition modAnim modNotesTx">
        <pc:chgData name="Sarah Bergin" userId="62fb69e3-6bbd-4810-8037-b62853d201f0" providerId="ADAL" clId="{77CF4EEE-431E-478D-863D-A508B34C8DBD}" dt="2023-10-22T19:26:38.165" v="5876"/>
        <pc:sldMkLst>
          <pc:docMk/>
          <pc:sldMk cId="3538995630" sldId="289"/>
        </pc:sldMkLst>
        <pc:spChg chg="mod">
          <ac:chgData name="Sarah Bergin" userId="62fb69e3-6bbd-4810-8037-b62853d201f0" providerId="ADAL" clId="{77CF4EEE-431E-478D-863D-A508B34C8DBD}" dt="2023-10-22T11:49:22.141" v="2255" actId="20577"/>
          <ac:spMkLst>
            <pc:docMk/>
            <pc:sldMk cId="3538995630" sldId="289"/>
            <ac:spMk id="2" creationId="{758E10F4-B27A-E4ED-60F1-208D32F29F85}"/>
          </ac:spMkLst>
        </pc:spChg>
        <pc:spChg chg="mod">
          <ac:chgData name="Sarah Bergin" userId="62fb69e3-6bbd-4810-8037-b62853d201f0" providerId="ADAL" clId="{77CF4EEE-431E-478D-863D-A508B34C8DBD}" dt="2023-10-22T16:06:48.957" v="5104" actId="20577"/>
          <ac:spMkLst>
            <pc:docMk/>
            <pc:sldMk cId="3538995630" sldId="289"/>
            <ac:spMk id="3" creationId="{4E9DD08C-1B04-6225-8A3F-C1F5BAD8979C}"/>
          </ac:spMkLst>
        </pc:spChg>
        <pc:spChg chg="del">
          <ac:chgData name="Sarah Bergin" userId="62fb69e3-6bbd-4810-8037-b62853d201f0" providerId="ADAL" clId="{77CF4EEE-431E-478D-863D-A508B34C8DBD}" dt="2023-10-22T09:57:16.517" v="113" actId="478"/>
          <ac:spMkLst>
            <pc:docMk/>
            <pc:sldMk cId="3538995630" sldId="289"/>
            <ac:spMk id="7" creationId="{8726456B-6EC8-5B02-314C-D66CF6326B55}"/>
          </ac:spMkLst>
        </pc:spChg>
        <pc:spChg chg="add mod">
          <ac:chgData name="Sarah Bergin" userId="62fb69e3-6bbd-4810-8037-b62853d201f0" providerId="ADAL" clId="{77CF4EEE-431E-478D-863D-A508B34C8DBD}" dt="2023-10-22T11:49:43.401" v="2272" actId="1038"/>
          <ac:spMkLst>
            <pc:docMk/>
            <pc:sldMk cId="3538995630" sldId="289"/>
            <ac:spMk id="8" creationId="{757BA040-441E-193D-DA45-AAF2645CBEB9}"/>
          </ac:spMkLst>
        </pc:spChg>
        <pc:spChg chg="add mod">
          <ac:chgData name="Sarah Bergin" userId="62fb69e3-6bbd-4810-8037-b62853d201f0" providerId="ADAL" clId="{77CF4EEE-431E-478D-863D-A508B34C8DBD}" dt="2023-10-22T18:03:42.033" v="5417" actId="1038"/>
          <ac:spMkLst>
            <pc:docMk/>
            <pc:sldMk cId="3538995630" sldId="289"/>
            <ac:spMk id="9" creationId="{97120CC4-9E7D-1792-C128-37D817B47C34}"/>
          </ac:spMkLst>
        </pc:spChg>
        <pc:picChg chg="del">
          <ac:chgData name="Sarah Bergin" userId="62fb69e3-6bbd-4810-8037-b62853d201f0" providerId="ADAL" clId="{77CF4EEE-431E-478D-863D-A508B34C8DBD}" dt="2023-10-22T09:57:15.123" v="112" actId="478"/>
          <ac:picMkLst>
            <pc:docMk/>
            <pc:sldMk cId="3538995630" sldId="289"/>
            <ac:picMk id="5" creationId="{A345FE28-00A5-7A94-12FC-2FE5B1600EC6}"/>
          </ac:picMkLst>
        </pc:picChg>
        <pc:picChg chg="add mod">
          <ac:chgData name="Sarah Bergin" userId="62fb69e3-6bbd-4810-8037-b62853d201f0" providerId="ADAL" clId="{77CF4EEE-431E-478D-863D-A508B34C8DBD}" dt="2023-10-22T15:21:11.707" v="4802" actId="1076"/>
          <ac:picMkLst>
            <pc:docMk/>
            <pc:sldMk cId="3538995630" sldId="289"/>
            <ac:picMk id="6" creationId="{EABEC9C0-A13F-45CC-663C-203F9A8AC190}"/>
          </ac:picMkLst>
        </pc:picChg>
        <pc:picChg chg="add del mod">
          <ac:chgData name="Sarah Bergin" userId="62fb69e3-6bbd-4810-8037-b62853d201f0" providerId="ADAL" clId="{77CF4EEE-431E-478D-863D-A508B34C8DBD}" dt="2023-10-22T19:21:58.456" v="5860"/>
          <ac:picMkLst>
            <pc:docMk/>
            <pc:sldMk cId="3538995630" sldId="289"/>
            <ac:picMk id="16" creationId="{B0A14285-68D7-EF30-F90E-A13D018383EF}"/>
          </ac:picMkLst>
        </pc:picChg>
        <pc:picChg chg="add del mod ord">
          <ac:chgData name="Sarah Bergin" userId="62fb69e3-6bbd-4810-8037-b62853d201f0" providerId="ADAL" clId="{77CF4EEE-431E-478D-863D-A508B34C8DBD}" dt="2023-10-22T19:22:30.050" v="5861"/>
          <ac:picMkLst>
            <pc:docMk/>
            <pc:sldMk cId="3538995630" sldId="289"/>
            <ac:picMk id="26" creationId="{310ADDFA-C721-5547-EB79-F6C86B7D84F0}"/>
          </ac:picMkLst>
        </pc:picChg>
        <pc:picChg chg="add del mod">
          <ac:chgData name="Sarah Bergin" userId="62fb69e3-6bbd-4810-8037-b62853d201f0" providerId="ADAL" clId="{77CF4EEE-431E-478D-863D-A508B34C8DBD}" dt="2023-10-22T19:22:48.017" v="5863"/>
          <ac:picMkLst>
            <pc:docMk/>
            <pc:sldMk cId="3538995630" sldId="289"/>
            <ac:picMk id="27" creationId="{64797DF3-5B4A-CDB8-C02E-9B3B28719D88}"/>
          </ac:picMkLst>
        </pc:picChg>
        <pc:picChg chg="add del mod ord">
          <ac:chgData name="Sarah Bergin" userId="62fb69e3-6bbd-4810-8037-b62853d201f0" providerId="ADAL" clId="{77CF4EEE-431E-478D-863D-A508B34C8DBD}" dt="2023-10-22T19:23:18.846" v="5864"/>
          <ac:picMkLst>
            <pc:docMk/>
            <pc:sldMk cId="3538995630" sldId="289"/>
            <ac:picMk id="30" creationId="{188C1144-80A4-5B2F-8C20-1B6F0C205CC9}"/>
          </ac:picMkLst>
        </pc:picChg>
        <pc:picChg chg="add del mod">
          <ac:chgData name="Sarah Bergin" userId="62fb69e3-6bbd-4810-8037-b62853d201f0" providerId="ADAL" clId="{77CF4EEE-431E-478D-863D-A508B34C8DBD}" dt="2023-10-22T19:23:34.105" v="5866"/>
          <ac:picMkLst>
            <pc:docMk/>
            <pc:sldMk cId="3538995630" sldId="289"/>
            <ac:picMk id="31" creationId="{CCB11D9A-F525-6A6F-520A-1499639E08DB}"/>
          </ac:picMkLst>
        </pc:picChg>
        <pc:picChg chg="add del mod ord">
          <ac:chgData name="Sarah Bergin" userId="62fb69e3-6bbd-4810-8037-b62853d201f0" providerId="ADAL" clId="{77CF4EEE-431E-478D-863D-A508B34C8DBD}" dt="2023-10-22T19:24:18.537" v="5867"/>
          <ac:picMkLst>
            <pc:docMk/>
            <pc:sldMk cId="3538995630" sldId="289"/>
            <ac:picMk id="34" creationId="{91F17584-12C5-996F-2B64-70E4BACCC111}"/>
          </ac:picMkLst>
        </pc:picChg>
        <pc:picChg chg="add del mod">
          <ac:chgData name="Sarah Bergin" userId="62fb69e3-6bbd-4810-8037-b62853d201f0" providerId="ADAL" clId="{77CF4EEE-431E-478D-863D-A508B34C8DBD}" dt="2023-10-22T19:24:26.799" v="5869"/>
          <ac:picMkLst>
            <pc:docMk/>
            <pc:sldMk cId="3538995630" sldId="289"/>
            <ac:picMk id="35" creationId="{BCB7E7CC-5BCC-8B56-0CCA-EC1C0466C0A5}"/>
          </ac:picMkLst>
        </pc:picChg>
        <pc:picChg chg="add del mod ord">
          <ac:chgData name="Sarah Bergin" userId="62fb69e3-6bbd-4810-8037-b62853d201f0" providerId="ADAL" clId="{77CF4EEE-431E-478D-863D-A508B34C8DBD}" dt="2023-10-22T19:24:33.749" v="5870"/>
          <ac:picMkLst>
            <pc:docMk/>
            <pc:sldMk cId="3538995630" sldId="289"/>
            <ac:picMk id="38" creationId="{D6603F45-C80E-5701-493E-5BFF5756E22B}"/>
          </ac:picMkLst>
        </pc:picChg>
        <pc:picChg chg="add del mod">
          <ac:chgData name="Sarah Bergin" userId="62fb69e3-6bbd-4810-8037-b62853d201f0" providerId="ADAL" clId="{77CF4EEE-431E-478D-863D-A508B34C8DBD}" dt="2023-10-22T19:24:37.571" v="5872"/>
          <ac:picMkLst>
            <pc:docMk/>
            <pc:sldMk cId="3538995630" sldId="289"/>
            <ac:picMk id="39" creationId="{8D1319DE-69EB-93DC-3BB8-5D1B665DE439}"/>
          </ac:picMkLst>
        </pc:picChg>
        <pc:picChg chg="add del mod ord">
          <ac:chgData name="Sarah Bergin" userId="62fb69e3-6bbd-4810-8037-b62853d201f0" providerId="ADAL" clId="{77CF4EEE-431E-478D-863D-A508B34C8DBD}" dt="2023-10-22T19:24:56.478" v="5873"/>
          <ac:picMkLst>
            <pc:docMk/>
            <pc:sldMk cId="3538995630" sldId="289"/>
            <ac:picMk id="42" creationId="{54CA3CDE-AA8C-3328-70B0-719B3AACF399}"/>
          </ac:picMkLst>
        </pc:picChg>
        <pc:picChg chg="add del mod">
          <ac:chgData name="Sarah Bergin" userId="62fb69e3-6bbd-4810-8037-b62853d201f0" providerId="ADAL" clId="{77CF4EEE-431E-478D-863D-A508B34C8DBD}" dt="2023-10-22T19:25:03.065" v="5875"/>
          <ac:picMkLst>
            <pc:docMk/>
            <pc:sldMk cId="3538995630" sldId="289"/>
            <ac:picMk id="43" creationId="{A74F735F-B5EC-F035-2127-F3A25D362339}"/>
          </ac:picMkLst>
        </pc:picChg>
        <pc:picChg chg="add del mod ord">
          <ac:chgData name="Sarah Bergin" userId="62fb69e3-6bbd-4810-8037-b62853d201f0" providerId="ADAL" clId="{77CF4EEE-431E-478D-863D-A508B34C8DBD}" dt="2023-10-22T19:26:38.165" v="5876"/>
          <ac:picMkLst>
            <pc:docMk/>
            <pc:sldMk cId="3538995630" sldId="289"/>
            <ac:picMk id="46" creationId="{15DD5DCD-1809-2F71-1720-9C39D4149648}"/>
          </ac:picMkLst>
        </pc:picChg>
        <pc:picChg chg="add mod">
          <ac:chgData name="Sarah Bergin" userId="62fb69e3-6bbd-4810-8037-b62853d201f0" providerId="ADAL" clId="{77CF4EEE-431E-478D-863D-A508B34C8DBD}" dt="2023-10-22T19:26:38.165" v="5876"/>
          <ac:picMkLst>
            <pc:docMk/>
            <pc:sldMk cId="3538995630" sldId="289"/>
            <ac:picMk id="47" creationId="{29B46B04-1679-0919-1D3F-A6AB418D2856}"/>
          </ac:picMkLst>
        </pc:picChg>
      </pc:sldChg>
      <pc:sldChg chg="addSp delSp modSp new mod modTransition modAnim modNotesTx">
        <pc:chgData name="Sarah Bergin" userId="62fb69e3-6bbd-4810-8037-b62853d201f0" providerId="ADAL" clId="{77CF4EEE-431E-478D-863D-A508B34C8DBD}" dt="2023-10-22T19:08:24.381" v="5840"/>
        <pc:sldMkLst>
          <pc:docMk/>
          <pc:sldMk cId="2814342631" sldId="290"/>
        </pc:sldMkLst>
        <pc:spChg chg="mod">
          <ac:chgData name="Sarah Bergin" userId="62fb69e3-6bbd-4810-8037-b62853d201f0" providerId="ADAL" clId="{77CF4EEE-431E-478D-863D-A508B34C8DBD}" dt="2023-10-22T10:14:23.664" v="345" actId="20577"/>
          <ac:spMkLst>
            <pc:docMk/>
            <pc:sldMk cId="2814342631" sldId="290"/>
            <ac:spMk id="2" creationId="{C9425DE9-70AD-543C-9B1D-67DBD2A17358}"/>
          </ac:spMkLst>
        </pc:spChg>
        <pc:spChg chg="mod">
          <ac:chgData name="Sarah Bergin" userId="62fb69e3-6bbd-4810-8037-b62853d201f0" providerId="ADAL" clId="{77CF4EEE-431E-478D-863D-A508B34C8DBD}" dt="2023-10-22T10:30:12.339" v="737" actId="20577"/>
          <ac:spMkLst>
            <pc:docMk/>
            <pc:sldMk cId="2814342631" sldId="290"/>
            <ac:spMk id="3" creationId="{7E8AE2D6-E501-3852-B652-8D8F7C7AEA28}"/>
          </ac:spMkLst>
        </pc:spChg>
        <pc:spChg chg="add mod">
          <ac:chgData name="Sarah Bergin" userId="62fb69e3-6bbd-4810-8037-b62853d201f0" providerId="ADAL" clId="{77CF4EEE-431E-478D-863D-A508B34C8DBD}" dt="2023-10-22T10:37:42.843" v="922" actId="1076"/>
          <ac:spMkLst>
            <pc:docMk/>
            <pc:sldMk cId="2814342631" sldId="290"/>
            <ac:spMk id="7" creationId="{8E4AC808-9EAE-62DA-2F47-8E63AF743E51}"/>
          </ac:spMkLst>
        </pc:spChg>
        <pc:spChg chg="add del">
          <ac:chgData name="Sarah Bergin" userId="62fb69e3-6bbd-4810-8037-b62853d201f0" providerId="ADAL" clId="{77CF4EEE-431E-478D-863D-A508B34C8DBD}" dt="2023-10-22T10:35:33.536" v="763" actId="22"/>
          <ac:spMkLst>
            <pc:docMk/>
            <pc:sldMk cId="2814342631" sldId="290"/>
            <ac:spMk id="11" creationId="{EC2327A1-78E3-E384-9A9C-90C64970003D}"/>
          </ac:spMkLst>
        </pc:spChg>
        <pc:spChg chg="add del">
          <ac:chgData name="Sarah Bergin" userId="62fb69e3-6bbd-4810-8037-b62853d201f0" providerId="ADAL" clId="{77CF4EEE-431E-478D-863D-A508B34C8DBD}" dt="2023-10-22T10:35:55.639" v="765" actId="22"/>
          <ac:spMkLst>
            <pc:docMk/>
            <pc:sldMk cId="2814342631" sldId="290"/>
            <ac:spMk id="13" creationId="{4E1BD120-FC73-8ECF-3405-7A517130A35C}"/>
          </ac:spMkLst>
        </pc:spChg>
        <pc:spChg chg="add del mod">
          <ac:chgData name="Sarah Bergin" userId="62fb69e3-6bbd-4810-8037-b62853d201f0" providerId="ADAL" clId="{77CF4EEE-431E-478D-863D-A508B34C8DBD}" dt="2023-10-22T10:36:05.090" v="768" actId="478"/>
          <ac:spMkLst>
            <pc:docMk/>
            <pc:sldMk cId="2814342631" sldId="290"/>
            <ac:spMk id="15" creationId="{AB3B1F3F-FBE8-265A-63CA-2BCEC193D8E1}"/>
          </ac:spMkLst>
        </pc:spChg>
        <pc:spChg chg="add mod">
          <ac:chgData name="Sarah Bergin" userId="62fb69e3-6bbd-4810-8037-b62853d201f0" providerId="ADAL" clId="{77CF4EEE-431E-478D-863D-A508B34C8DBD}" dt="2023-10-22T10:37:45.350" v="923" actId="1076"/>
          <ac:spMkLst>
            <pc:docMk/>
            <pc:sldMk cId="2814342631" sldId="290"/>
            <ac:spMk id="17" creationId="{86AE6403-AFEA-3598-81C6-85AAD4037E6A}"/>
          </ac:spMkLst>
        </pc:spChg>
        <pc:picChg chg="add mod ord modCrop">
          <ac:chgData name="Sarah Bergin" userId="62fb69e3-6bbd-4810-8037-b62853d201f0" providerId="ADAL" clId="{77CF4EEE-431E-478D-863D-A508B34C8DBD}" dt="2023-10-22T10:37:32.596" v="919" actId="1076"/>
          <ac:picMkLst>
            <pc:docMk/>
            <pc:sldMk cId="2814342631" sldId="290"/>
            <ac:picMk id="6" creationId="{513C6399-3DA9-689E-29B6-AD996F3A189F}"/>
          </ac:picMkLst>
        </pc:picChg>
        <pc:picChg chg="add mod">
          <ac:chgData name="Sarah Bergin" userId="62fb69e3-6bbd-4810-8037-b62853d201f0" providerId="ADAL" clId="{77CF4EEE-431E-478D-863D-A508B34C8DBD}" dt="2023-10-22T10:37:04.453" v="866" actId="1076"/>
          <ac:picMkLst>
            <pc:docMk/>
            <pc:sldMk cId="2814342631" sldId="290"/>
            <ac:picMk id="9" creationId="{0B013E37-4EC3-8C46-848D-8DF40544E00B}"/>
          </ac:picMkLst>
        </pc:picChg>
        <pc:picChg chg="add del mod">
          <ac:chgData name="Sarah Bergin" userId="62fb69e3-6bbd-4810-8037-b62853d201f0" providerId="ADAL" clId="{77CF4EEE-431E-478D-863D-A508B34C8DBD}" dt="2023-10-22T16:57:42.527" v="5368"/>
          <ac:picMkLst>
            <pc:docMk/>
            <pc:sldMk cId="2814342631" sldId="290"/>
            <ac:picMk id="26" creationId="{F0E6963A-9118-2726-B6BF-4225323FD8F9}"/>
          </ac:picMkLst>
        </pc:picChg>
        <pc:picChg chg="add del mod ord">
          <ac:chgData name="Sarah Bergin" userId="62fb69e3-6bbd-4810-8037-b62853d201f0" providerId="ADAL" clId="{77CF4EEE-431E-478D-863D-A508B34C8DBD}" dt="2023-10-22T16:57:50.818" v="5369"/>
          <ac:picMkLst>
            <pc:docMk/>
            <pc:sldMk cId="2814342631" sldId="290"/>
            <ac:picMk id="29" creationId="{CCFB9E71-01B2-27CD-4427-AA35B2BFF00E}"/>
          </ac:picMkLst>
        </pc:picChg>
        <pc:picChg chg="add del mod">
          <ac:chgData name="Sarah Bergin" userId="62fb69e3-6bbd-4810-8037-b62853d201f0" providerId="ADAL" clId="{77CF4EEE-431E-478D-863D-A508B34C8DBD}" dt="2023-10-22T16:57:52.536" v="5371"/>
          <ac:picMkLst>
            <pc:docMk/>
            <pc:sldMk cId="2814342631" sldId="290"/>
            <ac:picMk id="30" creationId="{9C73CFC1-AD29-B44F-77BD-EFCFF6274C5E}"/>
          </ac:picMkLst>
        </pc:picChg>
        <pc:picChg chg="add del mod ord">
          <ac:chgData name="Sarah Bergin" userId="62fb69e3-6bbd-4810-8037-b62853d201f0" providerId="ADAL" clId="{77CF4EEE-431E-478D-863D-A508B34C8DBD}" dt="2023-10-22T16:58:37.669" v="5372"/>
          <ac:picMkLst>
            <pc:docMk/>
            <pc:sldMk cId="2814342631" sldId="290"/>
            <ac:picMk id="33" creationId="{E54B6973-80D2-7E82-080E-E38172CD2982}"/>
          </ac:picMkLst>
        </pc:picChg>
        <pc:picChg chg="add del mod">
          <ac:chgData name="Sarah Bergin" userId="62fb69e3-6bbd-4810-8037-b62853d201f0" providerId="ADAL" clId="{77CF4EEE-431E-478D-863D-A508B34C8DBD}" dt="2023-10-22T16:58:48.887" v="5374"/>
          <ac:picMkLst>
            <pc:docMk/>
            <pc:sldMk cId="2814342631" sldId="290"/>
            <ac:picMk id="34" creationId="{185BFC7A-D9F5-EA81-9612-D037C73A3DC7}"/>
          </ac:picMkLst>
        </pc:picChg>
        <pc:picChg chg="add del mod ord">
          <ac:chgData name="Sarah Bergin" userId="62fb69e3-6bbd-4810-8037-b62853d201f0" providerId="ADAL" clId="{77CF4EEE-431E-478D-863D-A508B34C8DBD}" dt="2023-10-22T17:00:15.245" v="5375"/>
          <ac:picMkLst>
            <pc:docMk/>
            <pc:sldMk cId="2814342631" sldId="290"/>
            <ac:picMk id="37" creationId="{C06DC03C-33C4-B00E-1BC1-1EB20DF2C915}"/>
          </ac:picMkLst>
        </pc:picChg>
        <pc:picChg chg="add del mod">
          <ac:chgData name="Sarah Bergin" userId="62fb69e3-6bbd-4810-8037-b62853d201f0" providerId="ADAL" clId="{77CF4EEE-431E-478D-863D-A508B34C8DBD}" dt="2023-10-22T19:05:33.462" v="5836"/>
          <ac:picMkLst>
            <pc:docMk/>
            <pc:sldMk cId="2814342631" sldId="290"/>
            <ac:picMk id="38" creationId="{8C1CA62A-2CB2-1AE0-EBC3-676ADE9B9B26}"/>
          </ac:picMkLst>
        </pc:picChg>
        <pc:picChg chg="add del mod ord">
          <ac:chgData name="Sarah Bergin" userId="62fb69e3-6bbd-4810-8037-b62853d201f0" providerId="ADAL" clId="{77CF4EEE-431E-478D-863D-A508B34C8DBD}" dt="2023-10-22T19:05:45.480" v="5837"/>
          <ac:picMkLst>
            <pc:docMk/>
            <pc:sldMk cId="2814342631" sldId="290"/>
            <ac:picMk id="46" creationId="{01FD80CD-6B9D-530A-1A33-C09EB5F5FAF7}"/>
          </ac:picMkLst>
        </pc:picChg>
        <pc:picChg chg="add del mod">
          <ac:chgData name="Sarah Bergin" userId="62fb69e3-6bbd-4810-8037-b62853d201f0" providerId="ADAL" clId="{77CF4EEE-431E-478D-863D-A508B34C8DBD}" dt="2023-10-22T19:05:48.054" v="5839"/>
          <ac:picMkLst>
            <pc:docMk/>
            <pc:sldMk cId="2814342631" sldId="290"/>
            <ac:picMk id="47" creationId="{40CE5BA5-7193-5545-9F92-EC64B584B30A}"/>
          </ac:picMkLst>
        </pc:picChg>
        <pc:picChg chg="add del mod ord">
          <ac:chgData name="Sarah Bergin" userId="62fb69e3-6bbd-4810-8037-b62853d201f0" providerId="ADAL" clId="{77CF4EEE-431E-478D-863D-A508B34C8DBD}" dt="2023-10-22T19:08:24.381" v="5840"/>
          <ac:picMkLst>
            <pc:docMk/>
            <pc:sldMk cId="2814342631" sldId="290"/>
            <ac:picMk id="50" creationId="{585EFF55-A2E6-7324-4BD5-F0624F5703AC}"/>
          </ac:picMkLst>
        </pc:picChg>
        <pc:picChg chg="add mod">
          <ac:chgData name="Sarah Bergin" userId="62fb69e3-6bbd-4810-8037-b62853d201f0" providerId="ADAL" clId="{77CF4EEE-431E-478D-863D-A508B34C8DBD}" dt="2023-10-22T19:08:24.381" v="5840"/>
          <ac:picMkLst>
            <pc:docMk/>
            <pc:sldMk cId="2814342631" sldId="290"/>
            <ac:picMk id="51" creationId="{C5173661-BC78-5F67-9802-22CE6AFB624C}"/>
          </ac:picMkLst>
        </pc:picChg>
      </pc:sldChg>
      <pc:sldChg chg="addSp delSp modSp new mod modTransition modAnim modNotesTx">
        <pc:chgData name="Sarah Bergin" userId="62fb69e3-6bbd-4810-8037-b62853d201f0" providerId="ADAL" clId="{77CF4EEE-431E-478D-863D-A508B34C8DBD}" dt="2023-10-22T19:12:00.239" v="5843"/>
        <pc:sldMkLst>
          <pc:docMk/>
          <pc:sldMk cId="3334411679" sldId="291"/>
        </pc:sldMkLst>
        <pc:spChg chg="mod">
          <ac:chgData name="Sarah Bergin" userId="62fb69e3-6bbd-4810-8037-b62853d201f0" providerId="ADAL" clId="{77CF4EEE-431E-478D-863D-A508B34C8DBD}" dt="2023-10-22T10:38:24.676" v="989" actId="120"/>
          <ac:spMkLst>
            <pc:docMk/>
            <pc:sldMk cId="3334411679" sldId="291"/>
            <ac:spMk id="2" creationId="{540D5951-5E7A-BD2E-DC2E-2987131D7DE3}"/>
          </ac:spMkLst>
        </pc:spChg>
        <pc:spChg chg="mod">
          <ac:chgData name="Sarah Bergin" userId="62fb69e3-6bbd-4810-8037-b62853d201f0" providerId="ADAL" clId="{77CF4EEE-431E-478D-863D-A508B34C8DBD}" dt="2023-10-22T10:42:37.049" v="1233" actId="14100"/>
          <ac:spMkLst>
            <pc:docMk/>
            <pc:sldMk cId="3334411679" sldId="291"/>
            <ac:spMk id="3" creationId="{E7517446-72EB-8FCD-5E43-7AE8DFCF7C23}"/>
          </ac:spMkLst>
        </pc:spChg>
        <pc:spChg chg="add mod">
          <ac:chgData name="Sarah Bergin" userId="62fb69e3-6bbd-4810-8037-b62853d201f0" providerId="ADAL" clId="{77CF4EEE-431E-478D-863D-A508B34C8DBD}" dt="2023-10-22T19:04:33.519" v="5834" actId="1036"/>
          <ac:spMkLst>
            <pc:docMk/>
            <pc:sldMk cId="3334411679" sldId="291"/>
            <ac:spMk id="9" creationId="{BF4495BA-00F5-2360-04B1-CC50C1DC9AE7}"/>
          </ac:spMkLst>
        </pc:spChg>
        <pc:spChg chg="add mod">
          <ac:chgData name="Sarah Bergin" userId="62fb69e3-6bbd-4810-8037-b62853d201f0" providerId="ADAL" clId="{77CF4EEE-431E-478D-863D-A508B34C8DBD}" dt="2023-10-22T16:03:51.268" v="5068"/>
          <ac:spMkLst>
            <pc:docMk/>
            <pc:sldMk cId="3334411679" sldId="291"/>
            <ac:spMk id="11" creationId="{184DAF0F-7B42-4509-CCE6-60256C61DBD4}"/>
          </ac:spMkLst>
        </pc:spChg>
        <pc:picChg chg="add mod">
          <ac:chgData name="Sarah Bergin" userId="62fb69e3-6bbd-4810-8037-b62853d201f0" providerId="ADAL" clId="{77CF4EEE-431E-478D-863D-A508B34C8DBD}" dt="2023-10-22T15:09:33.565" v="4798" actId="14100"/>
          <ac:picMkLst>
            <pc:docMk/>
            <pc:sldMk cId="3334411679" sldId="291"/>
            <ac:picMk id="6" creationId="{27677C78-83F4-B059-112D-02E15EE50125}"/>
          </ac:picMkLst>
        </pc:picChg>
        <pc:picChg chg="add mod ord">
          <ac:chgData name="Sarah Bergin" userId="62fb69e3-6bbd-4810-8037-b62853d201f0" providerId="ADAL" clId="{77CF4EEE-431E-478D-863D-A508B34C8DBD}" dt="2023-10-22T19:04:19.514" v="5800" actId="1035"/>
          <ac:picMkLst>
            <pc:docMk/>
            <pc:sldMk cId="3334411679" sldId="291"/>
            <ac:picMk id="8" creationId="{94F48CF0-6812-0DD0-FB9C-F627E37A365F}"/>
          </ac:picMkLst>
        </pc:picChg>
        <pc:picChg chg="add mod ord">
          <ac:chgData name="Sarah Bergin" userId="62fb69e3-6bbd-4810-8037-b62853d201f0" providerId="ADAL" clId="{77CF4EEE-431E-478D-863D-A508B34C8DBD}" dt="2023-10-22T16:03:39.127" v="5067" actId="1076"/>
          <ac:picMkLst>
            <pc:docMk/>
            <pc:sldMk cId="3334411679" sldId="291"/>
            <ac:picMk id="10" creationId="{4B5995FE-3637-613F-CB79-05E8AA71EA3B}"/>
          </ac:picMkLst>
        </pc:picChg>
        <pc:picChg chg="add del mod">
          <ac:chgData name="Sarah Bergin" userId="62fb69e3-6bbd-4810-8037-b62853d201f0" providerId="ADAL" clId="{77CF4EEE-431E-478D-863D-A508B34C8DBD}" dt="2023-10-22T17:01:12.329" v="5378"/>
          <ac:picMkLst>
            <pc:docMk/>
            <pc:sldMk cId="3334411679" sldId="291"/>
            <ac:picMk id="26" creationId="{CEF0EFBB-66D2-E656-4CBD-8F8D01945FE2}"/>
          </ac:picMkLst>
        </pc:picChg>
        <pc:picChg chg="add del mod ord">
          <ac:chgData name="Sarah Bergin" userId="62fb69e3-6bbd-4810-8037-b62853d201f0" providerId="ADAL" clId="{77CF4EEE-431E-478D-863D-A508B34C8DBD}" dt="2023-10-22T17:02:14.800" v="5379"/>
          <ac:picMkLst>
            <pc:docMk/>
            <pc:sldMk cId="3334411679" sldId="291"/>
            <ac:picMk id="29" creationId="{303A432E-ADD1-C803-792D-480403C4F7A6}"/>
          </ac:picMkLst>
        </pc:picChg>
        <pc:picChg chg="add del mod">
          <ac:chgData name="Sarah Bergin" userId="62fb69e3-6bbd-4810-8037-b62853d201f0" providerId="ADAL" clId="{77CF4EEE-431E-478D-863D-A508B34C8DBD}" dt="2023-10-22T19:10:45.381" v="5842"/>
          <ac:picMkLst>
            <pc:docMk/>
            <pc:sldMk cId="3334411679" sldId="291"/>
            <ac:picMk id="30" creationId="{6109C1C1-F950-5C36-1C9D-F216D353B8E1}"/>
          </ac:picMkLst>
        </pc:picChg>
        <pc:picChg chg="add del mod ord">
          <ac:chgData name="Sarah Bergin" userId="62fb69e3-6bbd-4810-8037-b62853d201f0" providerId="ADAL" clId="{77CF4EEE-431E-478D-863D-A508B34C8DBD}" dt="2023-10-22T19:12:00.239" v="5843"/>
          <ac:picMkLst>
            <pc:docMk/>
            <pc:sldMk cId="3334411679" sldId="291"/>
            <ac:picMk id="43" creationId="{D90FC37B-88AC-ED3B-0759-015650C7B50A}"/>
          </ac:picMkLst>
        </pc:picChg>
        <pc:picChg chg="add mod">
          <ac:chgData name="Sarah Bergin" userId="62fb69e3-6bbd-4810-8037-b62853d201f0" providerId="ADAL" clId="{77CF4EEE-431E-478D-863D-A508B34C8DBD}" dt="2023-10-22T19:12:00.239" v="5843"/>
          <ac:picMkLst>
            <pc:docMk/>
            <pc:sldMk cId="3334411679" sldId="291"/>
            <ac:picMk id="44" creationId="{53479F06-2194-2510-3DFC-F9AC76C1FA8C}"/>
          </ac:picMkLst>
        </pc:picChg>
      </pc:sldChg>
      <pc:sldChg chg="addSp delSp modSp new mod modTransition modAnim">
        <pc:chgData name="Sarah Bergin" userId="62fb69e3-6bbd-4810-8037-b62853d201f0" providerId="ADAL" clId="{77CF4EEE-431E-478D-863D-A508B34C8DBD}" dt="2023-10-22T17:07:05.597" v="5392"/>
        <pc:sldMkLst>
          <pc:docMk/>
          <pc:sldMk cId="1979658857" sldId="292"/>
        </pc:sldMkLst>
        <pc:spChg chg="mod">
          <ac:chgData name="Sarah Bergin" userId="62fb69e3-6bbd-4810-8037-b62853d201f0" providerId="ADAL" clId="{77CF4EEE-431E-478D-863D-A508B34C8DBD}" dt="2023-10-22T10:57:37.382" v="1335" actId="120"/>
          <ac:spMkLst>
            <pc:docMk/>
            <pc:sldMk cId="1979658857" sldId="292"/>
            <ac:spMk id="2" creationId="{933AB245-4BF1-D502-9862-6829987E00DF}"/>
          </ac:spMkLst>
        </pc:spChg>
        <pc:spChg chg="mod">
          <ac:chgData name="Sarah Bergin" userId="62fb69e3-6bbd-4810-8037-b62853d201f0" providerId="ADAL" clId="{77CF4EEE-431E-478D-863D-A508B34C8DBD}" dt="2023-10-22T11:41:46.947" v="1836" actId="20577"/>
          <ac:spMkLst>
            <pc:docMk/>
            <pc:sldMk cId="1979658857" sldId="292"/>
            <ac:spMk id="3" creationId="{5175D27E-B875-0CAF-B5D4-6887269B2A0E}"/>
          </ac:spMkLst>
        </pc:spChg>
        <pc:spChg chg="add mod">
          <ac:chgData name="Sarah Bergin" userId="62fb69e3-6bbd-4810-8037-b62853d201f0" providerId="ADAL" clId="{77CF4EEE-431E-478D-863D-A508B34C8DBD}" dt="2023-10-22T11:01:42.008" v="1520" actId="1076"/>
          <ac:spMkLst>
            <pc:docMk/>
            <pc:sldMk cId="1979658857" sldId="292"/>
            <ac:spMk id="6" creationId="{AD545F60-5AFD-3F04-78EC-A27C5B151957}"/>
          </ac:spMkLst>
        </pc:spChg>
        <pc:graphicFrameChg chg="add mod">
          <ac:chgData name="Sarah Bergin" userId="62fb69e3-6bbd-4810-8037-b62853d201f0" providerId="ADAL" clId="{77CF4EEE-431E-478D-863D-A508B34C8DBD}" dt="2023-10-22T11:01:38.351" v="1519" actId="1076"/>
          <ac:graphicFrameMkLst>
            <pc:docMk/>
            <pc:sldMk cId="1979658857" sldId="292"/>
            <ac:graphicFrameMk id="5" creationId="{769C82E3-537F-0ED8-47CB-CA9B0FCF5C2F}"/>
          </ac:graphicFrameMkLst>
        </pc:graphicFrameChg>
        <pc:picChg chg="add del mod">
          <ac:chgData name="Sarah Bergin" userId="62fb69e3-6bbd-4810-8037-b62853d201f0" providerId="ADAL" clId="{77CF4EEE-431E-478D-863D-A508B34C8DBD}" dt="2023-10-22T17:04:28.098" v="5382"/>
          <ac:picMkLst>
            <pc:docMk/>
            <pc:sldMk cId="1979658857" sldId="292"/>
            <ac:picMk id="15" creationId="{0448C011-735D-0D23-421C-8F9C96BD2A8A}"/>
          </ac:picMkLst>
        </pc:picChg>
        <pc:picChg chg="add del mod ord">
          <ac:chgData name="Sarah Bergin" userId="62fb69e3-6bbd-4810-8037-b62853d201f0" providerId="ADAL" clId="{77CF4EEE-431E-478D-863D-A508B34C8DBD}" dt="2023-10-22T17:04:50.063" v="5383"/>
          <ac:picMkLst>
            <pc:docMk/>
            <pc:sldMk cId="1979658857" sldId="292"/>
            <ac:picMk id="18" creationId="{333E1690-265D-2942-C404-ED7F390A8811}"/>
          </ac:picMkLst>
        </pc:picChg>
        <pc:picChg chg="add del mod">
          <ac:chgData name="Sarah Bergin" userId="62fb69e3-6bbd-4810-8037-b62853d201f0" providerId="ADAL" clId="{77CF4EEE-431E-478D-863D-A508B34C8DBD}" dt="2023-10-22T17:04:53.494" v="5385"/>
          <ac:picMkLst>
            <pc:docMk/>
            <pc:sldMk cId="1979658857" sldId="292"/>
            <ac:picMk id="19" creationId="{52ED9F68-699A-A5D6-A5D5-66BFF995F1AD}"/>
          </ac:picMkLst>
        </pc:picChg>
        <pc:picChg chg="add del mod ord">
          <ac:chgData name="Sarah Bergin" userId="62fb69e3-6bbd-4810-8037-b62853d201f0" providerId="ADAL" clId="{77CF4EEE-431E-478D-863D-A508B34C8DBD}" dt="2023-10-22T17:05:32.986" v="5386"/>
          <ac:picMkLst>
            <pc:docMk/>
            <pc:sldMk cId="1979658857" sldId="292"/>
            <ac:picMk id="22" creationId="{970CBA92-3570-0670-059C-26E45AAD3EA9}"/>
          </ac:picMkLst>
        </pc:picChg>
        <pc:picChg chg="add del mod">
          <ac:chgData name="Sarah Bergin" userId="62fb69e3-6bbd-4810-8037-b62853d201f0" providerId="ADAL" clId="{77CF4EEE-431E-478D-863D-A508B34C8DBD}" dt="2023-10-22T17:05:45.436" v="5388"/>
          <ac:picMkLst>
            <pc:docMk/>
            <pc:sldMk cId="1979658857" sldId="292"/>
            <ac:picMk id="23" creationId="{521F44CC-AA70-D06B-8742-64B458BD0AE2}"/>
          </ac:picMkLst>
        </pc:picChg>
        <pc:picChg chg="add del mod ord">
          <ac:chgData name="Sarah Bergin" userId="62fb69e3-6bbd-4810-8037-b62853d201f0" providerId="ADAL" clId="{77CF4EEE-431E-478D-863D-A508B34C8DBD}" dt="2023-10-22T17:05:57.387" v="5389"/>
          <ac:picMkLst>
            <pc:docMk/>
            <pc:sldMk cId="1979658857" sldId="292"/>
            <ac:picMk id="26" creationId="{E526192E-46BC-B70A-4374-78493BC30885}"/>
          </ac:picMkLst>
        </pc:picChg>
        <pc:picChg chg="add del mod">
          <ac:chgData name="Sarah Bergin" userId="62fb69e3-6bbd-4810-8037-b62853d201f0" providerId="ADAL" clId="{77CF4EEE-431E-478D-863D-A508B34C8DBD}" dt="2023-10-22T17:05:59.487" v="5391"/>
          <ac:picMkLst>
            <pc:docMk/>
            <pc:sldMk cId="1979658857" sldId="292"/>
            <ac:picMk id="27" creationId="{2633E073-6F7B-A727-68DA-F330FDDDBF1E}"/>
          </ac:picMkLst>
        </pc:picChg>
        <pc:picChg chg="add del mod ord">
          <ac:chgData name="Sarah Bergin" userId="62fb69e3-6bbd-4810-8037-b62853d201f0" providerId="ADAL" clId="{77CF4EEE-431E-478D-863D-A508B34C8DBD}" dt="2023-10-22T17:07:05.597" v="5392"/>
          <ac:picMkLst>
            <pc:docMk/>
            <pc:sldMk cId="1979658857" sldId="292"/>
            <ac:picMk id="30" creationId="{6EB7C70A-F265-36DE-5AA4-1BB0FB1FB417}"/>
          </ac:picMkLst>
        </pc:picChg>
        <pc:picChg chg="add mod">
          <ac:chgData name="Sarah Bergin" userId="62fb69e3-6bbd-4810-8037-b62853d201f0" providerId="ADAL" clId="{77CF4EEE-431E-478D-863D-A508B34C8DBD}" dt="2023-10-22T17:07:05.597" v="5392"/>
          <ac:picMkLst>
            <pc:docMk/>
            <pc:sldMk cId="1979658857" sldId="292"/>
            <ac:picMk id="31" creationId="{40C85136-5D99-6C42-3CCC-77BF83253232}"/>
          </ac:picMkLst>
        </pc:picChg>
        <pc:picChg chg="add mod">
          <ac:chgData name="Sarah Bergin" userId="62fb69e3-6bbd-4810-8037-b62853d201f0" providerId="ADAL" clId="{77CF4EEE-431E-478D-863D-A508B34C8DBD}" dt="2023-10-22T11:02:33.789" v="1616" actId="1076"/>
          <ac:picMkLst>
            <pc:docMk/>
            <pc:sldMk cId="1979658857" sldId="292"/>
            <ac:picMk id="1026" creationId="{EEB1DBED-3CB1-0BCC-C2DD-0FCAE0FE767A}"/>
          </ac:picMkLst>
        </pc:picChg>
      </pc:sldChg>
      <pc:sldChg chg="addSp delSp modSp add mod modTransition modAnim">
        <pc:chgData name="Sarah Bergin" userId="62fb69e3-6bbd-4810-8037-b62853d201f0" providerId="ADAL" clId="{77CF4EEE-431E-478D-863D-A508B34C8DBD}" dt="2023-10-22T16:56:11.842" v="5365"/>
        <pc:sldMkLst>
          <pc:docMk/>
          <pc:sldMk cId="2971521855" sldId="293"/>
        </pc:sldMkLst>
        <pc:spChg chg="mod">
          <ac:chgData name="Sarah Bergin" userId="62fb69e3-6bbd-4810-8037-b62853d201f0" providerId="ADAL" clId="{77CF4EEE-431E-478D-863D-A508B34C8DBD}" dt="2023-10-22T15:07:09.711" v="4789" actId="20577"/>
          <ac:spMkLst>
            <pc:docMk/>
            <pc:sldMk cId="2971521855" sldId="293"/>
            <ac:spMk id="2" creationId="{5D66B787-39C4-E55F-1F5E-D362CECD17F0}"/>
          </ac:spMkLst>
        </pc:spChg>
        <pc:picChg chg="add del mod">
          <ac:chgData name="Sarah Bergin" userId="62fb69e3-6bbd-4810-8037-b62853d201f0" providerId="ADAL" clId="{77CF4EEE-431E-478D-863D-A508B34C8DBD}" dt="2023-10-22T16:56:02.548" v="5364"/>
          <ac:picMkLst>
            <pc:docMk/>
            <pc:sldMk cId="2971521855" sldId="293"/>
            <ac:picMk id="21" creationId="{43F644F4-8BB1-9F8A-8DCF-45E3BD5A27B6}"/>
          </ac:picMkLst>
        </pc:picChg>
        <pc:picChg chg="add del mod ord">
          <ac:chgData name="Sarah Bergin" userId="62fb69e3-6bbd-4810-8037-b62853d201f0" providerId="ADAL" clId="{77CF4EEE-431E-478D-863D-A508B34C8DBD}" dt="2023-10-22T16:56:11.842" v="5365"/>
          <ac:picMkLst>
            <pc:docMk/>
            <pc:sldMk cId="2971521855" sldId="293"/>
            <ac:picMk id="24" creationId="{481C83A5-FF10-2DC0-C48C-208BD916AA87}"/>
          </ac:picMkLst>
        </pc:picChg>
        <pc:picChg chg="add mod">
          <ac:chgData name="Sarah Bergin" userId="62fb69e3-6bbd-4810-8037-b62853d201f0" providerId="ADAL" clId="{77CF4EEE-431E-478D-863D-A508B34C8DBD}" dt="2023-10-22T16:56:11.842" v="5365"/>
          <ac:picMkLst>
            <pc:docMk/>
            <pc:sldMk cId="2971521855" sldId="293"/>
            <ac:picMk id="25" creationId="{4FFC9063-1040-0DFB-31D8-8959D8C57C0E}"/>
          </ac:picMkLst>
        </pc:picChg>
      </pc:sldChg>
      <pc:sldChg chg="modSp new del mod ord">
        <pc:chgData name="Sarah Bergin" userId="62fb69e3-6bbd-4810-8037-b62853d201f0" providerId="ADAL" clId="{77CF4EEE-431E-478D-863D-A508B34C8DBD}" dt="2023-10-22T13:20:24.967" v="4638" actId="47"/>
        <pc:sldMkLst>
          <pc:docMk/>
          <pc:sldMk cId="2888997784" sldId="294"/>
        </pc:sldMkLst>
        <pc:spChg chg="mod">
          <ac:chgData name="Sarah Bergin" userId="62fb69e3-6bbd-4810-8037-b62853d201f0" providerId="ADAL" clId="{77CF4EEE-431E-478D-863D-A508B34C8DBD}" dt="2023-10-22T12:20:49.825" v="3101" actId="20577"/>
          <ac:spMkLst>
            <pc:docMk/>
            <pc:sldMk cId="2888997784" sldId="294"/>
            <ac:spMk id="2" creationId="{11936589-2D59-F834-3F4C-745D8E0D6EF0}"/>
          </ac:spMkLst>
        </pc:spChg>
        <pc:spChg chg="mod">
          <ac:chgData name="Sarah Bergin" userId="62fb69e3-6bbd-4810-8037-b62853d201f0" providerId="ADAL" clId="{77CF4EEE-431E-478D-863D-A508B34C8DBD}" dt="2023-10-22T12:21:06.621" v="3147" actId="20577"/>
          <ac:spMkLst>
            <pc:docMk/>
            <pc:sldMk cId="2888997784" sldId="294"/>
            <ac:spMk id="3" creationId="{42F1D18B-5436-CC29-8343-E12BAA9A44FA}"/>
          </ac:spMkLst>
        </pc:spChg>
      </pc:sldChg>
      <pc:sldChg chg="addSp delSp modSp new mod ord modTransition modAnim">
        <pc:chgData name="Sarah Bergin" userId="62fb69e3-6bbd-4810-8037-b62853d201f0" providerId="ADAL" clId="{77CF4EEE-431E-478D-863D-A508B34C8DBD}" dt="2023-10-22T19:19:50.431" v="5858"/>
        <pc:sldMkLst>
          <pc:docMk/>
          <pc:sldMk cId="136978865" sldId="295"/>
        </pc:sldMkLst>
        <pc:spChg chg="mod">
          <ac:chgData name="Sarah Bergin" userId="62fb69e3-6bbd-4810-8037-b62853d201f0" providerId="ADAL" clId="{77CF4EEE-431E-478D-863D-A508B34C8DBD}" dt="2023-10-22T12:58:13.022" v="3899" actId="20577"/>
          <ac:spMkLst>
            <pc:docMk/>
            <pc:sldMk cId="136978865" sldId="295"/>
            <ac:spMk id="2" creationId="{5389E1E1-0942-A73E-4524-87357157BB1B}"/>
          </ac:spMkLst>
        </pc:spChg>
        <pc:spChg chg="del mod">
          <ac:chgData name="Sarah Bergin" userId="62fb69e3-6bbd-4810-8037-b62853d201f0" providerId="ADAL" clId="{77CF4EEE-431E-478D-863D-A508B34C8DBD}" dt="2023-10-22T12:22:40.582" v="3184" actId="478"/>
          <ac:spMkLst>
            <pc:docMk/>
            <pc:sldMk cId="136978865" sldId="295"/>
            <ac:spMk id="3" creationId="{E112E432-3D73-F0F1-673B-028BE74E411F}"/>
          </ac:spMkLst>
        </pc:spChg>
        <pc:spChg chg="add del">
          <ac:chgData name="Sarah Bergin" userId="62fb69e3-6bbd-4810-8037-b62853d201f0" providerId="ADAL" clId="{77CF4EEE-431E-478D-863D-A508B34C8DBD}" dt="2023-10-22T12:24:19.837" v="3195" actId="478"/>
          <ac:spMkLst>
            <pc:docMk/>
            <pc:sldMk cId="136978865" sldId="295"/>
            <ac:spMk id="8" creationId="{ED9827C3-A492-A919-919B-854D3671B8DD}"/>
          </ac:spMkLst>
        </pc:spChg>
        <pc:spChg chg="add mod">
          <ac:chgData name="Sarah Bergin" userId="62fb69e3-6bbd-4810-8037-b62853d201f0" providerId="ADAL" clId="{77CF4EEE-431E-478D-863D-A508B34C8DBD}" dt="2023-10-22T12:25:19.038" v="3207" actId="14861"/>
          <ac:spMkLst>
            <pc:docMk/>
            <pc:sldMk cId="136978865" sldId="295"/>
            <ac:spMk id="13" creationId="{9A17DE27-7B2E-49E7-1A58-CB3B1E639F44}"/>
          </ac:spMkLst>
        </pc:spChg>
        <pc:spChg chg="add del mod">
          <ac:chgData name="Sarah Bergin" userId="62fb69e3-6bbd-4810-8037-b62853d201f0" providerId="ADAL" clId="{77CF4EEE-431E-478D-863D-A508B34C8DBD}" dt="2023-10-22T12:25:38.067" v="3216" actId="478"/>
          <ac:spMkLst>
            <pc:docMk/>
            <pc:sldMk cId="136978865" sldId="295"/>
            <ac:spMk id="14" creationId="{DFC75898-EFA3-6CB3-C674-45F66270BAB2}"/>
          </ac:spMkLst>
        </pc:spChg>
        <pc:spChg chg="add mod">
          <ac:chgData name="Sarah Bergin" userId="62fb69e3-6bbd-4810-8037-b62853d201f0" providerId="ADAL" clId="{77CF4EEE-431E-478D-863D-A508B34C8DBD}" dt="2023-10-22T12:29:42.801" v="3277" actId="1076"/>
          <ac:spMkLst>
            <pc:docMk/>
            <pc:sldMk cId="136978865" sldId="295"/>
            <ac:spMk id="19" creationId="{F29D4E1E-9DF4-AD9D-60DF-D4EDF36CD04D}"/>
          </ac:spMkLst>
        </pc:spChg>
        <pc:spChg chg="add mod">
          <ac:chgData name="Sarah Bergin" userId="62fb69e3-6bbd-4810-8037-b62853d201f0" providerId="ADAL" clId="{77CF4EEE-431E-478D-863D-A508B34C8DBD}" dt="2023-10-22T12:30:32.560" v="3298" actId="14100"/>
          <ac:spMkLst>
            <pc:docMk/>
            <pc:sldMk cId="136978865" sldId="295"/>
            <ac:spMk id="21" creationId="{5B5D65E4-F38E-2D95-6303-E198BD998265}"/>
          </ac:spMkLst>
        </pc:spChg>
        <pc:spChg chg="add mod">
          <ac:chgData name="Sarah Bergin" userId="62fb69e3-6bbd-4810-8037-b62853d201f0" providerId="ADAL" clId="{77CF4EEE-431E-478D-863D-A508B34C8DBD}" dt="2023-10-22T12:34:29.256" v="3374" actId="164"/>
          <ac:spMkLst>
            <pc:docMk/>
            <pc:sldMk cId="136978865" sldId="295"/>
            <ac:spMk id="22" creationId="{CB287207-97E6-5AA3-E5E9-94AFC119D4FE}"/>
          </ac:spMkLst>
        </pc:spChg>
        <pc:spChg chg="add mod">
          <ac:chgData name="Sarah Bergin" userId="62fb69e3-6bbd-4810-8037-b62853d201f0" providerId="ADAL" clId="{77CF4EEE-431E-478D-863D-A508B34C8DBD}" dt="2023-10-22T12:34:02.887" v="3366" actId="164"/>
          <ac:spMkLst>
            <pc:docMk/>
            <pc:sldMk cId="136978865" sldId="295"/>
            <ac:spMk id="23" creationId="{FD712ECC-4D23-E0AA-A1FC-74FC11C1B6C4}"/>
          </ac:spMkLst>
        </pc:spChg>
        <pc:spChg chg="add del mod">
          <ac:chgData name="Sarah Bergin" userId="62fb69e3-6bbd-4810-8037-b62853d201f0" providerId="ADAL" clId="{77CF4EEE-431E-478D-863D-A508B34C8DBD}" dt="2023-10-22T12:33:08.668" v="3348" actId="478"/>
          <ac:spMkLst>
            <pc:docMk/>
            <pc:sldMk cId="136978865" sldId="295"/>
            <ac:spMk id="24" creationId="{7C118AC0-9CE6-CC4E-5DE0-0687F9A4E199}"/>
          </ac:spMkLst>
        </pc:spChg>
        <pc:spChg chg="add del mod">
          <ac:chgData name="Sarah Bergin" userId="62fb69e3-6bbd-4810-8037-b62853d201f0" providerId="ADAL" clId="{77CF4EEE-431E-478D-863D-A508B34C8DBD}" dt="2023-10-22T12:33:12.549" v="3351" actId="478"/>
          <ac:spMkLst>
            <pc:docMk/>
            <pc:sldMk cId="136978865" sldId="295"/>
            <ac:spMk id="25" creationId="{CC894EAB-EAB7-9518-528F-5E8B3994B094}"/>
          </ac:spMkLst>
        </pc:spChg>
        <pc:spChg chg="add mod">
          <ac:chgData name="Sarah Bergin" userId="62fb69e3-6bbd-4810-8037-b62853d201f0" providerId="ADAL" clId="{77CF4EEE-431E-478D-863D-A508B34C8DBD}" dt="2023-10-22T12:34:02.887" v="3366" actId="164"/>
          <ac:spMkLst>
            <pc:docMk/>
            <pc:sldMk cId="136978865" sldId="295"/>
            <ac:spMk id="26" creationId="{9DE8863D-FBB3-4C8F-E33F-3C380DFB37DF}"/>
          </ac:spMkLst>
        </pc:spChg>
        <pc:spChg chg="add mod">
          <ac:chgData name="Sarah Bergin" userId="62fb69e3-6bbd-4810-8037-b62853d201f0" providerId="ADAL" clId="{77CF4EEE-431E-478D-863D-A508B34C8DBD}" dt="2023-10-22T12:34:02.887" v="3366" actId="164"/>
          <ac:spMkLst>
            <pc:docMk/>
            <pc:sldMk cId="136978865" sldId="295"/>
            <ac:spMk id="27" creationId="{F79D8D27-2F08-2784-B2F7-88758F3CA82D}"/>
          </ac:spMkLst>
        </pc:spChg>
        <pc:spChg chg="add mod">
          <ac:chgData name="Sarah Bergin" userId="62fb69e3-6bbd-4810-8037-b62853d201f0" providerId="ADAL" clId="{77CF4EEE-431E-478D-863D-A508B34C8DBD}" dt="2023-10-22T12:34:02.887" v="3366" actId="164"/>
          <ac:spMkLst>
            <pc:docMk/>
            <pc:sldMk cId="136978865" sldId="295"/>
            <ac:spMk id="28" creationId="{3EAD375D-E730-F637-53BF-C0D7D93701BC}"/>
          </ac:spMkLst>
        </pc:spChg>
        <pc:spChg chg="add mod">
          <ac:chgData name="Sarah Bergin" userId="62fb69e3-6bbd-4810-8037-b62853d201f0" providerId="ADAL" clId="{77CF4EEE-431E-478D-863D-A508B34C8DBD}" dt="2023-10-22T12:34:29.256" v="3374" actId="164"/>
          <ac:spMkLst>
            <pc:docMk/>
            <pc:sldMk cId="136978865" sldId="295"/>
            <ac:spMk id="30" creationId="{D2F9E553-033D-4203-85EA-1DE6489208EB}"/>
          </ac:spMkLst>
        </pc:spChg>
        <pc:spChg chg="add mod">
          <ac:chgData name="Sarah Bergin" userId="62fb69e3-6bbd-4810-8037-b62853d201f0" providerId="ADAL" clId="{77CF4EEE-431E-478D-863D-A508B34C8DBD}" dt="2023-10-22T12:34:29.256" v="3374" actId="164"/>
          <ac:spMkLst>
            <pc:docMk/>
            <pc:sldMk cId="136978865" sldId="295"/>
            <ac:spMk id="31" creationId="{DA911BF9-44F5-748A-11F2-6208A5D54879}"/>
          </ac:spMkLst>
        </pc:spChg>
        <pc:spChg chg="mod">
          <ac:chgData name="Sarah Bergin" userId="62fb69e3-6bbd-4810-8037-b62853d201f0" providerId="ADAL" clId="{77CF4EEE-431E-478D-863D-A508B34C8DBD}" dt="2023-10-22T12:34:34.143" v="3375"/>
          <ac:spMkLst>
            <pc:docMk/>
            <pc:sldMk cId="136978865" sldId="295"/>
            <ac:spMk id="35" creationId="{F2C4B8ED-702F-66E3-3BAE-1EA453722EDD}"/>
          </ac:spMkLst>
        </pc:spChg>
        <pc:spChg chg="mod">
          <ac:chgData name="Sarah Bergin" userId="62fb69e3-6bbd-4810-8037-b62853d201f0" providerId="ADAL" clId="{77CF4EEE-431E-478D-863D-A508B34C8DBD}" dt="2023-10-22T12:34:34.143" v="3375"/>
          <ac:spMkLst>
            <pc:docMk/>
            <pc:sldMk cId="136978865" sldId="295"/>
            <ac:spMk id="36" creationId="{1C4DA830-260D-9713-7CE7-61DC4CE78B2B}"/>
          </ac:spMkLst>
        </pc:spChg>
        <pc:spChg chg="mod">
          <ac:chgData name="Sarah Bergin" userId="62fb69e3-6bbd-4810-8037-b62853d201f0" providerId="ADAL" clId="{77CF4EEE-431E-478D-863D-A508B34C8DBD}" dt="2023-10-22T12:34:34.143" v="3375"/>
          <ac:spMkLst>
            <pc:docMk/>
            <pc:sldMk cId="136978865" sldId="295"/>
            <ac:spMk id="37" creationId="{91963321-BFE4-7792-B0F2-174DC5CFAEE9}"/>
          </ac:spMkLst>
        </pc:spChg>
        <pc:spChg chg="del mod">
          <ac:chgData name="Sarah Bergin" userId="62fb69e3-6bbd-4810-8037-b62853d201f0" providerId="ADAL" clId="{77CF4EEE-431E-478D-863D-A508B34C8DBD}" dt="2023-10-22T12:34:38.956" v="3378" actId="478"/>
          <ac:spMkLst>
            <pc:docMk/>
            <pc:sldMk cId="136978865" sldId="295"/>
            <ac:spMk id="38" creationId="{929FF0F2-9755-BF05-2121-21124537B92D}"/>
          </ac:spMkLst>
        </pc:spChg>
        <pc:spChg chg="mod">
          <ac:chgData name="Sarah Bergin" userId="62fb69e3-6bbd-4810-8037-b62853d201f0" providerId="ADAL" clId="{77CF4EEE-431E-478D-863D-A508B34C8DBD}" dt="2023-10-22T12:34:34.310" v="3376"/>
          <ac:spMkLst>
            <pc:docMk/>
            <pc:sldMk cId="136978865" sldId="295"/>
            <ac:spMk id="42" creationId="{ADCF16EF-2186-888D-5C93-3155163E7C9C}"/>
          </ac:spMkLst>
        </pc:spChg>
        <pc:spChg chg="mod">
          <ac:chgData name="Sarah Bergin" userId="62fb69e3-6bbd-4810-8037-b62853d201f0" providerId="ADAL" clId="{77CF4EEE-431E-478D-863D-A508B34C8DBD}" dt="2023-10-22T12:34:34.310" v="3376"/>
          <ac:spMkLst>
            <pc:docMk/>
            <pc:sldMk cId="136978865" sldId="295"/>
            <ac:spMk id="43" creationId="{4937CB5C-F4AF-CE47-9297-6D788869C2DE}"/>
          </ac:spMkLst>
        </pc:spChg>
        <pc:spChg chg="mod">
          <ac:chgData name="Sarah Bergin" userId="62fb69e3-6bbd-4810-8037-b62853d201f0" providerId="ADAL" clId="{77CF4EEE-431E-478D-863D-A508B34C8DBD}" dt="2023-10-22T12:34:34.310" v="3376"/>
          <ac:spMkLst>
            <pc:docMk/>
            <pc:sldMk cId="136978865" sldId="295"/>
            <ac:spMk id="44" creationId="{C1D87A4E-E027-327D-9301-1F3F3B1EA248}"/>
          </ac:spMkLst>
        </pc:spChg>
        <pc:spChg chg="mod">
          <ac:chgData name="Sarah Bergin" userId="62fb69e3-6bbd-4810-8037-b62853d201f0" providerId="ADAL" clId="{77CF4EEE-431E-478D-863D-A508B34C8DBD}" dt="2023-10-22T12:34:34.310" v="3376"/>
          <ac:spMkLst>
            <pc:docMk/>
            <pc:sldMk cId="136978865" sldId="295"/>
            <ac:spMk id="45" creationId="{5D14E985-A285-7D04-F78C-77B2320BDC19}"/>
          </ac:spMkLst>
        </pc:spChg>
        <pc:spChg chg="add mod">
          <ac:chgData name="Sarah Bergin" userId="62fb69e3-6bbd-4810-8037-b62853d201f0" providerId="ADAL" clId="{77CF4EEE-431E-478D-863D-A508B34C8DBD}" dt="2023-10-22T12:35:37.796" v="3394" actId="164"/>
          <ac:spMkLst>
            <pc:docMk/>
            <pc:sldMk cId="136978865" sldId="295"/>
            <ac:spMk id="47" creationId="{7A845B6D-8FD1-D3A7-3FC2-DF607B0F5F99}"/>
          </ac:spMkLst>
        </pc:spChg>
        <pc:spChg chg="add mod">
          <ac:chgData name="Sarah Bergin" userId="62fb69e3-6bbd-4810-8037-b62853d201f0" providerId="ADAL" clId="{77CF4EEE-431E-478D-863D-A508B34C8DBD}" dt="2023-10-22T12:38:39.953" v="3469" actId="164"/>
          <ac:spMkLst>
            <pc:docMk/>
            <pc:sldMk cId="136978865" sldId="295"/>
            <ac:spMk id="49" creationId="{E8366857-DFAE-255A-94B4-607368D4F111}"/>
          </ac:spMkLst>
        </pc:spChg>
        <pc:spChg chg="mod topLvl">
          <ac:chgData name="Sarah Bergin" userId="62fb69e3-6bbd-4810-8037-b62853d201f0" providerId="ADAL" clId="{77CF4EEE-431E-478D-863D-A508B34C8DBD}" dt="2023-10-22T12:44:54.426" v="3727" actId="1076"/>
          <ac:spMkLst>
            <pc:docMk/>
            <pc:sldMk cId="136978865" sldId="295"/>
            <ac:spMk id="56" creationId="{88BCD81D-B700-E84C-43D8-EE3B17FBE49D}"/>
          </ac:spMkLst>
        </pc:spChg>
        <pc:spChg chg="add mod">
          <ac:chgData name="Sarah Bergin" userId="62fb69e3-6bbd-4810-8037-b62853d201f0" providerId="ADAL" clId="{77CF4EEE-431E-478D-863D-A508B34C8DBD}" dt="2023-10-22T12:43:37.967" v="3706" actId="164"/>
          <ac:spMkLst>
            <pc:docMk/>
            <pc:sldMk cId="136978865" sldId="295"/>
            <ac:spMk id="60" creationId="{7D68EE10-DC31-F919-6D2C-72D4F79E2D4A}"/>
          </ac:spMkLst>
        </pc:spChg>
        <pc:spChg chg="add mod ord">
          <ac:chgData name="Sarah Bergin" userId="62fb69e3-6bbd-4810-8037-b62853d201f0" providerId="ADAL" clId="{77CF4EEE-431E-478D-863D-A508B34C8DBD}" dt="2023-10-22T12:43:37.967" v="3706" actId="164"/>
          <ac:spMkLst>
            <pc:docMk/>
            <pc:sldMk cId="136978865" sldId="295"/>
            <ac:spMk id="61" creationId="{848823F0-0C24-CF4E-BB2B-672E078830DD}"/>
          </ac:spMkLst>
        </pc:spChg>
        <pc:spChg chg="add mod">
          <ac:chgData name="Sarah Bergin" userId="62fb69e3-6bbd-4810-8037-b62853d201f0" providerId="ADAL" clId="{77CF4EEE-431E-478D-863D-A508B34C8DBD}" dt="2023-10-22T12:44:20.359" v="3720" actId="14100"/>
          <ac:spMkLst>
            <pc:docMk/>
            <pc:sldMk cId="136978865" sldId="295"/>
            <ac:spMk id="2064" creationId="{7E49F58F-D0E6-3479-B68C-BA9D344BA31F}"/>
          </ac:spMkLst>
        </pc:spChg>
        <pc:spChg chg="add mod">
          <ac:chgData name="Sarah Bergin" userId="62fb69e3-6bbd-4810-8037-b62853d201f0" providerId="ADAL" clId="{77CF4EEE-431E-478D-863D-A508B34C8DBD}" dt="2023-10-22T12:46:33.512" v="3756" actId="122"/>
          <ac:spMkLst>
            <pc:docMk/>
            <pc:sldMk cId="136978865" sldId="295"/>
            <ac:spMk id="2065" creationId="{5019D584-DDB2-C9FF-DD1D-23BC7AB855DD}"/>
          </ac:spMkLst>
        </pc:spChg>
        <pc:spChg chg="add mod">
          <ac:chgData name="Sarah Bergin" userId="62fb69e3-6bbd-4810-8037-b62853d201f0" providerId="ADAL" clId="{77CF4EEE-431E-478D-863D-A508B34C8DBD}" dt="2023-10-22T12:46:45.475" v="3770" actId="1076"/>
          <ac:spMkLst>
            <pc:docMk/>
            <pc:sldMk cId="136978865" sldId="295"/>
            <ac:spMk id="2066" creationId="{861669EC-1591-AADB-09E7-BA5E256E1407}"/>
          </ac:spMkLst>
        </pc:spChg>
        <pc:spChg chg="add mod">
          <ac:chgData name="Sarah Bergin" userId="62fb69e3-6bbd-4810-8037-b62853d201f0" providerId="ADAL" clId="{77CF4EEE-431E-478D-863D-A508B34C8DBD}" dt="2023-10-22T12:46:50.165" v="3772" actId="1076"/>
          <ac:spMkLst>
            <pc:docMk/>
            <pc:sldMk cId="136978865" sldId="295"/>
            <ac:spMk id="2067" creationId="{4257D2B5-EC96-FE07-E266-858E78FF33DB}"/>
          </ac:spMkLst>
        </pc:spChg>
        <pc:spChg chg="add mod">
          <ac:chgData name="Sarah Bergin" userId="62fb69e3-6bbd-4810-8037-b62853d201f0" providerId="ADAL" clId="{77CF4EEE-431E-478D-863D-A508B34C8DBD}" dt="2023-10-22T12:47:06.397" v="3796" actId="1076"/>
          <ac:spMkLst>
            <pc:docMk/>
            <pc:sldMk cId="136978865" sldId="295"/>
            <ac:spMk id="2068" creationId="{95A90983-8569-B646-773C-88D17E10C3FE}"/>
          </ac:spMkLst>
        </pc:spChg>
        <pc:spChg chg="add mod">
          <ac:chgData name="Sarah Bergin" userId="62fb69e3-6bbd-4810-8037-b62853d201f0" providerId="ADAL" clId="{77CF4EEE-431E-478D-863D-A508B34C8DBD}" dt="2023-10-22T12:47:11.303" v="3801" actId="20577"/>
          <ac:spMkLst>
            <pc:docMk/>
            <pc:sldMk cId="136978865" sldId="295"/>
            <ac:spMk id="2069" creationId="{10A30314-D07A-6471-A372-064AEE3B257B}"/>
          </ac:spMkLst>
        </pc:spChg>
        <pc:spChg chg="add mod">
          <ac:chgData name="Sarah Bergin" userId="62fb69e3-6bbd-4810-8037-b62853d201f0" providerId="ADAL" clId="{77CF4EEE-431E-478D-863D-A508B34C8DBD}" dt="2023-10-22T12:57:10.386" v="3873" actId="14100"/>
          <ac:spMkLst>
            <pc:docMk/>
            <pc:sldMk cId="136978865" sldId="295"/>
            <ac:spMk id="2076" creationId="{C761FD86-13B9-8FC0-0E18-FE735FD19B4E}"/>
          </ac:spMkLst>
        </pc:spChg>
        <pc:grpChg chg="add mod ord">
          <ac:chgData name="Sarah Bergin" userId="62fb69e3-6bbd-4810-8037-b62853d201f0" providerId="ADAL" clId="{77CF4EEE-431E-478D-863D-A508B34C8DBD}" dt="2023-10-22T12:34:29.256" v="3374" actId="164"/>
          <ac:grpSpMkLst>
            <pc:docMk/>
            <pc:sldMk cId="136978865" sldId="295"/>
            <ac:grpSpMk id="20" creationId="{8D7DE2E3-1D9A-A6B9-D8C4-8023C06D007D}"/>
          </ac:grpSpMkLst>
        </pc:grpChg>
        <pc:grpChg chg="add mod">
          <ac:chgData name="Sarah Bergin" userId="62fb69e3-6bbd-4810-8037-b62853d201f0" providerId="ADAL" clId="{77CF4EEE-431E-478D-863D-A508B34C8DBD}" dt="2023-10-22T12:34:02.887" v="3366" actId="164"/>
          <ac:grpSpMkLst>
            <pc:docMk/>
            <pc:sldMk cId="136978865" sldId="295"/>
            <ac:grpSpMk id="29" creationId="{B214E56E-099F-D2E9-2A79-7C468D432021}"/>
          </ac:grpSpMkLst>
        </pc:grpChg>
        <pc:grpChg chg="add mod">
          <ac:chgData name="Sarah Bergin" userId="62fb69e3-6bbd-4810-8037-b62853d201f0" providerId="ADAL" clId="{77CF4EEE-431E-478D-863D-A508B34C8DBD}" dt="2023-10-22T12:34:29.256" v="3374" actId="164"/>
          <ac:grpSpMkLst>
            <pc:docMk/>
            <pc:sldMk cId="136978865" sldId="295"/>
            <ac:grpSpMk id="32" creationId="{3434114A-48EF-1729-5C48-B2C520EE0DB2}"/>
          </ac:grpSpMkLst>
        </pc:grpChg>
        <pc:grpChg chg="add del mod">
          <ac:chgData name="Sarah Bergin" userId="62fb69e3-6bbd-4810-8037-b62853d201f0" providerId="ADAL" clId="{77CF4EEE-431E-478D-863D-A508B34C8DBD}" dt="2023-10-22T12:34:42.720" v="3379" actId="478"/>
          <ac:grpSpMkLst>
            <pc:docMk/>
            <pc:sldMk cId="136978865" sldId="295"/>
            <ac:grpSpMk id="33" creationId="{01CB60D2-916B-11F2-9681-01F0657634D7}"/>
          </ac:grpSpMkLst>
        </pc:grpChg>
        <pc:grpChg chg="del mod">
          <ac:chgData name="Sarah Bergin" userId="62fb69e3-6bbd-4810-8037-b62853d201f0" providerId="ADAL" clId="{77CF4EEE-431E-478D-863D-A508B34C8DBD}" dt="2023-10-22T12:34:38.956" v="3378" actId="478"/>
          <ac:grpSpMkLst>
            <pc:docMk/>
            <pc:sldMk cId="136978865" sldId="295"/>
            <ac:grpSpMk id="34" creationId="{6DB07282-1092-5FA0-4963-09540325D495}"/>
          </ac:grpSpMkLst>
        </pc:grpChg>
        <pc:grpChg chg="add mod">
          <ac:chgData name="Sarah Bergin" userId="62fb69e3-6bbd-4810-8037-b62853d201f0" providerId="ADAL" clId="{77CF4EEE-431E-478D-863D-A508B34C8DBD}" dt="2023-10-22T12:48:53.543" v="3815" actId="1076"/>
          <ac:grpSpMkLst>
            <pc:docMk/>
            <pc:sldMk cId="136978865" sldId="295"/>
            <ac:grpSpMk id="40" creationId="{F5C97974-19B7-0AD4-09B8-974E58DFD1F4}"/>
          </ac:grpSpMkLst>
        </pc:grpChg>
        <pc:grpChg chg="mod">
          <ac:chgData name="Sarah Bergin" userId="62fb69e3-6bbd-4810-8037-b62853d201f0" providerId="ADAL" clId="{77CF4EEE-431E-478D-863D-A508B34C8DBD}" dt="2023-10-22T12:34:34.310" v="3376"/>
          <ac:grpSpMkLst>
            <pc:docMk/>
            <pc:sldMk cId="136978865" sldId="295"/>
            <ac:grpSpMk id="41" creationId="{8562B26C-C1CA-272A-133E-01CB6C3C4C04}"/>
          </ac:grpSpMkLst>
        </pc:grpChg>
        <pc:grpChg chg="add mod">
          <ac:chgData name="Sarah Bergin" userId="62fb69e3-6bbd-4810-8037-b62853d201f0" providerId="ADAL" clId="{77CF4EEE-431E-478D-863D-A508B34C8DBD}" dt="2023-10-22T12:38:46.029" v="3513" actId="1076"/>
          <ac:grpSpMkLst>
            <pc:docMk/>
            <pc:sldMk cId="136978865" sldId="295"/>
            <ac:grpSpMk id="48" creationId="{3AC1FAC6-905E-C9BE-D284-94E8DEA95297}"/>
          </ac:grpSpMkLst>
        </pc:grpChg>
        <pc:grpChg chg="add mod">
          <ac:chgData name="Sarah Bergin" userId="62fb69e3-6bbd-4810-8037-b62853d201f0" providerId="ADAL" clId="{77CF4EEE-431E-478D-863D-A508B34C8DBD}" dt="2023-10-22T12:38:48.985" v="3514" actId="1076"/>
          <ac:grpSpMkLst>
            <pc:docMk/>
            <pc:sldMk cId="136978865" sldId="295"/>
            <ac:grpSpMk id="54" creationId="{6DBA8D28-87E2-D535-8AB7-EE4645C870C5}"/>
          </ac:grpSpMkLst>
        </pc:grpChg>
        <pc:grpChg chg="add del mod">
          <ac:chgData name="Sarah Bergin" userId="62fb69e3-6bbd-4810-8037-b62853d201f0" providerId="ADAL" clId="{77CF4EEE-431E-478D-863D-A508B34C8DBD}" dt="2023-10-22T12:39:25.276" v="3520" actId="478"/>
          <ac:grpSpMkLst>
            <pc:docMk/>
            <pc:sldMk cId="136978865" sldId="295"/>
            <ac:grpSpMk id="55" creationId="{A3BE57E1-8E01-A2E2-6856-671EDDA99483}"/>
          </ac:grpSpMkLst>
        </pc:grpChg>
        <pc:grpChg chg="add mod">
          <ac:chgData name="Sarah Bergin" userId="62fb69e3-6bbd-4810-8037-b62853d201f0" providerId="ADAL" clId="{77CF4EEE-431E-478D-863D-A508B34C8DBD}" dt="2023-10-22T12:44:54.426" v="3727" actId="1076"/>
          <ac:grpSpMkLst>
            <pc:docMk/>
            <pc:sldMk cId="136978865" sldId="295"/>
            <ac:grpSpMk id="59" creationId="{C53BE8C1-F97F-FF50-C30F-10DA7FEC4F38}"/>
          </ac:grpSpMkLst>
        </pc:grpChg>
        <pc:grpChg chg="add mod ord">
          <ac:chgData name="Sarah Bergin" userId="62fb69e3-6bbd-4810-8037-b62853d201f0" providerId="ADAL" clId="{77CF4EEE-431E-478D-863D-A508B34C8DBD}" dt="2023-10-22T12:44:11.453" v="3718" actId="166"/>
          <ac:grpSpMkLst>
            <pc:docMk/>
            <pc:sldMk cId="136978865" sldId="295"/>
            <ac:grpSpMk id="2063" creationId="{86ACB937-6432-305E-D34C-2AD3B6861270}"/>
          </ac:grpSpMkLst>
        </pc:grpChg>
        <pc:picChg chg="add mod">
          <ac:chgData name="Sarah Bergin" userId="62fb69e3-6bbd-4810-8037-b62853d201f0" providerId="ADAL" clId="{77CF4EEE-431E-478D-863D-A508B34C8DBD}" dt="2023-10-22T12:34:05.230" v="3367" actId="1076"/>
          <ac:picMkLst>
            <pc:docMk/>
            <pc:sldMk cId="136978865" sldId="295"/>
            <ac:picMk id="5" creationId="{144CBBCC-A737-962C-9059-E811002ADF57}"/>
          </ac:picMkLst>
        </pc:picChg>
        <pc:picChg chg="add mod ord">
          <ac:chgData name="Sarah Bergin" userId="62fb69e3-6bbd-4810-8037-b62853d201f0" providerId="ADAL" clId="{77CF4EEE-431E-478D-863D-A508B34C8DBD}" dt="2023-10-22T12:44:46.460" v="3725" actId="1076"/>
          <ac:picMkLst>
            <pc:docMk/>
            <pc:sldMk cId="136978865" sldId="295"/>
            <ac:picMk id="7" creationId="{087E377F-82B1-DAAC-A4F2-441B909733A6}"/>
          </ac:picMkLst>
        </pc:picChg>
        <pc:picChg chg="add mod">
          <ac:chgData name="Sarah Bergin" userId="62fb69e3-6bbd-4810-8037-b62853d201f0" providerId="ADAL" clId="{77CF4EEE-431E-478D-863D-A508B34C8DBD}" dt="2023-10-22T12:35:37.796" v="3394" actId="164"/>
          <ac:picMkLst>
            <pc:docMk/>
            <pc:sldMk cId="136978865" sldId="295"/>
            <ac:picMk id="10" creationId="{3E987CB5-DD9F-796E-0791-BEF1775A5369}"/>
          </ac:picMkLst>
        </pc:picChg>
        <pc:picChg chg="add del mod modCrop">
          <ac:chgData name="Sarah Bergin" userId="62fb69e3-6bbd-4810-8037-b62853d201f0" providerId="ADAL" clId="{77CF4EEE-431E-478D-863D-A508B34C8DBD}" dt="2023-10-22T12:51:23.352" v="3829" actId="732"/>
          <ac:picMkLst>
            <pc:docMk/>
            <pc:sldMk cId="136978865" sldId="295"/>
            <ac:picMk id="12" creationId="{E987D88C-75CE-527E-EFD6-C69DBE84A88D}"/>
          </ac:picMkLst>
        </pc:picChg>
        <pc:picChg chg="add del mod">
          <ac:chgData name="Sarah Bergin" userId="62fb69e3-6bbd-4810-8037-b62853d201f0" providerId="ADAL" clId="{77CF4EEE-431E-478D-863D-A508B34C8DBD}" dt="2023-10-22T12:43:09.355" v="3696" actId="478"/>
          <ac:picMkLst>
            <pc:docMk/>
            <pc:sldMk cId="136978865" sldId="295"/>
            <ac:picMk id="16" creationId="{04F03765-0AC4-D5F5-6214-D49C42FEF29D}"/>
          </ac:picMkLst>
        </pc:picChg>
        <pc:picChg chg="add mod ord">
          <ac:chgData name="Sarah Bergin" userId="62fb69e3-6bbd-4810-8037-b62853d201f0" providerId="ADAL" clId="{77CF4EEE-431E-478D-863D-A508B34C8DBD}" dt="2023-10-22T12:30:25.993" v="3295" actId="1037"/>
          <ac:picMkLst>
            <pc:docMk/>
            <pc:sldMk cId="136978865" sldId="295"/>
            <ac:picMk id="18" creationId="{F23D2BCA-DD49-F76F-6E6F-BE401D067CEC}"/>
          </ac:picMkLst>
        </pc:picChg>
        <pc:picChg chg="mod">
          <ac:chgData name="Sarah Bergin" userId="62fb69e3-6bbd-4810-8037-b62853d201f0" providerId="ADAL" clId="{77CF4EEE-431E-478D-863D-A508B34C8DBD}" dt="2023-10-22T12:34:34.143" v="3375"/>
          <ac:picMkLst>
            <pc:docMk/>
            <pc:sldMk cId="136978865" sldId="295"/>
            <ac:picMk id="39" creationId="{A786D74D-14B5-7AB8-9EC6-9CFA7963615D}"/>
          </ac:picMkLst>
        </pc:picChg>
        <pc:picChg chg="mod">
          <ac:chgData name="Sarah Bergin" userId="62fb69e3-6bbd-4810-8037-b62853d201f0" providerId="ADAL" clId="{77CF4EEE-431E-478D-863D-A508B34C8DBD}" dt="2023-10-22T12:34:34.310" v="3376"/>
          <ac:picMkLst>
            <pc:docMk/>
            <pc:sldMk cId="136978865" sldId="295"/>
            <ac:picMk id="46" creationId="{2A18DAFF-B507-7562-DAB0-ADC966879E3F}"/>
          </ac:picMkLst>
        </pc:picChg>
        <pc:picChg chg="add mod modCrop">
          <ac:chgData name="Sarah Bergin" userId="62fb69e3-6bbd-4810-8037-b62853d201f0" providerId="ADAL" clId="{77CF4EEE-431E-478D-863D-A508B34C8DBD}" dt="2023-10-22T12:38:39.953" v="3469" actId="164"/>
          <ac:picMkLst>
            <pc:docMk/>
            <pc:sldMk cId="136978865" sldId="295"/>
            <ac:picMk id="51" creationId="{8007816E-46BC-FBA7-9B03-62E87762FD21}"/>
          </ac:picMkLst>
        </pc:picChg>
        <pc:picChg chg="add mod">
          <ac:chgData name="Sarah Bergin" userId="62fb69e3-6bbd-4810-8037-b62853d201f0" providerId="ADAL" clId="{77CF4EEE-431E-478D-863D-A508B34C8DBD}" dt="2023-10-22T12:38:39.953" v="3469" actId="164"/>
          <ac:picMkLst>
            <pc:docMk/>
            <pc:sldMk cId="136978865" sldId="295"/>
            <ac:picMk id="53" creationId="{9BEE63A0-A3A5-8156-BE7B-F71B4F371F2A}"/>
          </ac:picMkLst>
        </pc:picChg>
        <pc:picChg chg="del mod topLvl">
          <ac:chgData name="Sarah Bergin" userId="62fb69e3-6bbd-4810-8037-b62853d201f0" providerId="ADAL" clId="{77CF4EEE-431E-478D-863D-A508B34C8DBD}" dt="2023-10-22T12:39:25.276" v="3520" actId="478"/>
          <ac:picMkLst>
            <pc:docMk/>
            <pc:sldMk cId="136978865" sldId="295"/>
            <ac:picMk id="57" creationId="{D22FAFE8-A8E1-ED5F-A722-8F4A5B4EE62A}"/>
          </ac:picMkLst>
        </pc:picChg>
        <pc:picChg chg="del mod">
          <ac:chgData name="Sarah Bergin" userId="62fb69e3-6bbd-4810-8037-b62853d201f0" providerId="ADAL" clId="{77CF4EEE-431E-478D-863D-A508B34C8DBD}" dt="2023-10-22T12:39:21.893" v="3517" actId="478"/>
          <ac:picMkLst>
            <pc:docMk/>
            <pc:sldMk cId="136978865" sldId="295"/>
            <ac:picMk id="58" creationId="{8801BEE1-2F73-42C7-4CAF-E4FEA86C7E7C}"/>
          </ac:picMkLst>
        </pc:picChg>
        <pc:picChg chg="add mod">
          <ac:chgData name="Sarah Bergin" userId="62fb69e3-6bbd-4810-8037-b62853d201f0" providerId="ADAL" clId="{77CF4EEE-431E-478D-863D-A508B34C8DBD}" dt="2023-10-22T12:44:54.426" v="3727" actId="1076"/>
          <ac:picMkLst>
            <pc:docMk/>
            <pc:sldMk cId="136978865" sldId="295"/>
            <ac:picMk id="2050" creationId="{C0EBA512-42AA-CBB6-13A6-FD1CBDF35DDD}"/>
          </ac:picMkLst>
        </pc:picChg>
        <pc:picChg chg="add mod">
          <ac:chgData name="Sarah Bergin" userId="62fb69e3-6bbd-4810-8037-b62853d201f0" providerId="ADAL" clId="{77CF4EEE-431E-478D-863D-A508B34C8DBD}" dt="2023-10-22T12:53:00.893" v="3838" actId="1076"/>
          <ac:picMkLst>
            <pc:docMk/>
            <pc:sldMk cId="136978865" sldId="295"/>
            <ac:picMk id="2070" creationId="{EFC208A6-9867-FA51-1D1C-5DFF6864B6F1}"/>
          </ac:picMkLst>
        </pc:picChg>
        <pc:picChg chg="add mod">
          <ac:chgData name="Sarah Bergin" userId="62fb69e3-6bbd-4810-8037-b62853d201f0" providerId="ADAL" clId="{77CF4EEE-431E-478D-863D-A508B34C8DBD}" dt="2023-10-22T12:53:05.030" v="3840" actId="1076"/>
          <ac:picMkLst>
            <pc:docMk/>
            <pc:sldMk cId="136978865" sldId="295"/>
            <ac:picMk id="2071" creationId="{C2AA4AB7-05DB-2F75-23BE-CA543F6C62C8}"/>
          </ac:picMkLst>
        </pc:picChg>
        <pc:picChg chg="add mod">
          <ac:chgData name="Sarah Bergin" userId="62fb69e3-6bbd-4810-8037-b62853d201f0" providerId="ADAL" clId="{77CF4EEE-431E-478D-863D-A508B34C8DBD}" dt="2023-10-22T12:53:09.092" v="3842" actId="1076"/>
          <ac:picMkLst>
            <pc:docMk/>
            <pc:sldMk cId="136978865" sldId="295"/>
            <ac:picMk id="2072" creationId="{C0C1173C-D473-224D-7DB1-44DBB2722E0D}"/>
          </ac:picMkLst>
        </pc:picChg>
        <pc:picChg chg="add mod">
          <ac:chgData name="Sarah Bergin" userId="62fb69e3-6bbd-4810-8037-b62853d201f0" providerId="ADAL" clId="{77CF4EEE-431E-478D-863D-A508B34C8DBD}" dt="2023-10-22T12:53:13.784" v="3844" actId="1076"/>
          <ac:picMkLst>
            <pc:docMk/>
            <pc:sldMk cId="136978865" sldId="295"/>
            <ac:picMk id="2073" creationId="{C0B4E416-6E4A-02CB-969E-396C0580380A}"/>
          </ac:picMkLst>
        </pc:picChg>
        <pc:picChg chg="add mod">
          <ac:chgData name="Sarah Bergin" userId="62fb69e3-6bbd-4810-8037-b62853d201f0" providerId="ADAL" clId="{77CF4EEE-431E-478D-863D-A508B34C8DBD}" dt="2023-10-22T12:56:26.172" v="3853" actId="1076"/>
          <ac:picMkLst>
            <pc:docMk/>
            <pc:sldMk cId="136978865" sldId="295"/>
            <ac:picMk id="2074" creationId="{D2050706-A160-04F6-2948-E97D218C721D}"/>
          </ac:picMkLst>
        </pc:picChg>
        <pc:picChg chg="add mod">
          <ac:chgData name="Sarah Bergin" userId="62fb69e3-6bbd-4810-8037-b62853d201f0" providerId="ADAL" clId="{77CF4EEE-431E-478D-863D-A508B34C8DBD}" dt="2023-10-22T12:56:29.344" v="3854" actId="1076"/>
          <ac:picMkLst>
            <pc:docMk/>
            <pc:sldMk cId="136978865" sldId="295"/>
            <ac:picMk id="2075" creationId="{F3E34F5E-842F-6A80-5988-130E66F87819}"/>
          </ac:picMkLst>
        </pc:picChg>
        <pc:picChg chg="add del mod">
          <ac:chgData name="Sarah Bergin" userId="62fb69e3-6bbd-4810-8037-b62853d201f0" providerId="ADAL" clId="{77CF4EEE-431E-478D-863D-A508B34C8DBD}" dt="2023-10-22T19:15:38.617" v="5845"/>
          <ac:picMkLst>
            <pc:docMk/>
            <pc:sldMk cId="136978865" sldId="295"/>
            <ac:picMk id="2095" creationId="{2D2B115F-3890-EE4C-EE3F-B7E5A8B9AC33}"/>
          </ac:picMkLst>
        </pc:picChg>
        <pc:picChg chg="add del mod ord">
          <ac:chgData name="Sarah Bergin" userId="62fb69e3-6bbd-4810-8037-b62853d201f0" providerId="ADAL" clId="{77CF4EEE-431E-478D-863D-A508B34C8DBD}" dt="2023-10-22T19:16:03.283" v="5846"/>
          <ac:picMkLst>
            <pc:docMk/>
            <pc:sldMk cId="136978865" sldId="295"/>
            <ac:picMk id="2101" creationId="{AE6B4828-54A1-7C36-3704-0C4A0D49C342}"/>
          </ac:picMkLst>
        </pc:picChg>
        <pc:picChg chg="add del mod">
          <ac:chgData name="Sarah Bergin" userId="62fb69e3-6bbd-4810-8037-b62853d201f0" providerId="ADAL" clId="{77CF4EEE-431E-478D-863D-A508B34C8DBD}" dt="2023-10-22T19:16:06.541" v="5848"/>
          <ac:picMkLst>
            <pc:docMk/>
            <pc:sldMk cId="136978865" sldId="295"/>
            <ac:picMk id="2102" creationId="{CC601F85-5FE6-A8F4-B123-A5CB939DC7A0}"/>
          </ac:picMkLst>
        </pc:picChg>
        <pc:picChg chg="add del mod ord">
          <ac:chgData name="Sarah Bergin" userId="62fb69e3-6bbd-4810-8037-b62853d201f0" providerId="ADAL" clId="{77CF4EEE-431E-478D-863D-A508B34C8DBD}" dt="2023-10-22T19:16:48.043" v="5849"/>
          <ac:picMkLst>
            <pc:docMk/>
            <pc:sldMk cId="136978865" sldId="295"/>
            <ac:picMk id="2105" creationId="{B60BDD0D-B9F5-477D-EA60-E3484EF24173}"/>
          </ac:picMkLst>
        </pc:picChg>
        <pc:picChg chg="add del mod">
          <ac:chgData name="Sarah Bergin" userId="62fb69e3-6bbd-4810-8037-b62853d201f0" providerId="ADAL" clId="{77CF4EEE-431E-478D-863D-A508B34C8DBD}" dt="2023-10-22T19:16:52.502" v="5851"/>
          <ac:picMkLst>
            <pc:docMk/>
            <pc:sldMk cId="136978865" sldId="295"/>
            <ac:picMk id="2106" creationId="{9EB26CDE-A89D-00F0-351D-8E467CB8C83E}"/>
          </ac:picMkLst>
        </pc:picChg>
        <pc:picChg chg="add del mod ord">
          <ac:chgData name="Sarah Bergin" userId="62fb69e3-6bbd-4810-8037-b62853d201f0" providerId="ADAL" clId="{77CF4EEE-431E-478D-863D-A508B34C8DBD}" dt="2023-10-22T19:17:05.691" v="5852"/>
          <ac:picMkLst>
            <pc:docMk/>
            <pc:sldMk cId="136978865" sldId="295"/>
            <ac:picMk id="2109" creationId="{516A788C-9AC7-BEB9-D2D3-B083F1B0766D}"/>
          </ac:picMkLst>
        </pc:picChg>
        <pc:picChg chg="add del mod">
          <ac:chgData name="Sarah Bergin" userId="62fb69e3-6bbd-4810-8037-b62853d201f0" providerId="ADAL" clId="{77CF4EEE-431E-478D-863D-A508B34C8DBD}" dt="2023-10-22T19:17:08.545" v="5854"/>
          <ac:picMkLst>
            <pc:docMk/>
            <pc:sldMk cId="136978865" sldId="295"/>
            <ac:picMk id="2110" creationId="{42B3F06A-BF67-9E29-9ADE-763A20E6C749}"/>
          </ac:picMkLst>
        </pc:picChg>
        <pc:picChg chg="add del mod ord">
          <ac:chgData name="Sarah Bergin" userId="62fb69e3-6bbd-4810-8037-b62853d201f0" providerId="ADAL" clId="{77CF4EEE-431E-478D-863D-A508B34C8DBD}" dt="2023-10-22T19:17:21.196" v="5855"/>
          <ac:picMkLst>
            <pc:docMk/>
            <pc:sldMk cId="136978865" sldId="295"/>
            <ac:picMk id="2113" creationId="{B1C28F19-729D-3AD9-04F3-9DFE40713949}"/>
          </ac:picMkLst>
        </pc:picChg>
        <pc:picChg chg="add del mod">
          <ac:chgData name="Sarah Bergin" userId="62fb69e3-6bbd-4810-8037-b62853d201f0" providerId="ADAL" clId="{77CF4EEE-431E-478D-863D-A508B34C8DBD}" dt="2023-10-22T19:17:34.428" v="5857"/>
          <ac:picMkLst>
            <pc:docMk/>
            <pc:sldMk cId="136978865" sldId="295"/>
            <ac:picMk id="2114" creationId="{C425FB79-FF7A-00CE-B4E9-2F1A7807BB12}"/>
          </ac:picMkLst>
        </pc:picChg>
        <pc:picChg chg="add del mod ord">
          <ac:chgData name="Sarah Bergin" userId="62fb69e3-6bbd-4810-8037-b62853d201f0" providerId="ADAL" clId="{77CF4EEE-431E-478D-863D-A508B34C8DBD}" dt="2023-10-22T19:19:50.431" v="5858"/>
          <ac:picMkLst>
            <pc:docMk/>
            <pc:sldMk cId="136978865" sldId="295"/>
            <ac:picMk id="2117" creationId="{F4FFACD8-AEBB-F0D6-5742-6A22333278BE}"/>
          </ac:picMkLst>
        </pc:picChg>
        <pc:picChg chg="add mod">
          <ac:chgData name="Sarah Bergin" userId="62fb69e3-6bbd-4810-8037-b62853d201f0" providerId="ADAL" clId="{77CF4EEE-431E-478D-863D-A508B34C8DBD}" dt="2023-10-22T19:19:50.431" v="5858"/>
          <ac:picMkLst>
            <pc:docMk/>
            <pc:sldMk cId="136978865" sldId="295"/>
            <ac:picMk id="2118" creationId="{74A54196-A3A8-5207-83D9-5F8446A510DF}"/>
          </ac:picMkLst>
        </pc:picChg>
        <pc:cxnChg chg="add mod">
          <ac:chgData name="Sarah Bergin" userId="62fb69e3-6bbd-4810-8037-b62853d201f0" providerId="ADAL" clId="{77CF4EEE-431E-478D-863D-A508B34C8DBD}" dt="2023-10-22T12:43:37.967" v="3706" actId="164"/>
          <ac:cxnSpMkLst>
            <pc:docMk/>
            <pc:sldMk cId="136978865" sldId="295"/>
            <ac:cxnSpMk id="63" creationId="{B0896B4C-62AF-37E8-6C10-3DA7095ED73E}"/>
          </ac:cxnSpMkLst>
        </pc:cxnChg>
        <pc:cxnChg chg="add mod">
          <ac:chgData name="Sarah Bergin" userId="62fb69e3-6bbd-4810-8037-b62853d201f0" providerId="ADAL" clId="{77CF4EEE-431E-478D-863D-A508B34C8DBD}" dt="2023-10-22T12:43:37.967" v="3706" actId="164"/>
          <ac:cxnSpMkLst>
            <pc:docMk/>
            <pc:sldMk cId="136978865" sldId="295"/>
            <ac:cxnSpMk id="2049" creationId="{83656B91-AA07-D80D-E70B-4790D3D6FF55}"/>
          </ac:cxnSpMkLst>
        </pc:cxnChg>
        <pc:cxnChg chg="add mod">
          <ac:chgData name="Sarah Bergin" userId="62fb69e3-6bbd-4810-8037-b62853d201f0" providerId="ADAL" clId="{77CF4EEE-431E-478D-863D-A508B34C8DBD}" dt="2023-10-22T12:43:37.967" v="3706" actId="164"/>
          <ac:cxnSpMkLst>
            <pc:docMk/>
            <pc:sldMk cId="136978865" sldId="295"/>
            <ac:cxnSpMk id="2051" creationId="{315408CB-E752-C070-9C3D-E2299927FA8B}"/>
          </ac:cxnSpMkLst>
        </pc:cxnChg>
        <pc:cxnChg chg="add mod">
          <ac:chgData name="Sarah Bergin" userId="62fb69e3-6bbd-4810-8037-b62853d201f0" providerId="ADAL" clId="{77CF4EEE-431E-478D-863D-A508B34C8DBD}" dt="2023-10-22T12:43:37.967" v="3706" actId="164"/>
          <ac:cxnSpMkLst>
            <pc:docMk/>
            <pc:sldMk cId="136978865" sldId="295"/>
            <ac:cxnSpMk id="2055" creationId="{11F200A1-7700-2821-7AF7-DA6EE2405830}"/>
          </ac:cxnSpMkLst>
        </pc:cxnChg>
        <pc:cxnChg chg="add mod">
          <ac:chgData name="Sarah Bergin" userId="62fb69e3-6bbd-4810-8037-b62853d201f0" providerId="ADAL" clId="{77CF4EEE-431E-478D-863D-A508B34C8DBD}" dt="2023-10-22T12:43:37.967" v="3706" actId="164"/>
          <ac:cxnSpMkLst>
            <pc:docMk/>
            <pc:sldMk cId="136978865" sldId="295"/>
            <ac:cxnSpMk id="2057" creationId="{772F5409-EE42-C704-B818-E32ECDF2B5F1}"/>
          </ac:cxnSpMkLst>
        </pc:cxnChg>
      </pc:sldChg>
      <pc:sldChg chg="addSp delSp modSp new add del mod modTransition modAnim">
        <pc:chgData name="Sarah Bergin" userId="62fb69e3-6bbd-4810-8037-b62853d201f0" providerId="ADAL" clId="{77CF4EEE-431E-478D-863D-A508B34C8DBD}" dt="2023-10-22T19:39:00.783" v="5906"/>
        <pc:sldMkLst>
          <pc:docMk/>
          <pc:sldMk cId="3882189460" sldId="296"/>
        </pc:sldMkLst>
        <pc:spChg chg="mod">
          <ac:chgData name="Sarah Bergin" userId="62fb69e3-6bbd-4810-8037-b62853d201f0" providerId="ADAL" clId="{77CF4EEE-431E-478D-863D-A508B34C8DBD}" dt="2023-10-22T13:01:36.647" v="3946" actId="120"/>
          <ac:spMkLst>
            <pc:docMk/>
            <pc:sldMk cId="3882189460" sldId="296"/>
            <ac:spMk id="2" creationId="{E1A25CDB-0D9D-6396-05A1-84BDEEB7DB0C}"/>
          </ac:spMkLst>
        </pc:spChg>
        <pc:spChg chg="del">
          <ac:chgData name="Sarah Bergin" userId="62fb69e3-6bbd-4810-8037-b62853d201f0" providerId="ADAL" clId="{77CF4EEE-431E-478D-863D-A508B34C8DBD}" dt="2023-10-22T13:01:12.180" v="3907" actId="478"/>
          <ac:spMkLst>
            <pc:docMk/>
            <pc:sldMk cId="3882189460" sldId="296"/>
            <ac:spMk id="3" creationId="{656C0FEB-9ABA-DAB6-D7FD-98CDF7665C42}"/>
          </ac:spMkLst>
        </pc:spChg>
        <pc:picChg chg="add mod">
          <ac:chgData name="Sarah Bergin" userId="62fb69e3-6bbd-4810-8037-b62853d201f0" providerId="ADAL" clId="{77CF4EEE-431E-478D-863D-A508B34C8DBD}" dt="2023-10-22T13:06:16.164" v="4408" actId="1076"/>
          <ac:picMkLst>
            <pc:docMk/>
            <pc:sldMk cId="3882189460" sldId="296"/>
            <ac:picMk id="5" creationId="{E17E7585-E57D-09DE-395D-B062385D86F7}"/>
          </ac:picMkLst>
        </pc:picChg>
        <pc:picChg chg="add del mod">
          <ac:chgData name="Sarah Bergin" userId="62fb69e3-6bbd-4810-8037-b62853d201f0" providerId="ADAL" clId="{77CF4EEE-431E-478D-863D-A508B34C8DBD}" dt="2023-10-22T18:17:19.685" v="5453"/>
          <ac:picMkLst>
            <pc:docMk/>
            <pc:sldMk cId="3882189460" sldId="296"/>
            <ac:picMk id="8" creationId="{DE0C06BD-49A9-9C81-6A52-EB7260487FBF}"/>
          </ac:picMkLst>
        </pc:picChg>
        <pc:picChg chg="add del mod ord">
          <ac:chgData name="Sarah Bergin" userId="62fb69e3-6bbd-4810-8037-b62853d201f0" providerId="ADAL" clId="{77CF4EEE-431E-478D-863D-A508B34C8DBD}" dt="2023-10-22T18:17:48.453" v="5454"/>
          <ac:picMkLst>
            <pc:docMk/>
            <pc:sldMk cId="3882189460" sldId="296"/>
            <ac:picMk id="11" creationId="{01FABE0B-8CB9-44D9-62B8-280F828C8374}"/>
          </ac:picMkLst>
        </pc:picChg>
        <pc:picChg chg="add del mod">
          <ac:chgData name="Sarah Bergin" userId="62fb69e3-6bbd-4810-8037-b62853d201f0" providerId="ADAL" clId="{77CF4EEE-431E-478D-863D-A508B34C8DBD}" dt="2023-10-22T19:37:51.901" v="5902"/>
          <ac:picMkLst>
            <pc:docMk/>
            <pc:sldMk cId="3882189460" sldId="296"/>
            <ac:picMk id="12" creationId="{A4E9F228-0A82-DCCF-2567-42C979D41024}"/>
          </ac:picMkLst>
        </pc:picChg>
        <pc:picChg chg="add del mod ord">
          <ac:chgData name="Sarah Bergin" userId="62fb69e3-6bbd-4810-8037-b62853d201f0" providerId="ADAL" clId="{77CF4EEE-431E-478D-863D-A508B34C8DBD}" dt="2023-10-22T19:38:17.198" v="5903"/>
          <ac:picMkLst>
            <pc:docMk/>
            <pc:sldMk cId="3882189460" sldId="296"/>
            <ac:picMk id="23" creationId="{4B3C8288-B9E3-C4BA-A2E6-6483B76BEF85}"/>
          </ac:picMkLst>
        </pc:picChg>
        <pc:picChg chg="add del mod">
          <ac:chgData name="Sarah Bergin" userId="62fb69e3-6bbd-4810-8037-b62853d201f0" providerId="ADAL" clId="{77CF4EEE-431E-478D-863D-A508B34C8DBD}" dt="2023-10-22T19:38:27.358" v="5905"/>
          <ac:picMkLst>
            <pc:docMk/>
            <pc:sldMk cId="3882189460" sldId="296"/>
            <ac:picMk id="24" creationId="{9822A4C3-C3F2-C421-126D-3CF0F8C6AD63}"/>
          </ac:picMkLst>
        </pc:picChg>
        <pc:picChg chg="add del mod ord">
          <ac:chgData name="Sarah Bergin" userId="62fb69e3-6bbd-4810-8037-b62853d201f0" providerId="ADAL" clId="{77CF4EEE-431E-478D-863D-A508B34C8DBD}" dt="2023-10-22T19:39:00.783" v="5906"/>
          <ac:picMkLst>
            <pc:docMk/>
            <pc:sldMk cId="3882189460" sldId="296"/>
            <ac:picMk id="27" creationId="{D61C1E2D-9231-79A8-D4C8-00B0827D6B73}"/>
          </ac:picMkLst>
        </pc:picChg>
        <pc:picChg chg="add mod">
          <ac:chgData name="Sarah Bergin" userId="62fb69e3-6bbd-4810-8037-b62853d201f0" providerId="ADAL" clId="{77CF4EEE-431E-478D-863D-A508B34C8DBD}" dt="2023-10-22T19:39:00.783" v="5906"/>
          <ac:picMkLst>
            <pc:docMk/>
            <pc:sldMk cId="3882189460" sldId="296"/>
            <ac:picMk id="28" creationId="{26A94A42-8227-B4E9-5D50-27AC96910755}"/>
          </ac:picMkLst>
        </pc:picChg>
      </pc:sldChg>
      <pc:sldChg chg="addSp delSp modSp new mod modTransition">
        <pc:chgData name="Sarah Bergin" userId="62fb69e3-6bbd-4810-8037-b62853d201f0" providerId="ADAL" clId="{77CF4EEE-431E-478D-863D-A508B34C8DBD}" dt="2023-10-22T17:07:20.896" v="5393"/>
        <pc:sldMkLst>
          <pc:docMk/>
          <pc:sldMk cId="1112332825" sldId="297"/>
        </pc:sldMkLst>
        <pc:spChg chg="add del mod">
          <ac:chgData name="Sarah Bergin" userId="62fb69e3-6bbd-4810-8037-b62853d201f0" providerId="ADAL" clId="{77CF4EEE-431E-478D-863D-A508B34C8DBD}" dt="2023-10-22T16:09:03.400" v="5146" actId="20577"/>
          <ac:spMkLst>
            <pc:docMk/>
            <pc:sldMk cId="1112332825" sldId="297"/>
            <ac:spMk id="2" creationId="{BF8A240E-290F-B376-7868-3361E4A3DB9E}"/>
          </ac:spMkLst>
        </pc:spChg>
        <pc:spChg chg="add del mod">
          <ac:chgData name="Sarah Bergin" userId="62fb69e3-6bbd-4810-8037-b62853d201f0" providerId="ADAL" clId="{77CF4EEE-431E-478D-863D-A508B34C8DBD}" dt="2023-10-22T16:08:53.232" v="5110"/>
          <ac:spMkLst>
            <pc:docMk/>
            <pc:sldMk cId="1112332825" sldId="297"/>
            <ac:spMk id="4" creationId="{362556D6-F071-A540-9B2A-36A829EB291F}"/>
          </ac:spMkLst>
        </pc:spChg>
        <pc:picChg chg="add mod">
          <ac:chgData name="Sarah Bergin" userId="62fb69e3-6bbd-4810-8037-b62853d201f0" providerId="ADAL" clId="{77CF4EEE-431E-478D-863D-A508B34C8DBD}" dt="2023-10-22T17:07:20.896" v="5393"/>
          <ac:picMkLst>
            <pc:docMk/>
            <pc:sldMk cId="1112332825" sldId="297"/>
            <ac:picMk id="22" creationId="{DDD9D731-5CBC-1178-E61B-13E8E6E8AFF6}"/>
          </ac:picMkLst>
        </pc:picChg>
      </pc:sldChg>
    </pc:docChg>
  </pc:docChgLst>
</pc:chgInfo>
</file>

<file path=ppt/comments/modernComment_103_C265DDAC.xml><?xml version="1.0" encoding="utf-8"?>
<p188:cmLst xmlns:a="http://schemas.openxmlformats.org/drawingml/2006/main" xmlns:r="http://schemas.openxmlformats.org/officeDocument/2006/relationships" xmlns:p188="http://schemas.microsoft.com/office/powerpoint/2018/8/main">
  <p188:cm id="{E8E34342-D7DA-46A8-A153-9D8B5BAC1957}" authorId="{E6829EFE-7624-3E47-15F5-2C2C66DA8D7B}" created="2023-10-18T08:07:26.594">
    <ac:txMkLst xmlns:ac="http://schemas.microsoft.com/office/drawing/2013/main/command">
      <pc:docMk xmlns:pc="http://schemas.microsoft.com/office/powerpoint/2013/main/command"/>
      <pc:sldMk xmlns:pc="http://schemas.microsoft.com/office/powerpoint/2013/main/command" cId="3261455788" sldId="259"/>
      <ac:spMk id="3" creationId="{575C8142-867B-9741-F945-6E24EE27EE44}"/>
      <ac:txMk cp="0" len="105">
        <ac:context len="106" hash="3408908159"/>
      </ac:txMk>
    </ac:txMkLst>
    <p188:pos x="19014712" y="485829"/>
    <p188:replyLst>
      <p188:reply id="{112DA2C8-01E2-4820-967F-8D7988AE7787}" authorId="{9F482F79-B305-865B-4D28-9597784C1B78}" created="2023-10-20T16:12:28.361">
        <p188:txBody>
          <a:bodyPr/>
          <a:lstStyle/>
          <a:p>
            <a:r>
              <a:rPr lang="en-GB"/>
              <a:t>Done</a:t>
            </a:r>
          </a:p>
        </p188:txBody>
      </p188:reply>
    </p188:replyLst>
    <p188:txBody>
      <a:bodyPr/>
      <a:lstStyle/>
      <a:p>
        <a:r>
          <a:rPr lang="en-GB"/>
          <a:t>Like the report and paper, we need to include the disclaimer somewhere upfront.
Also, the header you have would suggest this shouldn't be shared. Can you consult your HSE decision maker for the correct privacy marking for the audience intended?</a:t>
        </a:r>
      </a:p>
    </p188:txBody>
  </p188:cm>
</p188:cmLst>
</file>

<file path=ppt/comments/modernComment_109_5D4E1E97.xml><?xml version="1.0" encoding="utf-8"?>
<p188:cmLst xmlns:a="http://schemas.openxmlformats.org/drawingml/2006/main" xmlns:r="http://schemas.openxmlformats.org/officeDocument/2006/relationships" xmlns:p188="http://schemas.microsoft.com/office/powerpoint/2018/8/main">
  <p188:cm id="{B4E3A29B-4A9A-4B24-A6B9-4B23B94074BB}" authorId="{E6829EFE-7624-3E47-15F5-2C2C66DA8D7B}" created="2023-10-18T08:11:27.235">
    <ac:txMkLst xmlns:ac="http://schemas.microsoft.com/office/drawing/2013/main/command">
      <pc:docMk xmlns:pc="http://schemas.microsoft.com/office/powerpoint/2013/main/command"/>
      <pc:sldMk xmlns:pc="http://schemas.microsoft.com/office/powerpoint/2013/main/command" cId="1565400727" sldId="265"/>
      <ac:spMk id="3" creationId="{75BEE71E-9420-EA93-80E1-F7C2A5D7232C}"/>
      <ac:txMk cp="0" len="59">
        <ac:context len="147" hash="3217601409"/>
      </ac:txMk>
    </ac:txMkLst>
    <p188:pos x="10010249" y="501650"/>
    <p188:txBody>
      <a:bodyPr/>
      <a:lstStyle/>
      <a:p>
        <a:r>
          <a:rPr lang="en-GB"/>
          <a:t>I have an editorial query, should the text in the slide be bigger than the title? It looks a bit big to me, worse later on when you have more text on the slides</a:t>
        </a:r>
      </a:p>
    </p188:txBody>
  </p188:cm>
</p188:cmLst>
</file>

<file path=ppt/comments/modernComment_10A_698DFD09.xml><?xml version="1.0" encoding="utf-8"?>
<p188:cmLst xmlns:a="http://schemas.openxmlformats.org/drawingml/2006/main" xmlns:r="http://schemas.openxmlformats.org/officeDocument/2006/relationships" xmlns:p188="http://schemas.microsoft.com/office/powerpoint/2018/8/main">
  <p188:cm id="{135F0DF0-9BC0-42C2-A3F2-523AD98AB968}" authorId="{E6829EFE-7624-3E47-15F5-2C2C66DA8D7B}" status="resolved" created="2023-10-18T08:11:53.015" complete="100000">
    <ac:deMkLst xmlns:ac="http://schemas.microsoft.com/office/drawing/2013/main/command">
      <pc:docMk xmlns:pc="http://schemas.microsoft.com/office/powerpoint/2013/main/command"/>
      <pc:sldMk xmlns:pc="http://schemas.microsoft.com/office/powerpoint/2013/main/command" cId="1770913033" sldId="266"/>
      <ac:spMk id="3" creationId="{4E9DD08C-1B04-6225-8A3F-C1F5BAD8979C}"/>
    </ac:deMkLst>
    <p188:replyLst>
      <p188:reply id="{411C52C1-DE2D-4A53-8925-7D301F24B1BD}" authorId="{9F482F79-B305-865B-4D28-9597784C1B78}" created="2023-10-20T15:59:45.276">
        <p188:txBody>
          <a:bodyPr/>
          <a:lstStyle/>
          <a:p>
            <a:r>
              <a:rPr lang="en-GB"/>
              <a:t>Naughty "keep source formatting" when pasting methinks 😲</a:t>
            </a:r>
          </a:p>
        </p188:txBody>
      </p188:reply>
    </p188:replyLst>
    <p188:txBody>
      <a:bodyPr/>
      <a:lstStyle/>
      <a:p>
        <a:r>
          <a:rPr lang="en-GB"/>
          <a:t>Font has changed for some reason?</a:t>
        </a:r>
      </a:p>
    </p188:txBody>
  </p188:cm>
</p188:cmLst>
</file>

<file path=ppt/comments/modernComment_10E_3477862C.xml><?xml version="1.0" encoding="utf-8"?>
<p188:cmLst xmlns:a="http://schemas.openxmlformats.org/drawingml/2006/main" xmlns:r="http://schemas.openxmlformats.org/officeDocument/2006/relationships" xmlns:p188="http://schemas.microsoft.com/office/powerpoint/2018/8/main">
  <p188:cm id="{D6AF5934-93FB-415E-8326-06B640C2630C}" authorId="{E6829EFE-7624-3E47-15F5-2C2C66DA8D7B}" created="2023-10-18T08:15:42.407">
    <ac:txMkLst xmlns:ac="http://schemas.microsoft.com/office/drawing/2013/main/command">
      <pc:docMk xmlns:pc="http://schemas.microsoft.com/office/powerpoint/2013/main/command"/>
      <pc:sldMk xmlns:pc="http://schemas.microsoft.com/office/powerpoint/2013/main/command" cId="880248364" sldId="270"/>
      <ac:spMk id="3" creationId="{F1215B03-F5F5-2EE7-D57B-1DC95D5E2B83}"/>
      <ac:txMk cp="252" len="192">
        <ac:context len="446" hash="4036841277"/>
      </ac:txMk>
    </ac:txMkLst>
    <p188:pos x="21306900" y="5435600"/>
    <p188:replyLst>
      <p188:reply id="{5AC83CED-FB60-45C7-AA39-7CCE16FA3E6C}" authorId="{9F482F79-B305-865B-4D28-9597784C1B78}" created="2023-10-20T16:05:40.397">
        <p188:txBody>
          <a:bodyPr/>
          <a:lstStyle/>
          <a:p>
            <a:r>
              <a:rPr lang="en-GB"/>
              <a:t>done</a:t>
            </a:r>
          </a:p>
        </p188:txBody>
      </p188:reply>
    </p188:replyLst>
    <p188:txBody>
      <a:bodyPr/>
      <a:lstStyle/>
      <a:p>
        <a:r>
          <a:rPr lang="en-GB"/>
          <a:t>Are these sub-bullet points? If so, can you make it clearer?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OFFICIAL-SENSITIVE</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CC817B-2C8E-6245-95DE-25370B7DBC02}" type="datetime1">
              <a:rPr lang="en-GB" smtClean="0"/>
              <a:t>22/10/2023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11198B-F8CB-3B42-B2BD-0DC25659C1C8}" type="slidenum">
              <a:rPr lang="en-US" smtClean="0"/>
              <a:t>‹#›</a:t>
            </a:fld>
            <a:endParaRPr lang="en-US"/>
          </a:p>
        </p:txBody>
      </p:sp>
    </p:spTree>
    <p:extLst>
      <p:ext uri="{BB962C8B-B14F-4D97-AF65-F5344CB8AC3E}">
        <p14:creationId xmlns:p14="http://schemas.microsoft.com/office/powerpoint/2010/main" val="391529364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OFFICIAL-SENSITIVE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FDE79C-9227-404E-BBD9-F99CDBEA4DB7}" type="datetime1">
              <a:rPr lang="en-GB" smtClean="0"/>
              <a:t>22/10/2023</a:t>
            </a:fld>
            <a:endParaRPr lang="en-US"/>
          </a:p>
        </p:txBody>
      </p:sp>
      <p:sp>
        <p:nvSpPr>
          <p:cNvPr id="4" name="Slide Image Placeholder 3"/>
          <p:cNvSpPr>
            <a:spLocks noGrp="1" noRot="1" noChangeAspect="1"/>
          </p:cNvSpPr>
          <p:nvPr>
            <p:ph type="sldImg" idx="2"/>
          </p:nvPr>
        </p:nvSpPr>
        <p:spPr>
          <a:xfrm>
            <a:off x="400050" y="685800"/>
            <a:ext cx="60579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6AB9C-6757-1A4F-B244-86F2F364BCD7}" type="slidenum">
              <a:rPr lang="en-US" smtClean="0"/>
              <a:t>‹#›</a:t>
            </a:fld>
            <a:endParaRPr lang="en-US"/>
          </a:p>
        </p:txBody>
      </p:sp>
    </p:spTree>
    <p:extLst>
      <p:ext uri="{BB962C8B-B14F-4D97-AF65-F5344CB8AC3E}">
        <p14:creationId xmlns:p14="http://schemas.microsoft.com/office/powerpoint/2010/main" val="3451240173"/>
      </p:ext>
    </p:extLst>
  </p:cSld>
  <p:clrMap bg1="lt1" tx1="dk1" bg2="lt2" tx2="dk2" accent1="accent1" accent2="accent2" accent3="accent3" accent4="accent4" accent5="accent5" accent6="accent6" hlink="hlink" folHlink="folHlink"/>
  <p:hf ftr="0" dt="0"/>
  <p:notesStyle>
    <a:lvl1pPr marL="0" algn="l" defTabSz="1084204" rtl="0" eaLnBrk="1" latinLnBrk="0" hangingPunct="1">
      <a:defRPr sz="2800" kern="1200">
        <a:solidFill>
          <a:schemeClr val="tx1"/>
        </a:solidFill>
        <a:latin typeface="+mn-lt"/>
        <a:ea typeface="+mn-ea"/>
        <a:cs typeface="+mn-cs"/>
      </a:defRPr>
    </a:lvl1pPr>
    <a:lvl2pPr marL="1084204" algn="l" defTabSz="1084204" rtl="0" eaLnBrk="1" latinLnBrk="0" hangingPunct="1">
      <a:defRPr sz="2800" kern="1200">
        <a:solidFill>
          <a:schemeClr val="tx1"/>
        </a:solidFill>
        <a:latin typeface="+mn-lt"/>
        <a:ea typeface="+mn-ea"/>
        <a:cs typeface="+mn-cs"/>
      </a:defRPr>
    </a:lvl2pPr>
    <a:lvl3pPr marL="2168408" algn="l" defTabSz="1084204" rtl="0" eaLnBrk="1" latinLnBrk="0" hangingPunct="1">
      <a:defRPr sz="2800" kern="1200">
        <a:solidFill>
          <a:schemeClr val="tx1"/>
        </a:solidFill>
        <a:latin typeface="+mn-lt"/>
        <a:ea typeface="+mn-ea"/>
        <a:cs typeface="+mn-cs"/>
      </a:defRPr>
    </a:lvl3pPr>
    <a:lvl4pPr marL="3252612" algn="l" defTabSz="1084204" rtl="0" eaLnBrk="1" latinLnBrk="0" hangingPunct="1">
      <a:defRPr sz="2800" kern="1200">
        <a:solidFill>
          <a:schemeClr val="tx1"/>
        </a:solidFill>
        <a:latin typeface="+mn-lt"/>
        <a:ea typeface="+mn-ea"/>
        <a:cs typeface="+mn-cs"/>
      </a:defRPr>
    </a:lvl4pPr>
    <a:lvl5pPr marL="4336816" algn="l" defTabSz="1084204" rtl="0" eaLnBrk="1" latinLnBrk="0" hangingPunct="1">
      <a:defRPr sz="2800" kern="1200">
        <a:solidFill>
          <a:schemeClr val="tx1"/>
        </a:solidFill>
        <a:latin typeface="+mn-lt"/>
        <a:ea typeface="+mn-ea"/>
        <a:cs typeface="+mn-cs"/>
      </a:defRPr>
    </a:lvl5pPr>
    <a:lvl6pPr marL="5421020" algn="l" defTabSz="1084204" rtl="0" eaLnBrk="1" latinLnBrk="0" hangingPunct="1">
      <a:defRPr sz="2800" kern="1200">
        <a:solidFill>
          <a:schemeClr val="tx1"/>
        </a:solidFill>
        <a:latin typeface="+mn-lt"/>
        <a:ea typeface="+mn-ea"/>
        <a:cs typeface="+mn-cs"/>
      </a:defRPr>
    </a:lvl6pPr>
    <a:lvl7pPr marL="6505224" algn="l" defTabSz="1084204" rtl="0" eaLnBrk="1" latinLnBrk="0" hangingPunct="1">
      <a:defRPr sz="2800" kern="1200">
        <a:solidFill>
          <a:schemeClr val="tx1"/>
        </a:solidFill>
        <a:latin typeface="+mn-lt"/>
        <a:ea typeface="+mn-ea"/>
        <a:cs typeface="+mn-cs"/>
      </a:defRPr>
    </a:lvl7pPr>
    <a:lvl8pPr marL="7589429" algn="l" defTabSz="1084204" rtl="0" eaLnBrk="1" latinLnBrk="0" hangingPunct="1">
      <a:defRPr sz="2800" kern="1200">
        <a:solidFill>
          <a:schemeClr val="tx1"/>
        </a:solidFill>
        <a:latin typeface="+mn-lt"/>
        <a:ea typeface="+mn-ea"/>
        <a:cs typeface="+mn-cs"/>
      </a:defRPr>
    </a:lvl8pPr>
    <a:lvl9pPr marL="8673633" algn="l" defTabSz="1084204" rtl="0" eaLnBrk="1" latinLnBrk="0" hangingPunct="1">
      <a:defRPr sz="2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Transposition_(law)"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ATEX_directiv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Phosphorus" TargetMode="External"/><Relationship Id="rId13" Type="http://schemas.openxmlformats.org/officeDocument/2006/relationships/hyperlink" Target="https://en.wikipedia.org/wiki/Comparison_of_anaerobic_and_aerobic_digestion#cite_note-Aerobic_and_anaerobic_respiration-1" TargetMode="External"/><Relationship Id="rId3" Type="http://schemas.openxmlformats.org/officeDocument/2006/relationships/hyperlink" Target="https://en.wikipedia.org/wiki/Composting" TargetMode="External"/><Relationship Id="rId7" Type="http://schemas.openxmlformats.org/officeDocument/2006/relationships/hyperlink" Target="https://en.wikipedia.org/wiki/Nitrogen" TargetMode="External"/><Relationship Id="rId12" Type="http://schemas.openxmlformats.org/officeDocument/2006/relationships/hyperlink" Target="https://en.wikipedia.org/wiki/Sulfat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Hydrogen" TargetMode="External"/><Relationship Id="rId11" Type="http://schemas.openxmlformats.org/officeDocument/2006/relationships/hyperlink" Target="https://en.wikipedia.org/wiki/Phosphate" TargetMode="External"/><Relationship Id="rId5" Type="http://schemas.openxmlformats.org/officeDocument/2006/relationships/hyperlink" Target="https://en.wikipedia.org/wiki/Carbon" TargetMode="External"/><Relationship Id="rId10" Type="http://schemas.openxmlformats.org/officeDocument/2006/relationships/hyperlink" Target="https://en.wikipedia.org/wiki/Nitrate" TargetMode="External"/><Relationship Id="rId4" Type="http://schemas.openxmlformats.org/officeDocument/2006/relationships/hyperlink" Target="https://en.wikipedia.org/wiki/Oxidised" TargetMode="External"/><Relationship Id="rId9" Type="http://schemas.openxmlformats.org/officeDocument/2006/relationships/hyperlink" Target="https://en.wikipedia.org/wiki/Sulfur"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that it these high profile incidents that have caused HSE to wonder are there potential knowledge gaps/recurring unsafe trends in the industry that could be highlighted and thus prevent future incidents like these occurring. So the HSE commissioned an internal project, looking at the industry from a number of angles to see if these trends could be identified. The intention was also to hopefully give the inspectors some particular pointers to look at when visiting sites (there are many features at an AD site and so its very unlikely that all aspects can be inspected in a single site visit). The outcomes from this project form the basis of this presentation.</a:t>
            </a:r>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2</a:t>
            </a:fld>
            <a:endParaRPr lang="en-US"/>
          </a:p>
        </p:txBody>
      </p:sp>
    </p:spTree>
    <p:extLst>
      <p:ext uri="{BB962C8B-B14F-4D97-AF65-F5344CB8AC3E}">
        <p14:creationId xmlns:p14="http://schemas.microsoft.com/office/powerpoint/2010/main" val="330205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Darker thick foam – slow formation, due to undigested dry matter, high dry solids, poor mixing, mousse-like yellow “champagne” foam</a:t>
            </a:r>
          </a:p>
          <a:p>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16</a:t>
            </a:fld>
            <a:endParaRPr lang="en-US"/>
          </a:p>
        </p:txBody>
      </p:sp>
    </p:spTree>
    <p:extLst>
      <p:ext uri="{BB962C8B-B14F-4D97-AF65-F5344CB8AC3E}">
        <p14:creationId xmlns:p14="http://schemas.microsoft.com/office/powerpoint/2010/main" val="135691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difficulty in demonstrating competency amongst duty holders due to the lack of industry specific competency benchmarks. That being said, the campaign overall produced positive outcomes; for example, one operator applied the advice given by the HSE process safety specialist around hazardous area zoning at one of their managed sites to all of their operated sites. </a:t>
            </a:r>
          </a:p>
          <a:p>
            <a:endParaRPr lang="en-GB" sz="1800" dirty="0">
              <a:effectLst/>
              <a:latin typeface="Calibri" panose="020F0502020204030204" pitchFamily="34" charset="0"/>
              <a:cs typeface="Times New Roman" panose="02020603050405020304" pitchFamily="18" charset="0"/>
            </a:endParaRPr>
          </a:p>
          <a:p>
            <a:r>
              <a:rPr lang="en-GB" dirty="0"/>
              <a:t>Limited understanding of density variation in biogas</a:t>
            </a:r>
            <a:r>
              <a:rPr lang="en-GB" sz="1800" dirty="0">
                <a:effectLst/>
                <a:latin typeface="Calibri" panose="020F0502020204030204" pitchFamily="34" charset="0"/>
                <a:cs typeface="Times New Roman" panose="02020603050405020304" pitchFamily="18" charset="0"/>
              </a:rPr>
              <a:t> (covered in part 4)</a:t>
            </a:r>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19</a:t>
            </a:fld>
            <a:endParaRPr lang="en-US"/>
          </a:p>
        </p:txBody>
      </p:sp>
    </p:spTree>
    <p:extLst>
      <p:ext uri="{BB962C8B-B14F-4D97-AF65-F5344CB8AC3E}">
        <p14:creationId xmlns:p14="http://schemas.microsoft.com/office/powerpoint/2010/main" val="145466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Being generic, often with large chunks copied from UK or European regulations or standards without analysis of site specific conditions.</a:t>
            </a:r>
          </a:p>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ii. Including significant content from consultants that did not correspond to actual practice on site. For example, citing start-up procedures based on nitrogen inerting when this was never actually done.</a:t>
            </a:r>
          </a:p>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iii. Missing specific assessment of explosion risks during maintenance operation – this was extremely common. In some cases there were separate written procedures to cover maintenance, in some cases there were not.</a:t>
            </a:r>
          </a:p>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iv. Faulty or incomplete assessments especially in relation to Hazardous Area Classification. Some specific issues are discussed below.</a:t>
            </a:r>
          </a:p>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In several cases the HSE visits led to rewriting of DSEAR reports both in the site visited and other sites operated by the companies involved.</a:t>
            </a:r>
          </a:p>
          <a:p>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20</a:t>
            </a:fld>
            <a:endParaRPr lang="en-US"/>
          </a:p>
        </p:txBody>
      </p:sp>
    </p:spTree>
    <p:extLst>
      <p:ext uri="{BB962C8B-B14F-4D97-AF65-F5344CB8AC3E}">
        <p14:creationId xmlns:p14="http://schemas.microsoft.com/office/powerpoint/2010/main" val="3821854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Understanding – AD is an live process, can’t switch off, indicators such as pH, Gas </a:t>
            </a:r>
            <a:r>
              <a:rPr lang="en-GB" sz="1800" dirty="0" err="1"/>
              <a:t>concs</a:t>
            </a:r>
            <a:r>
              <a:rPr lang="en-GB" sz="1800" dirty="0"/>
              <a:t> can tell if digester is souring</a:t>
            </a:r>
          </a:p>
          <a:p>
            <a:r>
              <a:rPr lang="en-GB" sz="1800" dirty="0"/>
              <a:t>Monitoring – Pressure, foam indicators, H2S </a:t>
            </a:r>
            <a:r>
              <a:rPr lang="en-GB" sz="1800" dirty="0" err="1"/>
              <a:t>concs</a:t>
            </a:r>
            <a:r>
              <a:rPr lang="en-GB" sz="1800" dirty="0"/>
              <a:t> </a:t>
            </a:r>
          </a:p>
          <a:p>
            <a:pPr marL="0" marR="0" lvl="0" indent="0" algn="l" defTabSz="1084204"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cs typeface="Times New Roman" panose="02020603050405020304" pitchFamily="18" charset="0"/>
              </a:rPr>
              <a:t>For example, a reduction in system pressure could be an indicator of a gas release, which could be occurring due to failure of a components e.g., tear in gas membrane, faulty seal. Staff should consider their own safety when responding to an abnormal reading e.g., having appropriate PPE, personal gas monitoring, knowledge of the hazards in the area they may be entering and process safety components that allow them to make an area safe before entering.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 risk assessment specific to the maintenance tasks being undertaken. For example, what hazards are there when opening the digester hatch to replace the agitator and can additional temporary risk control measures be put in place during that activity.</a:t>
            </a: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ii. Written work instructions (and a permit to work if carrying out hot works) that considers the specific hazards of that part of the plant, such as pressurised pipes, location of potentially explosive atmospheres, checklist to confirm that additional risk control measures have been put in place (active ventilation, clearance measurement with gas detector).</a:t>
            </a:r>
          </a:p>
          <a:p>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21</a:t>
            </a:fld>
            <a:endParaRPr lang="en-US"/>
          </a:p>
        </p:txBody>
      </p:sp>
    </p:spTree>
    <p:extLst>
      <p:ext uri="{BB962C8B-B14F-4D97-AF65-F5344CB8AC3E}">
        <p14:creationId xmlns:p14="http://schemas.microsoft.com/office/powerpoint/2010/main" val="3894413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Smaller plants may require Local Authority permission only e.g. no waste leaving site, non-waste feedstock</a:t>
            </a:r>
          </a:p>
          <a:p>
            <a:pPr>
              <a:lnSpc>
                <a:spcPct val="115000"/>
              </a:lnSpc>
              <a:spcAft>
                <a:spcPts val="12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EA SR guidance documents are prescriptive only in terms of environmental aspects and minimisation of pollution/impact on sensitive receptors. It is stated in the SR documents that appropriate safety documentation should be present e.g., risk assessment, DSEAR but there is no guidance for the applicant to assist with the preparation of this documentation. </a:t>
            </a:r>
          </a:p>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It is expected that an element of this responsibility for safety documentation will lie with the plant installer/designer and be shared with the operator as part of the handover and acceptance procedures. However it is not known if this is the case in practice. </a:t>
            </a:r>
          </a:p>
          <a:p>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23</a:t>
            </a:fld>
            <a:endParaRPr lang="en-US"/>
          </a:p>
        </p:txBody>
      </p:sp>
    </p:spTree>
    <p:extLst>
      <p:ext uri="{BB962C8B-B14F-4D97-AF65-F5344CB8AC3E}">
        <p14:creationId xmlns:p14="http://schemas.microsoft.com/office/powerpoint/2010/main" val="2795317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4204"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cs typeface="Times New Roman" panose="02020603050405020304" pitchFamily="18" charset="0"/>
              </a:rPr>
              <a:t>During normal anaerobic production of biogas in a digester the CO</a:t>
            </a:r>
            <a:r>
              <a:rPr lang="en-GB" sz="1800" baseline="-25000" dirty="0">
                <a:effectLst/>
                <a:latin typeface="Arial" panose="020B0604020202020204" pitchFamily="34" charset="0"/>
                <a:ea typeface="Arial" panose="020B0604020202020204" pitchFamily="34" charset="0"/>
                <a:cs typeface="Times New Roman" panose="02020603050405020304" pitchFamily="18" charset="0"/>
              </a:rPr>
              <a:t>2</a:t>
            </a:r>
            <a:r>
              <a:rPr lang="en-GB" sz="1800" dirty="0">
                <a:effectLst/>
                <a:latin typeface="Arial" panose="020B0604020202020204" pitchFamily="34" charset="0"/>
                <a:ea typeface="Arial" panose="020B0604020202020204" pitchFamily="34" charset="0"/>
                <a:cs typeface="Times New Roman" panose="02020603050405020304" pitchFamily="18" charset="0"/>
              </a:rPr>
              <a:t> fraction should be less than about 45% but during process deviations such as emptying of the digester the CO</a:t>
            </a:r>
            <a:r>
              <a:rPr lang="en-GB" sz="1800" baseline="-25000" dirty="0">
                <a:effectLst/>
                <a:latin typeface="Arial" panose="020B0604020202020204" pitchFamily="34" charset="0"/>
                <a:ea typeface="Arial" panose="020B0604020202020204" pitchFamily="34" charset="0"/>
                <a:cs typeface="Times New Roman" panose="02020603050405020304" pitchFamily="18" charset="0"/>
              </a:rPr>
              <a:t>2</a:t>
            </a:r>
            <a:r>
              <a:rPr lang="en-GB" sz="1800" dirty="0">
                <a:effectLst/>
                <a:latin typeface="Arial" panose="020B0604020202020204" pitchFamily="34" charset="0"/>
                <a:ea typeface="Arial" panose="020B0604020202020204" pitchFamily="34" charset="0"/>
                <a:cs typeface="Times New Roman" panose="02020603050405020304" pitchFamily="18" charset="0"/>
              </a:rPr>
              <a:t> fraction may rise. Biogas with higher levels of CO</a:t>
            </a:r>
            <a:r>
              <a:rPr lang="en-GB" sz="1800" baseline="-25000" dirty="0">
                <a:effectLst/>
                <a:latin typeface="Arial" panose="020B0604020202020204" pitchFamily="34" charset="0"/>
                <a:ea typeface="Arial" panose="020B0604020202020204" pitchFamily="34" charset="0"/>
                <a:cs typeface="Times New Roman" panose="02020603050405020304" pitchFamily="18" charset="0"/>
              </a:rPr>
              <a:t>2</a:t>
            </a:r>
            <a:r>
              <a:rPr lang="en-GB" sz="1800" dirty="0">
                <a:effectLst/>
                <a:latin typeface="Arial" panose="020B0604020202020204" pitchFamily="34" charset="0"/>
                <a:ea typeface="Arial" panose="020B0604020202020204" pitchFamily="34" charset="0"/>
                <a:cs typeface="Times New Roman" panose="02020603050405020304" pitchFamily="18" charset="0"/>
              </a:rPr>
              <a:t> are also likely  in the ullage of input/output buffer, mixing or storage tanks.</a:t>
            </a:r>
          </a:p>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The average molecular weight of CO2/methane mixtures exceeds that of air (29 gmol</a:t>
            </a:r>
            <a:r>
              <a:rPr lang="en-GB" sz="1800" baseline="30000" dirty="0">
                <a:effectLst/>
                <a:latin typeface="Arial" panose="020B0604020202020204" pitchFamily="34" charset="0"/>
                <a:ea typeface="Arial" panose="020B0604020202020204" pitchFamily="34" charset="0"/>
                <a:cs typeface="Times New Roman" panose="02020603050405020304" pitchFamily="18" charset="0"/>
              </a:rPr>
              <a:t>-1</a:t>
            </a:r>
            <a:r>
              <a:rPr lang="en-GB" sz="1800" dirty="0">
                <a:effectLst/>
                <a:latin typeface="Arial" panose="020B0604020202020204" pitchFamily="34" charset="0"/>
                <a:ea typeface="Arial" panose="020B0604020202020204" pitchFamily="34" charset="0"/>
                <a:cs typeface="Times New Roman" panose="02020603050405020304" pitchFamily="18" charset="0"/>
              </a:rPr>
              <a:t>) for concentrations of CO</a:t>
            </a:r>
            <a:r>
              <a:rPr lang="en-GB" sz="1800" baseline="-25000" dirty="0">
                <a:effectLst/>
                <a:latin typeface="Arial" panose="020B0604020202020204" pitchFamily="34" charset="0"/>
                <a:ea typeface="Arial" panose="020B0604020202020204" pitchFamily="34" charset="0"/>
                <a:cs typeface="Times New Roman" panose="02020603050405020304" pitchFamily="18" charset="0"/>
              </a:rPr>
              <a:t>2</a:t>
            </a:r>
            <a:r>
              <a:rPr lang="en-GB" sz="1800" dirty="0">
                <a:effectLst/>
                <a:latin typeface="Arial" panose="020B0604020202020204" pitchFamily="34" charset="0"/>
                <a:ea typeface="Arial" panose="020B0604020202020204" pitchFamily="34" charset="0"/>
                <a:cs typeface="Times New Roman" panose="02020603050405020304" pitchFamily="18" charset="0"/>
              </a:rPr>
              <a:t> over about 50%. The flammable region is plotted against molecular weight in Figure. This figure also shows the regions in which flammable gases are lighter or heavier than air (at the same temperature). </a:t>
            </a:r>
          </a:p>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In the digester biogas may be significantly warmer than ambient. Figure shows that the region where mixtures at ambient plus 30°C are both flammable and heavier than ambient air. The range of such mixture is narrowed but is still significant.</a:t>
            </a:r>
          </a:p>
          <a:p>
            <a:pPr>
              <a:lnSpc>
                <a:spcPct val="115000"/>
              </a:lnSpc>
              <a:spcAft>
                <a:spcPts val="12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The fact that biogas can be lighter or heavier than ambient air means that it can accumulate at high or low level in an enclosure with limited ventilation</a:t>
            </a:r>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26</a:t>
            </a:fld>
            <a:endParaRPr lang="en-US"/>
          </a:p>
        </p:txBody>
      </p:sp>
    </p:spTree>
    <p:extLst>
      <p:ext uri="{BB962C8B-B14F-4D97-AF65-F5344CB8AC3E}">
        <p14:creationId xmlns:p14="http://schemas.microsoft.com/office/powerpoint/2010/main" val="44597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Constant gas concentration means monitoring can be accurately made at outlet of tank </a:t>
            </a:r>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27</a:t>
            </a:fld>
            <a:endParaRPr lang="en-US"/>
          </a:p>
        </p:txBody>
      </p:sp>
    </p:spTree>
    <p:extLst>
      <p:ext uri="{BB962C8B-B14F-4D97-AF65-F5344CB8AC3E}">
        <p14:creationId xmlns:p14="http://schemas.microsoft.com/office/powerpoint/2010/main" val="403483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4204"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cs typeface="Times New Roman" panose="02020603050405020304" pitchFamily="18" charset="0"/>
              </a:rPr>
              <a:t>The ventilation required falls off when the tank is nearly full as the inflow of air can easily reach the liquid surface and when the tank is nearly empty when the gas production rate falls away because there is much less liquid. The worst case is around 30-40% liquid fill level.</a:t>
            </a:r>
          </a:p>
          <a:p>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28</a:t>
            </a:fld>
            <a:endParaRPr lang="en-US"/>
          </a:p>
        </p:txBody>
      </p:sp>
    </p:spTree>
    <p:extLst>
      <p:ext uri="{BB962C8B-B14F-4D97-AF65-F5344CB8AC3E}">
        <p14:creationId xmlns:p14="http://schemas.microsoft.com/office/powerpoint/2010/main" val="3781264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Incidents relating to fire and explosion tended to occur during times when deviation from normal operation occurred, such as an unnoticed change in the microbial activity, leading to scenarios such as crust formation or excessive foaming. Greater understanding of the process indicators is needed so that deviations from normal operation can be rectified before they become a process safety issue. e.g. awareness of the potential for foaming events or crust formation and how to take appropriate action to mitigate for them.</a:t>
            </a: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 good understanding of where and why flammable atmospheres can be generated is required amongst operators, and appropriate engineering and procedural steps should be taken to mitigate these flammable risks. This consideration process should be reflected in a detailed DSEAR assessment and zoning plan, and fire/explosion risks communicated to relevant staff. This may lead to the inclusion of other potentially hazardous areas that often appear to be overlooked in current practice, such as storage tanks. The DSEAR risk assessment should also consider those activities outside normal operation i.e. maintenance activities, foreseeable deviations; this should be accompanied by production of documentation and safe systems of work that mitigate for the (possibly different from normal operation) hazards.</a:t>
            </a: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Equipment, including ventilation systems, should be sized and adequate for the particular process for that specific AD site, appreciating the variations in pressure, gas production, gas density as a result of varying microbiological activity. The size of the tank needs to be considered in order to ensure adequate ventilation rates are achieved.</a:t>
            </a:r>
          </a:p>
          <a:p>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29</a:t>
            </a:fld>
            <a:endParaRPr lang="en-US"/>
          </a:p>
        </p:txBody>
      </p:sp>
    </p:spTree>
    <p:extLst>
      <p:ext uri="{BB962C8B-B14F-4D97-AF65-F5344CB8AC3E}">
        <p14:creationId xmlns:p14="http://schemas.microsoft.com/office/powerpoint/2010/main" val="281443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content has been split into four parts, that represent the different approaches that were taken. Quick introduction to AD and the regulations relating to the explosion safety side (namely DSEAR). Part 1 relates to </a:t>
            </a:r>
            <a:r>
              <a:rPr lang="en-GB" sz="1800" b="0" i="0" u="none" strike="noStrike" baseline="0" dirty="0">
                <a:solidFill>
                  <a:srgbClr val="000000"/>
                </a:solidFill>
                <a:latin typeface="Times New Roman" panose="02020603050405020304" pitchFamily="18" charset="0"/>
              </a:rPr>
              <a:t>anaerobic digester site incidents, the majority of which were recorded by either the Health and Safety Executive or the Environment Agency between 2010 and 2020. Underreported and at the mercy of search terms. Part 2 relates to the findings that were made during 2021-2023, anecdotal information, and outcomes from these inspections (Note: these were routine inspections and not as a result of an occurrence). Part 3: Standards and guidance – AD sector in other countries more developed so wanted to understand what official guidance was out there both nationally and internationally. Part 4: This was one of the very obviously recurring trends during site visits and identified in paperwork. Wanted to give a high level insight into potential approach that could be applied when sizing/checking that your ventilation system is adequate. But also considerations for biogas tanks specifically e.g. </a:t>
            </a:r>
            <a:r>
              <a:rPr lang="en-GB" sz="1800" b="0" i="0" u="none" strike="noStrike" baseline="0">
                <a:solidFill>
                  <a:srgbClr val="000000"/>
                </a:solidFill>
                <a:latin typeface="Times New Roman" panose="02020603050405020304" pitchFamily="18" charset="0"/>
              </a:rPr>
              <a:t>density variation. </a:t>
            </a:r>
            <a:endParaRPr lang="en-GB" sz="1800" b="0" i="0" u="none" strike="noStrike" baseline="0" dirty="0">
              <a:solidFill>
                <a:srgbClr val="000000"/>
              </a:solidFill>
              <a:latin typeface="Times New Roman" panose="02020603050405020304" pitchFamily="18" charset="0"/>
            </a:endParaRPr>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3</a:t>
            </a:fld>
            <a:endParaRPr lang="en-US"/>
          </a:p>
        </p:txBody>
      </p:sp>
    </p:spTree>
    <p:extLst>
      <p:ext uri="{BB962C8B-B14F-4D97-AF65-F5344CB8AC3E}">
        <p14:creationId xmlns:p14="http://schemas.microsoft.com/office/powerpoint/2010/main" val="1741839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11111"/>
                </a:solidFill>
                <a:effectLst/>
                <a:latin typeface="Arial" panose="020B0604020202020204" pitchFamily="34" charset="0"/>
              </a:rPr>
              <a:t>Dangerous Substances and Explosive Atmospheres Regulations 2002 - </a:t>
            </a:r>
            <a:r>
              <a:rPr lang="en-GB" b="0" i="0" dirty="0">
                <a:solidFill>
                  <a:srgbClr val="202122"/>
                </a:solidFill>
                <a:effectLst/>
                <a:latin typeface="Arial" panose="020B0604020202020204" pitchFamily="34" charset="0"/>
              </a:rPr>
              <a:t> the United Kingdom's </a:t>
            </a:r>
            <a:r>
              <a:rPr lang="en-GB" b="0" i="0" u="none" strike="noStrike" dirty="0">
                <a:solidFill>
                  <a:srgbClr val="3366CC"/>
                </a:solidFill>
                <a:effectLst/>
                <a:latin typeface="Arial" panose="020B0604020202020204" pitchFamily="34" charset="0"/>
                <a:hlinkClick r:id="rId3" tooltip="Transposition (law)"/>
              </a:rPr>
              <a:t>implementation</a:t>
            </a:r>
            <a:r>
              <a:rPr lang="en-GB" b="0" i="0" dirty="0">
                <a:solidFill>
                  <a:srgbClr val="202122"/>
                </a:solidFill>
                <a:effectLst/>
                <a:latin typeface="Arial" panose="020B0604020202020204" pitchFamily="34" charset="0"/>
              </a:rPr>
              <a:t> of the European Union-wide </a:t>
            </a:r>
            <a:r>
              <a:rPr lang="en-GB" b="0" i="0" u="none" strike="noStrike" dirty="0">
                <a:solidFill>
                  <a:srgbClr val="3366CC"/>
                </a:solidFill>
                <a:effectLst/>
                <a:latin typeface="Arial" panose="020B0604020202020204" pitchFamily="34" charset="0"/>
                <a:hlinkClick r:id="rId4" tooltip="ATEX directive"/>
              </a:rPr>
              <a:t>ATEX directive</a:t>
            </a:r>
            <a:r>
              <a:rPr lang="en-GB" b="0" i="0" dirty="0">
                <a:solidFill>
                  <a:srgbClr val="202122"/>
                </a:solidFill>
                <a:effectLst/>
                <a:latin typeface="Arial" panose="020B0604020202020204" pitchFamily="34" charset="0"/>
              </a:rPr>
              <a:t>.</a:t>
            </a:r>
            <a:endParaRPr lang="en-GB" b="0" i="0" dirty="0">
              <a:solidFill>
                <a:srgbClr val="111111"/>
              </a:solidFill>
              <a:effectLst/>
              <a:latin typeface="Arial" panose="020B0604020202020204" pitchFamily="34" charset="0"/>
            </a:endParaRPr>
          </a:p>
          <a:p>
            <a:endParaRPr lang="en-GB" b="0" i="0" dirty="0">
              <a:solidFill>
                <a:srgbClr val="111111"/>
              </a:solidFill>
              <a:effectLst/>
              <a:latin typeface="Arial" panose="020B0604020202020204" pitchFamily="34" charset="0"/>
            </a:endParaRPr>
          </a:p>
          <a:p>
            <a:r>
              <a:rPr lang="en-GB" dirty="0"/>
              <a:t>Zone 2NE because a sufficiently small volume of explosive atmosphere would have insignificant over-pressure or thermal effects if it ignited.</a:t>
            </a:r>
            <a:r>
              <a:rPr lang="en-GB" b="0" i="0" dirty="0">
                <a:solidFill>
                  <a:srgbClr val="111111"/>
                </a:solidFill>
                <a:effectLst/>
                <a:latin typeface="Arial" panose="020B0604020202020204" pitchFamily="34" charset="0"/>
              </a:rPr>
              <a:t> </a:t>
            </a:r>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5</a:t>
            </a:fld>
            <a:endParaRPr lang="en-US"/>
          </a:p>
        </p:txBody>
      </p:sp>
    </p:spTree>
    <p:extLst>
      <p:ext uri="{BB962C8B-B14F-4D97-AF65-F5344CB8AC3E}">
        <p14:creationId xmlns:p14="http://schemas.microsoft.com/office/powerpoint/2010/main" val="3282658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also consider the non-normal activities and maintenance task e.g. emptying a digester. </a:t>
            </a:r>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6</a:t>
            </a:fld>
            <a:endParaRPr lang="en-US"/>
          </a:p>
        </p:txBody>
      </p:sp>
    </p:spTree>
    <p:extLst>
      <p:ext uri="{BB962C8B-B14F-4D97-AF65-F5344CB8AC3E}">
        <p14:creationId xmlns:p14="http://schemas.microsoft.com/office/powerpoint/2010/main" val="316998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0" i="0" dirty="0">
                <a:solidFill>
                  <a:srgbClr val="202122"/>
                </a:solidFill>
                <a:effectLst/>
                <a:latin typeface="Arial" panose="020B0604020202020204" pitchFamily="34" charset="0"/>
              </a:rPr>
              <a:t>AD overview – saying essentially what is on the slide, mention how it differs from Aerobic digestion (wastewater treatment as an example) and what the advantages are e.g. capture of gas for use, </a:t>
            </a:r>
            <a:r>
              <a:rPr lang="en-GB" dirty="0"/>
              <a:t>Energy produced from waste to run the plant, Reduced volume of </a:t>
            </a:r>
            <a:r>
              <a:rPr lang="en-GB" dirty="0" err="1"/>
              <a:t>sludge,Potential</a:t>
            </a:r>
            <a:r>
              <a:rPr lang="en-GB" dirty="0"/>
              <a:t> to process energy-rich food waste. 1 tonne of CO2 = 1 unit GWP. Time is important  Over 100 years   1 tonne of methane = 27-30 GWP. Over 20 years     1 tonne of methane = 81-83 GWP</a:t>
            </a:r>
          </a:p>
          <a:p>
            <a:r>
              <a:rPr lang="en-GB" b="0" i="0" dirty="0">
                <a:solidFill>
                  <a:srgbClr val="202122"/>
                </a:solidFill>
                <a:effectLst/>
                <a:latin typeface="Arial" panose="020B0604020202020204" pitchFamily="34" charset="0"/>
              </a:rPr>
              <a:t>In an aerobic system, such as </a:t>
            </a:r>
            <a:r>
              <a:rPr lang="en-GB" b="0" i="0" u="none" strike="noStrike" dirty="0">
                <a:solidFill>
                  <a:srgbClr val="3366CC"/>
                </a:solidFill>
                <a:effectLst/>
                <a:latin typeface="Arial" panose="020B0604020202020204" pitchFamily="34" charset="0"/>
                <a:hlinkClick r:id="rId3" tooltip="Composting"/>
              </a:rPr>
              <a:t>composting</a:t>
            </a:r>
            <a:r>
              <a:rPr lang="en-GB" b="0" i="0" dirty="0">
                <a:solidFill>
                  <a:srgbClr val="202122"/>
                </a:solidFill>
                <a:effectLst/>
                <a:latin typeface="Arial" panose="020B0604020202020204" pitchFamily="34" charset="0"/>
              </a:rPr>
              <a:t>, the microorganisms access free, gaseous oxygen directly from the surrounding atmosphere. The end products of an aerobic process are primarily carbon dioxide and water which are the stable, </a:t>
            </a:r>
            <a:r>
              <a:rPr lang="en-GB" b="0" i="0" u="none" strike="noStrike" dirty="0">
                <a:solidFill>
                  <a:srgbClr val="3366CC"/>
                </a:solidFill>
                <a:effectLst/>
                <a:latin typeface="Arial" panose="020B0604020202020204" pitchFamily="34" charset="0"/>
                <a:hlinkClick r:id="rId4" tooltip="Oxidised"/>
              </a:rPr>
              <a:t>oxidised</a:t>
            </a:r>
            <a:r>
              <a:rPr lang="en-GB" b="0" i="0" dirty="0">
                <a:solidFill>
                  <a:srgbClr val="202122"/>
                </a:solidFill>
                <a:effectLst/>
                <a:latin typeface="Arial" panose="020B0604020202020204" pitchFamily="34" charset="0"/>
              </a:rPr>
              <a:t> forms of </a:t>
            </a:r>
            <a:r>
              <a:rPr lang="en-GB" b="0" i="0" u="none" strike="noStrike" dirty="0">
                <a:solidFill>
                  <a:srgbClr val="3366CC"/>
                </a:solidFill>
                <a:effectLst/>
                <a:latin typeface="Arial" panose="020B0604020202020204" pitchFamily="34" charset="0"/>
                <a:hlinkClick r:id="rId5" tooltip="Carbon"/>
              </a:rPr>
              <a:t>carbon</a:t>
            </a:r>
            <a:r>
              <a:rPr lang="en-GB" b="0" i="0" dirty="0">
                <a:solidFill>
                  <a:srgbClr val="202122"/>
                </a:solidFill>
                <a:effectLst/>
                <a:latin typeface="Arial" panose="020B0604020202020204" pitchFamily="34" charset="0"/>
              </a:rPr>
              <a:t> and </a:t>
            </a:r>
            <a:r>
              <a:rPr lang="en-GB" b="0" i="0" u="none" strike="noStrike" dirty="0">
                <a:solidFill>
                  <a:srgbClr val="3366CC"/>
                </a:solidFill>
                <a:effectLst/>
                <a:latin typeface="Arial" panose="020B0604020202020204" pitchFamily="34" charset="0"/>
                <a:hlinkClick r:id="rId6" tooltip="Hydrogen"/>
              </a:rPr>
              <a:t>hydrogen</a:t>
            </a:r>
            <a:r>
              <a:rPr lang="en-GB" b="0" i="0" dirty="0">
                <a:solidFill>
                  <a:srgbClr val="202122"/>
                </a:solidFill>
                <a:effectLst/>
                <a:latin typeface="Arial" panose="020B0604020202020204" pitchFamily="34" charset="0"/>
              </a:rPr>
              <a:t>. If the biodegradable starting material contains </a:t>
            </a:r>
            <a:r>
              <a:rPr lang="en-GB" b="0" i="0" u="none" strike="noStrike" dirty="0">
                <a:solidFill>
                  <a:srgbClr val="3366CC"/>
                </a:solidFill>
                <a:effectLst/>
                <a:latin typeface="Arial" panose="020B0604020202020204" pitchFamily="34" charset="0"/>
                <a:hlinkClick r:id="rId7" tooltip="Nitrogen"/>
              </a:rPr>
              <a:t>nitrogen</a:t>
            </a:r>
            <a:r>
              <a:rPr lang="en-GB" b="0" i="0" dirty="0">
                <a:solidFill>
                  <a:srgbClr val="202122"/>
                </a:solidFill>
                <a:effectLst/>
                <a:latin typeface="Arial" panose="020B0604020202020204" pitchFamily="34" charset="0"/>
              </a:rPr>
              <a:t>, </a:t>
            </a:r>
            <a:r>
              <a:rPr lang="en-GB" b="0" i="0" u="none" strike="noStrike" dirty="0">
                <a:solidFill>
                  <a:srgbClr val="3366CC"/>
                </a:solidFill>
                <a:effectLst/>
                <a:latin typeface="Arial" panose="020B0604020202020204" pitchFamily="34" charset="0"/>
                <a:hlinkClick r:id="rId8" tooltip="Phosphorus"/>
              </a:rPr>
              <a:t>phosphorus</a:t>
            </a:r>
            <a:r>
              <a:rPr lang="en-GB" b="0" i="0" dirty="0">
                <a:solidFill>
                  <a:srgbClr val="202122"/>
                </a:solidFill>
                <a:effectLst/>
                <a:latin typeface="Arial" panose="020B0604020202020204" pitchFamily="34" charset="0"/>
              </a:rPr>
              <a:t> and </a:t>
            </a:r>
            <a:r>
              <a:rPr lang="en-GB" b="0" i="0" u="none" strike="noStrike" dirty="0" err="1">
                <a:solidFill>
                  <a:srgbClr val="3366CC"/>
                </a:solidFill>
                <a:effectLst/>
                <a:latin typeface="Arial" panose="020B0604020202020204" pitchFamily="34" charset="0"/>
                <a:hlinkClick r:id="rId9" tooltip="Sulfur"/>
              </a:rPr>
              <a:t>sulfur</a:t>
            </a:r>
            <a:r>
              <a:rPr lang="en-GB" b="0" i="0" dirty="0">
                <a:solidFill>
                  <a:srgbClr val="202122"/>
                </a:solidFill>
                <a:effectLst/>
                <a:latin typeface="Arial" panose="020B0604020202020204" pitchFamily="34" charset="0"/>
              </a:rPr>
              <a:t>, then the end products may also include their oxidised forms- </a:t>
            </a:r>
            <a:r>
              <a:rPr lang="en-GB" b="0" i="0" u="none" strike="noStrike" dirty="0">
                <a:solidFill>
                  <a:srgbClr val="3366CC"/>
                </a:solidFill>
                <a:effectLst/>
                <a:latin typeface="Arial" panose="020B0604020202020204" pitchFamily="34" charset="0"/>
                <a:hlinkClick r:id="rId10" tooltip="Nitrate"/>
              </a:rPr>
              <a:t>nitrate</a:t>
            </a:r>
            <a:r>
              <a:rPr lang="en-GB" b="0" i="0" dirty="0">
                <a:solidFill>
                  <a:srgbClr val="202122"/>
                </a:solidFill>
                <a:effectLst/>
                <a:latin typeface="Arial" panose="020B0604020202020204" pitchFamily="34" charset="0"/>
              </a:rPr>
              <a:t>, </a:t>
            </a:r>
            <a:r>
              <a:rPr lang="en-GB" b="0" i="0" u="none" strike="noStrike" dirty="0">
                <a:solidFill>
                  <a:srgbClr val="3366CC"/>
                </a:solidFill>
                <a:effectLst/>
                <a:latin typeface="Arial" panose="020B0604020202020204" pitchFamily="34" charset="0"/>
                <a:hlinkClick r:id="rId11" tooltip="Phosphate"/>
              </a:rPr>
              <a:t>phosphate</a:t>
            </a:r>
            <a:r>
              <a:rPr lang="en-GB" b="0" i="0" dirty="0">
                <a:solidFill>
                  <a:srgbClr val="202122"/>
                </a:solidFill>
                <a:effectLst/>
                <a:latin typeface="Arial" panose="020B0604020202020204" pitchFamily="34" charset="0"/>
              </a:rPr>
              <a:t> and </a:t>
            </a:r>
            <a:r>
              <a:rPr lang="en-GB" b="0" i="0" u="none" strike="noStrike" dirty="0" err="1">
                <a:solidFill>
                  <a:srgbClr val="3366CC"/>
                </a:solidFill>
                <a:effectLst/>
                <a:latin typeface="Arial" panose="020B0604020202020204" pitchFamily="34" charset="0"/>
                <a:hlinkClick r:id="rId12" tooltip="Sulfate"/>
              </a:rPr>
              <a:t>sulfate</a:t>
            </a:r>
            <a:r>
              <a:rPr lang="en-GB" b="0" i="0" dirty="0">
                <a:solidFill>
                  <a:srgbClr val="202122"/>
                </a:solidFill>
                <a:effectLst/>
                <a:latin typeface="Arial" panose="020B0604020202020204" pitchFamily="34" charset="0"/>
              </a:rPr>
              <a:t>.</a:t>
            </a:r>
            <a:r>
              <a:rPr lang="en-GB" b="0" i="0" u="none" strike="noStrike" baseline="30000" dirty="0">
                <a:solidFill>
                  <a:srgbClr val="3366CC"/>
                </a:solidFill>
                <a:effectLst/>
                <a:latin typeface="Arial" panose="020B0604020202020204" pitchFamily="34" charset="0"/>
                <a:hlinkClick r:id="rId13"/>
              </a:rPr>
              <a:t>[1]</a:t>
            </a:r>
            <a:r>
              <a:rPr lang="en-GB" b="0" i="0" dirty="0">
                <a:solidFill>
                  <a:srgbClr val="202122"/>
                </a:solidFill>
                <a:effectLst/>
                <a:latin typeface="Arial" panose="020B0604020202020204" pitchFamily="34" charset="0"/>
              </a:rPr>
              <a:t> In an aerobic system the majority of the energy in the starting material is released as heat by their oxidisation into carbon dioxide and water.</a:t>
            </a:r>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9</a:t>
            </a:fld>
            <a:endParaRPr lang="en-US"/>
          </a:p>
        </p:txBody>
      </p:sp>
    </p:spTree>
    <p:extLst>
      <p:ext uri="{BB962C8B-B14F-4D97-AF65-F5344CB8AC3E}">
        <p14:creationId xmlns:p14="http://schemas.microsoft.com/office/powerpoint/2010/main" val="96428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Stage 1 and 2 - hydrolytic and acidifying bacteria – fermentation</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provide acetic acid which is what the methanogens use to generate methane. A key part of the process is generation of partial pressure hydrogen in stage 3. These MUST be used up in stage 4 or will pack up system. Will see a change in pH if the hydrogen ion is not being used up. </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Things like NH3 (from feedstock) can inhibit methanogen process. </a:t>
            </a:r>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11</a:t>
            </a:fld>
            <a:endParaRPr lang="en-US"/>
          </a:p>
        </p:txBody>
      </p:sp>
    </p:spTree>
    <p:extLst>
      <p:ext uri="{BB962C8B-B14F-4D97-AF65-F5344CB8AC3E}">
        <p14:creationId xmlns:p14="http://schemas.microsoft.com/office/powerpoint/2010/main" val="557759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4204"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museo-sans"/>
              </a:rPr>
              <a:t>Introduction – mention current numbers of ADs in the UK, what incentivised the growth of AD e.g. RHI, GGGS, where the direction is potentially going e.g. war in Ukraine meant countries wanted to reduce reliance on Russia for gas, Net zero – looking at biomethane in the transport sector (Sweden good example)</a:t>
            </a:r>
          </a:p>
          <a:p>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13</a:t>
            </a:fld>
            <a:endParaRPr lang="en-US"/>
          </a:p>
        </p:txBody>
      </p:sp>
    </p:spTree>
    <p:extLst>
      <p:ext uri="{BB962C8B-B14F-4D97-AF65-F5344CB8AC3E}">
        <p14:creationId xmlns:p14="http://schemas.microsoft.com/office/powerpoint/2010/main" val="80794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4204"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Data has been extracted from HSE and EA reports, and summarised under topics including, year/industry type, nature/category of incident and plant involved. </a:t>
            </a:r>
            <a:r>
              <a:rPr lang="en-GB" dirty="0"/>
              <a:t>40 logged as industrial sites, 9 agricultural, 19 unknown.</a:t>
            </a:r>
          </a:p>
          <a:p>
            <a:pPr marL="0" marR="0" lvl="0" indent="0" algn="l" defTabSz="1084204"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Environmental permitting of most AD sites tends to be routinely inspected against the environmental criteria of the license rather than health and safety regulations</a:t>
            </a:r>
          </a:p>
          <a:p>
            <a:pPr marL="0" marR="0" lvl="0" indent="0" algn="l" defTabSz="1084204" rtl="0" eaLnBrk="1" fontAlgn="auto" latinLnBrk="0" hangingPunct="1">
              <a:lnSpc>
                <a:spcPct val="100000"/>
              </a:lnSpc>
              <a:spcBef>
                <a:spcPts val="0"/>
              </a:spcBef>
              <a:spcAft>
                <a:spcPts val="0"/>
              </a:spcAft>
              <a:buClrTx/>
              <a:buSzTx/>
              <a:buFontTx/>
              <a:buNone/>
              <a:tabLst/>
              <a:defRPr/>
            </a:pPr>
            <a:r>
              <a:rPr lang="en-GB" dirty="0"/>
              <a:t>Physical injuries e.g. equipment failure (aging), incorrect tools/PPE used, no safe systems of work. Asphyxiation/toxic gas                                                              e.g. dangerous maintenance activity</a:t>
            </a:r>
          </a:p>
          <a:p>
            <a:pPr marL="0" marR="0" lvl="0" indent="0" algn="l" defTabSz="1084204" rtl="0" eaLnBrk="1" fontAlgn="auto" latinLnBrk="0" hangingPunct="1">
              <a:lnSpc>
                <a:spcPct val="100000"/>
              </a:lnSpc>
              <a:spcBef>
                <a:spcPts val="0"/>
              </a:spcBef>
              <a:spcAft>
                <a:spcPts val="0"/>
              </a:spcAft>
              <a:buClrTx/>
              <a:buSzTx/>
              <a:buFontTx/>
              <a:buNone/>
              <a:tabLst/>
              <a:defRPr/>
            </a:pPr>
            <a:endParaRPr lang="en-GB" dirty="0"/>
          </a:p>
          <a:p>
            <a:pPr marL="0" marR="0" lvl="0" indent="0" algn="l" defTabSz="1084204"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14</a:t>
            </a:fld>
            <a:endParaRPr lang="en-US"/>
          </a:p>
        </p:txBody>
      </p:sp>
    </p:spTree>
    <p:extLst>
      <p:ext uri="{BB962C8B-B14F-4D97-AF65-F5344CB8AC3E}">
        <p14:creationId xmlns:p14="http://schemas.microsoft.com/office/powerpoint/2010/main" val="234347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just a summary of some of the causes, it’s interesting to note where on the site they happened. See paper</a:t>
            </a:r>
          </a:p>
        </p:txBody>
      </p:sp>
      <p:sp>
        <p:nvSpPr>
          <p:cNvPr id="4" name="Header Placeholder 3"/>
          <p:cNvSpPr>
            <a:spLocks noGrp="1"/>
          </p:cNvSpPr>
          <p:nvPr>
            <p:ph type="hdr" sz="quarter"/>
          </p:nvPr>
        </p:nvSpPr>
        <p:spPr/>
        <p:txBody>
          <a:bodyPr/>
          <a:lstStyle/>
          <a:p>
            <a:r>
              <a:rPr lang="en-US"/>
              <a:t>OFFICIAL-SENSITIVE</a:t>
            </a:r>
          </a:p>
        </p:txBody>
      </p:sp>
      <p:sp>
        <p:nvSpPr>
          <p:cNvPr id="5" name="Slide Number Placeholder 4"/>
          <p:cNvSpPr>
            <a:spLocks noGrp="1"/>
          </p:cNvSpPr>
          <p:nvPr>
            <p:ph type="sldNum" sz="quarter" idx="5"/>
          </p:nvPr>
        </p:nvSpPr>
        <p:spPr/>
        <p:txBody>
          <a:bodyPr/>
          <a:lstStyle/>
          <a:p>
            <a:fld id="{9E16AB9C-6757-1A4F-B244-86F2F364BCD7}" type="slidenum">
              <a:rPr lang="en-US" smtClean="0"/>
              <a:t>15</a:t>
            </a:fld>
            <a:endParaRPr lang="en-US"/>
          </a:p>
        </p:txBody>
      </p:sp>
    </p:spTree>
    <p:extLst>
      <p:ext uri="{BB962C8B-B14F-4D97-AF65-F5344CB8AC3E}">
        <p14:creationId xmlns:p14="http://schemas.microsoft.com/office/powerpoint/2010/main" val="225379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B23E6-8F7E-1657-5048-7E1889F07E90}"/>
              </a:ext>
            </a:extLst>
          </p:cNvPr>
          <p:cNvSpPr/>
          <p:nvPr userDrawn="1"/>
        </p:nvSpPr>
        <p:spPr>
          <a:xfrm>
            <a:off x="290943" y="11474002"/>
            <a:ext cx="23630367" cy="22160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1706622B-EBA5-42F0-B7AF-60ECBE4F4632}"/>
              </a:ext>
            </a:extLst>
          </p:cNvPr>
          <p:cNvGrpSpPr/>
          <p:nvPr userDrawn="1"/>
        </p:nvGrpSpPr>
        <p:grpSpPr>
          <a:xfrm>
            <a:off x="-134788" y="-40549"/>
            <a:ext cx="24501176" cy="13797098"/>
            <a:chOff x="-134788" y="-40549"/>
            <a:chExt cx="24501176" cy="13797098"/>
          </a:xfrm>
        </p:grpSpPr>
        <p:sp>
          <p:nvSpPr>
            <p:cNvPr id="10" name="Rectangle 9">
              <a:extLst>
                <a:ext uri="{FF2B5EF4-FFF2-40B4-BE49-F238E27FC236}">
                  <a16:creationId xmlns:a16="http://schemas.microsoft.com/office/drawing/2014/main" id="{37781702-D8B3-44E7-B03D-138722ED3503}"/>
                </a:ext>
              </a:extLst>
            </p:cNvPr>
            <p:cNvSpPr/>
            <p:nvPr userDrawn="1"/>
          </p:nvSpPr>
          <p:spPr>
            <a:xfrm>
              <a:off x="-134788" y="-40549"/>
              <a:ext cx="890155" cy="13797098"/>
            </a:xfrm>
            <a:prstGeom prst="rect">
              <a:avLst/>
            </a:prstGeom>
            <a:solidFill>
              <a:srgbClr val="A321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a:solidFill>
                  <a:srgbClr val="4E266F"/>
                </a:solidFill>
              </a:endParaRPr>
            </a:p>
          </p:txBody>
        </p:sp>
        <p:sp>
          <p:nvSpPr>
            <p:cNvPr id="11" name="Rectangle 10">
              <a:extLst>
                <a:ext uri="{FF2B5EF4-FFF2-40B4-BE49-F238E27FC236}">
                  <a16:creationId xmlns:a16="http://schemas.microsoft.com/office/drawing/2014/main" id="{18835F95-E504-48F9-9DD9-5992E4C6A559}"/>
                </a:ext>
              </a:extLst>
            </p:cNvPr>
            <p:cNvSpPr/>
            <p:nvPr userDrawn="1"/>
          </p:nvSpPr>
          <p:spPr>
            <a:xfrm>
              <a:off x="23476233" y="-40549"/>
              <a:ext cx="890155" cy="13797098"/>
            </a:xfrm>
            <a:prstGeom prst="rect">
              <a:avLst/>
            </a:prstGeom>
            <a:solidFill>
              <a:srgbClr val="A321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a:solidFill>
                  <a:srgbClr val="4E266F"/>
                </a:solidFill>
              </a:endParaRPr>
            </a:p>
          </p:txBody>
        </p:sp>
        <p:sp>
          <p:nvSpPr>
            <p:cNvPr id="12" name="Rectangle 11">
              <a:extLst>
                <a:ext uri="{FF2B5EF4-FFF2-40B4-BE49-F238E27FC236}">
                  <a16:creationId xmlns:a16="http://schemas.microsoft.com/office/drawing/2014/main" id="{F33D6F2B-C176-4A1E-883E-B07DF0580DC5}"/>
                </a:ext>
              </a:extLst>
            </p:cNvPr>
            <p:cNvSpPr/>
            <p:nvPr userDrawn="1"/>
          </p:nvSpPr>
          <p:spPr>
            <a:xfrm rot="16200000">
              <a:off x="11553846" y="-4853057"/>
              <a:ext cx="890155" cy="23377271"/>
            </a:xfrm>
            <a:prstGeom prst="rect">
              <a:avLst/>
            </a:prstGeom>
            <a:solidFill>
              <a:srgbClr val="A321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4E266F"/>
                </a:solidFill>
              </a:endParaRPr>
            </a:p>
          </p:txBody>
        </p:sp>
      </p:grpSp>
      <p:cxnSp>
        <p:nvCxnSpPr>
          <p:cNvPr id="13" name="Straight Connector 12">
            <a:extLst>
              <a:ext uri="{FF2B5EF4-FFF2-40B4-BE49-F238E27FC236}">
                <a16:creationId xmlns:a16="http://schemas.microsoft.com/office/drawing/2014/main" id="{99DACE44-C42A-43D6-BEF3-4F0BE79F136B}"/>
              </a:ext>
            </a:extLst>
          </p:cNvPr>
          <p:cNvCxnSpPr/>
          <p:nvPr userDrawn="1"/>
        </p:nvCxnSpPr>
        <p:spPr>
          <a:xfrm flipH="1">
            <a:off x="1473207" y="7696200"/>
            <a:ext cx="4292600" cy="0"/>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sp>
        <p:nvSpPr>
          <p:cNvPr id="14" name="Text Placeholder 15">
            <a:extLst>
              <a:ext uri="{FF2B5EF4-FFF2-40B4-BE49-F238E27FC236}">
                <a16:creationId xmlns:a16="http://schemas.microsoft.com/office/drawing/2014/main" id="{7D43A6C7-CE96-497C-937F-CC0B16CF69A7}"/>
              </a:ext>
            </a:extLst>
          </p:cNvPr>
          <p:cNvSpPr>
            <a:spLocks noGrp="1"/>
          </p:cNvSpPr>
          <p:nvPr>
            <p:ph type="body" sz="quarter" idx="12" hasCustomPrompt="1"/>
          </p:nvPr>
        </p:nvSpPr>
        <p:spPr>
          <a:xfrm>
            <a:off x="1461030" y="7696200"/>
            <a:ext cx="10596317" cy="1558636"/>
          </a:xfrm>
          <a:prstGeom prst="rect">
            <a:avLst/>
          </a:prstGeom>
        </p:spPr>
        <p:txBody>
          <a:bodyPr vert="horz"/>
          <a:lstStyle>
            <a:lvl1pPr marL="0" marR="0" indent="0" algn="l" defTabSz="1084204" rtl="0" eaLnBrk="1" fontAlgn="auto" latinLnBrk="0" hangingPunct="1">
              <a:lnSpc>
                <a:spcPct val="100000"/>
              </a:lnSpc>
              <a:spcBef>
                <a:spcPct val="20000"/>
              </a:spcBef>
              <a:spcAft>
                <a:spcPts val="0"/>
              </a:spcAft>
              <a:buClrTx/>
              <a:buSzTx/>
              <a:buFont typeface="Arial"/>
              <a:buNone/>
              <a:tabLst/>
              <a:defRPr sz="3600" b="1" baseline="0">
                <a:solidFill>
                  <a:srgbClr val="A32140"/>
                </a:solidFill>
                <a:latin typeface="Arial Narrow"/>
                <a:cs typeface="Helvetica"/>
              </a:defRPr>
            </a:lvl1pPr>
          </a:lstStyle>
          <a:p>
            <a:pPr lvl="0"/>
            <a:r>
              <a:rPr lang="en-US" dirty="0"/>
              <a:t>&gt;Insert presenting author(s) name(s) here&lt;</a:t>
            </a:r>
          </a:p>
        </p:txBody>
      </p:sp>
      <p:sp>
        <p:nvSpPr>
          <p:cNvPr id="15" name="Text Placeholder 15">
            <a:extLst>
              <a:ext uri="{FF2B5EF4-FFF2-40B4-BE49-F238E27FC236}">
                <a16:creationId xmlns:a16="http://schemas.microsoft.com/office/drawing/2014/main" id="{1A6C6261-3FC3-4015-9C35-338E1AB2BB79}"/>
              </a:ext>
            </a:extLst>
          </p:cNvPr>
          <p:cNvSpPr>
            <a:spLocks noGrp="1"/>
          </p:cNvSpPr>
          <p:nvPr>
            <p:ph type="body" sz="quarter" idx="13" hasCustomPrompt="1"/>
          </p:nvPr>
        </p:nvSpPr>
        <p:spPr>
          <a:xfrm>
            <a:off x="1444988" y="3667071"/>
            <a:ext cx="18871837" cy="2354858"/>
          </a:xfrm>
          <a:prstGeom prst="rect">
            <a:avLst/>
          </a:prstGeom>
        </p:spPr>
        <p:txBody>
          <a:bodyPr vert="horz"/>
          <a:lstStyle>
            <a:lvl1pPr marL="0" indent="0">
              <a:buNone/>
              <a:defRPr sz="5400" baseline="0">
                <a:solidFill>
                  <a:srgbClr val="A32140"/>
                </a:solidFill>
                <a:latin typeface="Arial Black" panose="020B0A04020102020204" pitchFamily="34" charset="0"/>
                <a:cs typeface="Helvetica"/>
              </a:defRPr>
            </a:lvl1pPr>
          </a:lstStyle>
          <a:p>
            <a:pPr lvl="0"/>
            <a:r>
              <a:rPr lang="en-US" dirty="0"/>
              <a:t>&gt;Insert report title here&lt;</a:t>
            </a:r>
          </a:p>
        </p:txBody>
      </p:sp>
      <p:sp>
        <p:nvSpPr>
          <p:cNvPr id="16" name="Text Placeholder 15">
            <a:extLst>
              <a:ext uri="{FF2B5EF4-FFF2-40B4-BE49-F238E27FC236}">
                <a16:creationId xmlns:a16="http://schemas.microsoft.com/office/drawing/2014/main" id="{E3ED6EC8-8CD1-4B88-8C03-C23894228C2C}"/>
              </a:ext>
            </a:extLst>
          </p:cNvPr>
          <p:cNvSpPr>
            <a:spLocks noGrp="1"/>
          </p:cNvSpPr>
          <p:nvPr>
            <p:ph type="body" sz="quarter" idx="14" hasCustomPrompt="1"/>
          </p:nvPr>
        </p:nvSpPr>
        <p:spPr>
          <a:xfrm>
            <a:off x="1461030" y="9501609"/>
            <a:ext cx="10596317" cy="1863869"/>
          </a:xfrm>
          <a:prstGeom prst="rect">
            <a:avLst/>
          </a:prstGeom>
        </p:spPr>
        <p:txBody>
          <a:bodyPr vert="horz"/>
          <a:lstStyle>
            <a:lvl1pPr marL="0" marR="0" indent="0" algn="l" defTabSz="1084204" rtl="0" eaLnBrk="1" fontAlgn="auto" latinLnBrk="0" hangingPunct="1">
              <a:lnSpc>
                <a:spcPct val="100000"/>
              </a:lnSpc>
              <a:spcBef>
                <a:spcPct val="20000"/>
              </a:spcBef>
              <a:spcAft>
                <a:spcPts val="0"/>
              </a:spcAft>
              <a:buClrTx/>
              <a:buSzTx/>
              <a:buFont typeface="Arial"/>
              <a:buNone/>
              <a:tabLst/>
              <a:defRPr sz="3600" b="0" baseline="0">
                <a:solidFill>
                  <a:srgbClr val="A32140"/>
                </a:solidFill>
                <a:latin typeface="Arial Narrow"/>
                <a:cs typeface="Helvetica"/>
              </a:defRPr>
            </a:lvl1pPr>
          </a:lstStyle>
          <a:p>
            <a:pPr lvl="0"/>
            <a:r>
              <a:rPr lang="en-US" dirty="0"/>
              <a:t>&gt;Insert team, unit, division&lt;</a:t>
            </a:r>
          </a:p>
        </p:txBody>
      </p:sp>
      <p:sp>
        <p:nvSpPr>
          <p:cNvPr id="17" name="Text Placeholder 15">
            <a:extLst>
              <a:ext uri="{FF2B5EF4-FFF2-40B4-BE49-F238E27FC236}">
                <a16:creationId xmlns:a16="http://schemas.microsoft.com/office/drawing/2014/main" id="{E5284AFD-7371-47B7-B30E-0D296C29140A}"/>
              </a:ext>
            </a:extLst>
          </p:cNvPr>
          <p:cNvSpPr>
            <a:spLocks noGrp="1"/>
          </p:cNvSpPr>
          <p:nvPr>
            <p:ph type="body" sz="quarter" idx="15" hasCustomPrompt="1"/>
          </p:nvPr>
        </p:nvSpPr>
        <p:spPr>
          <a:xfrm>
            <a:off x="12209747" y="7696200"/>
            <a:ext cx="10596317" cy="1558636"/>
          </a:xfrm>
          <a:prstGeom prst="rect">
            <a:avLst/>
          </a:prstGeom>
        </p:spPr>
        <p:txBody>
          <a:bodyPr vert="horz"/>
          <a:lstStyle>
            <a:lvl1pPr marL="0" marR="0" indent="0" algn="l" defTabSz="1084204" rtl="0" eaLnBrk="1" fontAlgn="auto" latinLnBrk="0" hangingPunct="1">
              <a:lnSpc>
                <a:spcPct val="100000"/>
              </a:lnSpc>
              <a:spcBef>
                <a:spcPct val="20000"/>
              </a:spcBef>
              <a:spcAft>
                <a:spcPts val="0"/>
              </a:spcAft>
              <a:buClrTx/>
              <a:buSzTx/>
              <a:buFont typeface="Arial"/>
              <a:buNone/>
              <a:tabLst/>
              <a:defRPr sz="3600" b="1" baseline="0">
                <a:solidFill>
                  <a:srgbClr val="A32140"/>
                </a:solidFill>
                <a:latin typeface="Arial Narrow"/>
                <a:cs typeface="Helvetica"/>
              </a:defRPr>
            </a:lvl1pPr>
          </a:lstStyle>
          <a:p>
            <a:pPr lvl="0"/>
            <a:r>
              <a:rPr lang="en-US" dirty="0"/>
              <a:t>&gt;Report number&lt;</a:t>
            </a:r>
          </a:p>
          <a:p>
            <a:pPr lvl="0"/>
            <a:r>
              <a:rPr lang="en-US" dirty="0"/>
              <a:t>&gt;Report date&lt;</a:t>
            </a:r>
          </a:p>
        </p:txBody>
      </p:sp>
      <p:sp>
        <p:nvSpPr>
          <p:cNvPr id="4" name="Footer Placeholder 1">
            <a:extLst>
              <a:ext uri="{FF2B5EF4-FFF2-40B4-BE49-F238E27FC236}">
                <a16:creationId xmlns:a16="http://schemas.microsoft.com/office/drawing/2014/main" id="{FCAA44C1-68F4-9040-EB8F-7E5A114E57BC}"/>
              </a:ext>
            </a:extLst>
          </p:cNvPr>
          <p:cNvSpPr>
            <a:spLocks noGrp="1"/>
          </p:cNvSpPr>
          <p:nvPr>
            <p:ph type="ftr" sz="quarter" idx="3"/>
          </p:nvPr>
        </p:nvSpPr>
        <p:spPr>
          <a:xfrm>
            <a:off x="23355076" y="13189625"/>
            <a:ext cx="627149" cy="277000"/>
          </a:xfrm>
          <a:prstGeom prst="rect">
            <a:avLst/>
          </a:prstGeom>
        </p:spPr>
        <p:txBody>
          <a:bodyPr vert="horz" lIns="91440" tIns="45720" rIns="91440" bIns="45720" rtlCol="0" anchor="ctr"/>
          <a:lstStyle>
            <a:lvl1pPr algn="r">
              <a:defRPr lang="en-GB" sz="1200" kern="1200" smtClean="0">
                <a:solidFill>
                  <a:schemeClr val="bg1"/>
                </a:solidFill>
                <a:latin typeface="Arial" panose="020B0604020202020204" pitchFamily="34" charset="0"/>
                <a:ea typeface="+mn-ea"/>
                <a:cs typeface="Arial" panose="020B0604020202020204" pitchFamily="34" charset="0"/>
              </a:defRPr>
            </a:lvl1pPr>
          </a:lstStyle>
          <a:p>
            <a:fld id="{E5C28990-6398-4D09-8645-EB19CC69C58C}" type="slidenum">
              <a:rPr lang="en-GB" smtClean="0"/>
              <a:pPr/>
              <a:t>‹#›</a:t>
            </a:fld>
            <a:endParaRPr lang="en-GB" dirty="0"/>
          </a:p>
        </p:txBody>
      </p:sp>
    </p:spTree>
    <p:extLst>
      <p:ext uri="{BB962C8B-B14F-4D97-AF65-F5344CB8AC3E}">
        <p14:creationId xmlns:p14="http://schemas.microsoft.com/office/powerpoint/2010/main" val="213255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9347E8-3D30-4F8A-A2FE-D3E73E9617EA}"/>
              </a:ext>
            </a:extLst>
          </p:cNvPr>
          <p:cNvSpPr/>
          <p:nvPr userDrawn="1"/>
        </p:nvSpPr>
        <p:spPr>
          <a:xfrm>
            <a:off x="0" y="2316480"/>
            <a:ext cx="24231600" cy="10617200"/>
          </a:xfrm>
          <a:prstGeom prst="rect">
            <a:avLst/>
          </a:prstGeom>
          <a:solidFill>
            <a:srgbClr val="9305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753CFC9-6735-4A85-8CBC-EF797F1954F6}"/>
              </a:ext>
            </a:extLst>
          </p:cNvPr>
          <p:cNvSpPr>
            <a:spLocks noGrp="1"/>
          </p:cNvSpPr>
          <p:nvPr>
            <p:ph type="title" hasCustomPrompt="1"/>
          </p:nvPr>
        </p:nvSpPr>
        <p:spPr>
          <a:xfrm>
            <a:off x="1462087" y="3991610"/>
            <a:ext cx="20901025" cy="2651125"/>
          </a:xfrm>
          <a:prstGeom prst="rect">
            <a:avLst/>
          </a:prstGeom>
        </p:spPr>
        <p:txBody>
          <a:bodyPr/>
          <a:lstStyle>
            <a:lvl1pPr algn="l">
              <a:defRPr sz="8800">
                <a:solidFill>
                  <a:schemeClr val="bg1"/>
                </a:solidFill>
                <a:latin typeface="Arial Black" panose="020B0A04020102020204" pitchFamily="34" charset="0"/>
              </a:defRPr>
            </a:lvl1pPr>
          </a:lstStyle>
          <a:p>
            <a:r>
              <a:rPr lang="en-US" dirty="0"/>
              <a:t>&gt; Section title &lt;</a:t>
            </a:r>
            <a:endParaRPr lang="en-GB" dirty="0"/>
          </a:p>
        </p:txBody>
      </p:sp>
      <p:sp>
        <p:nvSpPr>
          <p:cNvPr id="6" name="Footer Placeholder 1">
            <a:extLst>
              <a:ext uri="{FF2B5EF4-FFF2-40B4-BE49-F238E27FC236}">
                <a16:creationId xmlns:a16="http://schemas.microsoft.com/office/drawing/2014/main" id="{C64DF855-55F4-4228-66D7-9061103B15D7}"/>
              </a:ext>
            </a:extLst>
          </p:cNvPr>
          <p:cNvSpPr>
            <a:spLocks noGrp="1"/>
          </p:cNvSpPr>
          <p:nvPr>
            <p:ph type="ftr" sz="quarter" idx="3"/>
          </p:nvPr>
        </p:nvSpPr>
        <p:spPr>
          <a:xfrm>
            <a:off x="23355076" y="13189625"/>
            <a:ext cx="627149" cy="277000"/>
          </a:xfrm>
          <a:prstGeom prst="rect">
            <a:avLst/>
          </a:prstGeom>
        </p:spPr>
        <p:txBody>
          <a:bodyPr vert="horz" lIns="91440" tIns="45720" rIns="91440" bIns="45720" rtlCol="0" anchor="ctr"/>
          <a:lstStyle>
            <a:lvl1pPr algn="r">
              <a:defRPr lang="en-GB" sz="1200" kern="1200" smtClean="0">
                <a:solidFill>
                  <a:srgbClr val="A72140"/>
                </a:solidFill>
                <a:latin typeface="Arial" panose="020B0604020202020204" pitchFamily="34" charset="0"/>
                <a:ea typeface="+mn-ea"/>
                <a:cs typeface="Arial" panose="020B0604020202020204" pitchFamily="34" charset="0"/>
              </a:defRPr>
            </a:lvl1pPr>
          </a:lstStyle>
          <a:p>
            <a:fld id="{E5C28990-6398-4D09-8645-EB19CC69C58C}" type="slidenum">
              <a:rPr lang="en-GB" smtClean="0"/>
              <a:pPr/>
              <a:t>‹#›</a:t>
            </a:fld>
            <a:endParaRPr lang="en-GB" dirty="0"/>
          </a:p>
        </p:txBody>
      </p:sp>
    </p:spTree>
    <p:extLst>
      <p:ext uri="{BB962C8B-B14F-4D97-AF65-F5344CB8AC3E}">
        <p14:creationId xmlns:p14="http://schemas.microsoft.com/office/powerpoint/2010/main" val="281471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5E02B9-4830-4542-BA7F-2232FD0260B6}"/>
              </a:ext>
            </a:extLst>
          </p:cNvPr>
          <p:cNvSpPr>
            <a:spLocks noGrp="1"/>
          </p:cNvSpPr>
          <p:nvPr>
            <p:ph type="title"/>
          </p:nvPr>
        </p:nvSpPr>
        <p:spPr>
          <a:xfrm>
            <a:off x="1819800" y="1607128"/>
            <a:ext cx="20592000" cy="1145019"/>
          </a:xfrm>
          <a:prstGeom prst="rect">
            <a:avLst/>
          </a:prstGeom>
        </p:spPr>
        <p:txBody>
          <a:bodyPr anchor="b" anchorCtr="0"/>
          <a:lstStyle>
            <a:lvl1pPr>
              <a:defRPr sz="6000"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4" name="Text Placeholder 5">
            <a:extLst>
              <a:ext uri="{FF2B5EF4-FFF2-40B4-BE49-F238E27FC236}">
                <a16:creationId xmlns:a16="http://schemas.microsoft.com/office/drawing/2014/main" id="{1E3A1219-3369-41AB-9700-651C7E34A4C6}"/>
              </a:ext>
            </a:extLst>
          </p:cNvPr>
          <p:cNvSpPr>
            <a:spLocks noGrp="1"/>
          </p:cNvSpPr>
          <p:nvPr>
            <p:ph type="body" sz="quarter" idx="11"/>
          </p:nvPr>
        </p:nvSpPr>
        <p:spPr>
          <a:xfrm>
            <a:off x="1819800" y="3270250"/>
            <a:ext cx="20592000" cy="9143423"/>
          </a:xfrm>
          <a:prstGeom prst="rect">
            <a:avLst/>
          </a:prstGeom>
        </p:spPr>
        <p:txBody>
          <a:bodyPr/>
          <a:lstStyle>
            <a:lvl1pPr marL="813153" indent="-813153">
              <a:buClr>
                <a:srgbClr val="A32140"/>
              </a:buClr>
              <a:buSzPct val="110000"/>
              <a:buFont typeface="Wingdings" panose="05000000000000000000" pitchFamily="2" charset="2"/>
              <a:buChar char="§"/>
              <a:defRPr sz="6000">
                <a:latin typeface="Arial" panose="020B0604020202020204" pitchFamily="34" charset="0"/>
                <a:cs typeface="Arial" panose="020B0604020202020204" pitchFamily="34" charset="0"/>
              </a:defRPr>
            </a:lvl1pPr>
            <a:lvl2pPr>
              <a:buClr>
                <a:srgbClr val="A32140"/>
              </a:buClr>
              <a:defRPr sz="5400">
                <a:latin typeface="Arial" panose="020B0604020202020204" pitchFamily="34" charset="0"/>
                <a:cs typeface="Arial" panose="020B0604020202020204" pitchFamily="34" charset="0"/>
              </a:defRPr>
            </a:lvl2pPr>
            <a:lvl3pPr marL="2710510" indent="-542102">
              <a:buClr>
                <a:srgbClr val="A32140"/>
              </a:buClr>
              <a:buFont typeface="Arial" panose="020B0604020202020204" pitchFamily="34" charset="0"/>
              <a:buChar char="●"/>
              <a:defRPr sz="4800">
                <a:latin typeface="Arial" panose="020B0604020202020204" pitchFamily="34" charset="0"/>
                <a:cs typeface="Arial" panose="020B0604020202020204" pitchFamily="34" charset="0"/>
              </a:defRPr>
            </a:lvl3pPr>
            <a:lvl4pPr>
              <a:buClr>
                <a:srgbClr val="A32140"/>
              </a:buClr>
              <a:defRPr sz="4200">
                <a:latin typeface="Arial" panose="020B0604020202020204" pitchFamily="34" charset="0"/>
                <a:cs typeface="Arial" panose="020B0604020202020204" pitchFamily="34" charset="0"/>
              </a:defRPr>
            </a:lvl4pPr>
            <a:lvl5pPr marL="4878918" indent="-542102">
              <a:buClr>
                <a:srgbClr val="A32140"/>
              </a:buClr>
              <a:buFont typeface="Courier New" panose="02070309020205020404" pitchFamily="49" charset="0"/>
              <a:buChar char="o"/>
              <a:defRPr sz="3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ine">
            <a:extLst>
              <a:ext uri="{FF2B5EF4-FFF2-40B4-BE49-F238E27FC236}">
                <a16:creationId xmlns:a16="http://schemas.microsoft.com/office/drawing/2014/main" id="{A2577718-2F0A-4083-855F-A81F92ACF8DE}"/>
              </a:ext>
            </a:extLst>
          </p:cNvPr>
          <p:cNvSpPr/>
          <p:nvPr userDrawn="1"/>
        </p:nvSpPr>
        <p:spPr>
          <a:xfrm>
            <a:off x="1819800" y="2752147"/>
            <a:ext cx="20592000" cy="0"/>
          </a:xfrm>
          <a:prstGeom prst="line">
            <a:avLst/>
          </a:prstGeom>
          <a:ln w="25400">
            <a:solidFill>
              <a:srgbClr val="A32140"/>
            </a:solidFill>
            <a:miter lim="400000"/>
          </a:ln>
        </p:spPr>
        <p:txBody>
          <a:bodyPr lIns="0" tIns="0" rIns="0" bIns="0" anchor="ctr"/>
          <a:lstStyle/>
          <a:p>
            <a:pPr algn="ctr">
              <a:lnSpc>
                <a:spcPct val="100000"/>
              </a:lnSpc>
              <a:defRPr sz="3200" spc="0">
                <a:solidFill>
                  <a:srgbClr val="FFFFFF"/>
                </a:solidFill>
                <a:latin typeface="Butler Stencil Medium"/>
                <a:ea typeface="Butler Stencil Medium"/>
                <a:cs typeface="Butler Stencil Medium"/>
                <a:sym typeface="Butler Stencil Medium"/>
              </a:defRPr>
            </a:pPr>
            <a:endParaRPr>
              <a:latin typeface="+mn-lt"/>
            </a:endParaRPr>
          </a:p>
        </p:txBody>
      </p:sp>
      <p:sp>
        <p:nvSpPr>
          <p:cNvPr id="6" name="Footer Placeholder 1">
            <a:extLst>
              <a:ext uri="{FF2B5EF4-FFF2-40B4-BE49-F238E27FC236}">
                <a16:creationId xmlns:a16="http://schemas.microsoft.com/office/drawing/2014/main" id="{AC7DEDA5-03BC-4848-C233-EE16150B05FD}"/>
              </a:ext>
            </a:extLst>
          </p:cNvPr>
          <p:cNvSpPr>
            <a:spLocks noGrp="1"/>
          </p:cNvSpPr>
          <p:nvPr>
            <p:ph type="ftr" sz="quarter" idx="3"/>
          </p:nvPr>
        </p:nvSpPr>
        <p:spPr>
          <a:xfrm>
            <a:off x="23355076" y="13189625"/>
            <a:ext cx="627149" cy="277000"/>
          </a:xfrm>
          <a:prstGeom prst="rect">
            <a:avLst/>
          </a:prstGeom>
        </p:spPr>
        <p:txBody>
          <a:bodyPr vert="horz" lIns="91440" tIns="45720" rIns="91440" bIns="45720" rtlCol="0" anchor="ctr"/>
          <a:lstStyle>
            <a:lvl1pPr algn="r">
              <a:defRPr lang="en-GB" sz="1200" kern="1200" smtClean="0">
                <a:solidFill>
                  <a:srgbClr val="A72140"/>
                </a:solidFill>
                <a:latin typeface="Arial" panose="020B0604020202020204" pitchFamily="34" charset="0"/>
                <a:ea typeface="+mn-ea"/>
                <a:cs typeface="Arial" panose="020B0604020202020204" pitchFamily="34" charset="0"/>
              </a:defRPr>
            </a:lvl1pPr>
          </a:lstStyle>
          <a:p>
            <a:fld id="{E5C28990-6398-4D09-8645-EB19CC69C58C}" type="slidenum">
              <a:rPr lang="en-GB" smtClean="0"/>
              <a:pPr/>
              <a:t>‹#›</a:t>
            </a:fld>
            <a:endParaRPr lang="en-GB" dirty="0"/>
          </a:p>
        </p:txBody>
      </p:sp>
    </p:spTree>
    <p:extLst>
      <p:ext uri="{BB962C8B-B14F-4D97-AF65-F5344CB8AC3E}">
        <p14:creationId xmlns:p14="http://schemas.microsoft.com/office/powerpoint/2010/main" val="3879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Text">
            <a:extLst>
              <a:ext uri="{FF2B5EF4-FFF2-40B4-BE49-F238E27FC236}">
                <a16:creationId xmlns:a16="http://schemas.microsoft.com/office/drawing/2014/main" id="{C5465875-94EB-426A-812B-72FAD7933B94}"/>
              </a:ext>
            </a:extLst>
          </p:cNvPr>
          <p:cNvSpPr txBox="1">
            <a:spLocks/>
          </p:cNvSpPr>
          <p:nvPr userDrawn="1"/>
        </p:nvSpPr>
        <p:spPr>
          <a:xfrm>
            <a:off x="1889126" y="2003627"/>
            <a:ext cx="20528832" cy="1287058"/>
          </a:xfrm>
          <a:prstGeom prst="rect">
            <a:avLst/>
          </a:prstGeom>
        </p:spPr>
        <p:txBody>
          <a:bodyPr/>
          <a:lstStyle>
            <a:lvl1pPr algn="l" defTabSz="1084204" rtl="0" eaLnBrk="1" latinLnBrk="0" hangingPunct="1">
              <a:lnSpc>
                <a:spcPct val="120000"/>
              </a:lnSpc>
              <a:spcBef>
                <a:spcPct val="0"/>
              </a:spcBef>
              <a:buNone/>
              <a:defRPr sz="4800" b="1" i="0" kern="1200" spc="-100">
                <a:solidFill>
                  <a:schemeClr val="tx1"/>
                </a:solidFill>
                <a:latin typeface="Arial"/>
                <a:ea typeface="+mj-ea"/>
                <a:cs typeface="Helvetica"/>
              </a:defRPr>
            </a:lvl1pPr>
          </a:lstStyle>
          <a:p>
            <a:r>
              <a:rPr lang="en-GB"/>
              <a:t>&gt;Insert title here&lt;</a:t>
            </a:r>
            <a:endParaRPr lang="en-GB" dirty="0"/>
          </a:p>
        </p:txBody>
      </p:sp>
      <p:sp>
        <p:nvSpPr>
          <p:cNvPr id="4" name="Text Placeholder 5">
            <a:extLst>
              <a:ext uri="{FF2B5EF4-FFF2-40B4-BE49-F238E27FC236}">
                <a16:creationId xmlns:a16="http://schemas.microsoft.com/office/drawing/2014/main" id="{CCC24DEE-0275-40F9-8888-BC59A834E54E}"/>
              </a:ext>
            </a:extLst>
          </p:cNvPr>
          <p:cNvSpPr>
            <a:spLocks noGrp="1"/>
          </p:cNvSpPr>
          <p:nvPr>
            <p:ph type="body" idx="11" hasCustomPrompt="1"/>
          </p:nvPr>
        </p:nvSpPr>
        <p:spPr>
          <a:xfrm>
            <a:off x="1889126" y="3771781"/>
            <a:ext cx="20528832" cy="7435970"/>
          </a:xfrm>
          <a:prstGeom prst="rect">
            <a:avLst/>
          </a:prstGeom>
        </p:spPr>
        <p:txBody>
          <a:bodyPr vert="horz"/>
          <a:lstStyle>
            <a:lvl1pPr marL="0" indent="0">
              <a:buNone/>
              <a:defRPr sz="3600" baseline="0">
                <a:latin typeface="Arial"/>
                <a:cs typeface="Arial Narrow"/>
              </a:defRPr>
            </a:lvl1pPr>
          </a:lstStyle>
          <a:p>
            <a:pPr lvl="0"/>
            <a:r>
              <a:rPr lang="en-US" dirty="0"/>
              <a:t>&gt;Insert text here&lt;</a:t>
            </a:r>
          </a:p>
        </p:txBody>
      </p:sp>
      <p:cxnSp>
        <p:nvCxnSpPr>
          <p:cNvPr id="5" name="Straight Connector 4">
            <a:extLst>
              <a:ext uri="{FF2B5EF4-FFF2-40B4-BE49-F238E27FC236}">
                <a16:creationId xmlns:a16="http://schemas.microsoft.com/office/drawing/2014/main" id="{40EF9E4F-6EE8-4B45-856A-1A3DDEC615D0}"/>
              </a:ext>
              <a:ext uri="{C183D7F6-B498-43B3-948B-1728B52AA6E4}">
                <adec:decorative xmlns:adec="http://schemas.microsoft.com/office/drawing/2017/decorative" val="1"/>
              </a:ext>
            </a:extLst>
          </p:cNvPr>
          <p:cNvCxnSpPr/>
          <p:nvPr userDrawn="1"/>
        </p:nvCxnSpPr>
        <p:spPr>
          <a:xfrm flipH="1">
            <a:off x="1889126" y="3521611"/>
            <a:ext cx="20528832" cy="0"/>
          </a:xfrm>
          <a:prstGeom prst="line">
            <a:avLst/>
          </a:prstGeom>
          <a:ln>
            <a:solidFill>
              <a:srgbClr val="A72140"/>
            </a:solidFill>
          </a:ln>
        </p:spPr>
        <p:style>
          <a:lnRef idx="2">
            <a:schemeClr val="accent1"/>
          </a:lnRef>
          <a:fillRef idx="0">
            <a:schemeClr val="accent1"/>
          </a:fillRef>
          <a:effectRef idx="1">
            <a:schemeClr val="accent1"/>
          </a:effectRef>
          <a:fontRef idx="minor">
            <a:schemeClr val="tx1"/>
          </a:fontRef>
        </p:style>
      </p:cxnSp>
      <p:sp>
        <p:nvSpPr>
          <p:cNvPr id="6" name="Footer Placeholder 1">
            <a:extLst>
              <a:ext uri="{FF2B5EF4-FFF2-40B4-BE49-F238E27FC236}">
                <a16:creationId xmlns:a16="http://schemas.microsoft.com/office/drawing/2014/main" id="{53F16052-CE8A-0CA2-4000-529AAA6EF6A4}"/>
              </a:ext>
            </a:extLst>
          </p:cNvPr>
          <p:cNvSpPr>
            <a:spLocks noGrp="1"/>
          </p:cNvSpPr>
          <p:nvPr>
            <p:ph type="ftr" sz="quarter" idx="3"/>
          </p:nvPr>
        </p:nvSpPr>
        <p:spPr>
          <a:xfrm>
            <a:off x="23355076" y="13189625"/>
            <a:ext cx="627149" cy="277000"/>
          </a:xfrm>
          <a:prstGeom prst="rect">
            <a:avLst/>
          </a:prstGeom>
        </p:spPr>
        <p:txBody>
          <a:bodyPr vert="horz" lIns="91440" tIns="45720" rIns="91440" bIns="45720" rtlCol="0" anchor="ctr"/>
          <a:lstStyle>
            <a:lvl1pPr algn="r">
              <a:defRPr lang="en-GB" sz="1200" kern="1200" smtClean="0">
                <a:solidFill>
                  <a:srgbClr val="A72140"/>
                </a:solidFill>
                <a:latin typeface="Arial" panose="020B0604020202020204" pitchFamily="34" charset="0"/>
                <a:ea typeface="+mn-ea"/>
                <a:cs typeface="Arial" panose="020B0604020202020204" pitchFamily="34" charset="0"/>
              </a:defRPr>
            </a:lvl1pPr>
          </a:lstStyle>
          <a:p>
            <a:fld id="{E5C28990-6398-4D09-8645-EB19CC69C58C}" type="slidenum">
              <a:rPr lang="en-GB" smtClean="0"/>
              <a:pPr/>
              <a:t>‹#›</a:t>
            </a:fld>
            <a:endParaRPr lang="en-GB" dirty="0"/>
          </a:p>
        </p:txBody>
      </p:sp>
    </p:spTree>
    <p:extLst>
      <p:ext uri="{BB962C8B-B14F-4D97-AF65-F5344CB8AC3E}">
        <p14:creationId xmlns:p14="http://schemas.microsoft.com/office/powerpoint/2010/main" val="134611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61">
            <a:extLst>
              <a:ext uri="{FF2B5EF4-FFF2-40B4-BE49-F238E27FC236}">
                <a16:creationId xmlns:a16="http://schemas.microsoft.com/office/drawing/2014/main" id="{DF81ABB5-F522-4DF2-92BE-269301F912F3}"/>
              </a:ext>
            </a:extLst>
          </p:cNvPr>
          <p:cNvSpPr>
            <a:spLocks noGrp="1"/>
          </p:cNvSpPr>
          <p:nvPr>
            <p:ph type="pic" sz="quarter" idx="25" hasCustomPrompt="1"/>
          </p:nvPr>
        </p:nvSpPr>
        <p:spPr>
          <a:xfrm>
            <a:off x="1889125" y="3424765"/>
            <a:ext cx="6636309" cy="5946953"/>
          </a:xfrm>
          <a:prstGeom prst="rect">
            <a:avLst/>
          </a:prstGeom>
        </p:spPr>
        <p:txBody>
          <a:bodyPr vert="horz"/>
          <a:lstStyle>
            <a:lvl1pPr marL="0" indent="0">
              <a:buNone/>
              <a:defRPr sz="3600" b="0" i="0">
                <a:latin typeface="Arial Narrow"/>
                <a:cs typeface="Helvetica"/>
              </a:defRPr>
            </a:lvl1pPr>
          </a:lstStyle>
          <a:p>
            <a:r>
              <a:rPr lang="en-US" dirty="0"/>
              <a:t>&gt;Click icon to insert picture here&lt;</a:t>
            </a:r>
          </a:p>
        </p:txBody>
      </p:sp>
      <p:sp>
        <p:nvSpPr>
          <p:cNvPr id="4" name="Text Placeholder 4">
            <a:extLst>
              <a:ext uri="{FF2B5EF4-FFF2-40B4-BE49-F238E27FC236}">
                <a16:creationId xmlns:a16="http://schemas.microsoft.com/office/drawing/2014/main" id="{9B7D560D-060F-4900-9E93-55551D35691D}"/>
              </a:ext>
            </a:extLst>
          </p:cNvPr>
          <p:cNvSpPr>
            <a:spLocks noGrp="1"/>
          </p:cNvSpPr>
          <p:nvPr>
            <p:ph type="body" sz="quarter" idx="27" hasCustomPrompt="1"/>
          </p:nvPr>
        </p:nvSpPr>
        <p:spPr>
          <a:xfrm>
            <a:off x="1889126" y="9719923"/>
            <a:ext cx="6636308" cy="954088"/>
          </a:xfrm>
          <a:prstGeom prst="rect">
            <a:avLst/>
          </a:prstGeom>
        </p:spPr>
        <p:txBody>
          <a:bodyPr vert="horz"/>
          <a:lstStyle>
            <a:lvl4pPr marL="0" indent="0" algn="ctr">
              <a:buNone/>
              <a:defRPr sz="3600" b="0" i="0" kern="1200" spc="-100" baseline="0">
                <a:latin typeface="Arial"/>
              </a:defRPr>
            </a:lvl4pPr>
          </a:lstStyle>
          <a:p>
            <a:pPr lvl="3"/>
            <a:r>
              <a:rPr lang="en-US" dirty="0"/>
              <a:t>&gt;Insert title here&lt;</a:t>
            </a:r>
          </a:p>
        </p:txBody>
      </p:sp>
      <p:sp>
        <p:nvSpPr>
          <p:cNvPr id="5" name="Text Placeholder 6">
            <a:extLst>
              <a:ext uri="{FF2B5EF4-FFF2-40B4-BE49-F238E27FC236}">
                <a16:creationId xmlns:a16="http://schemas.microsoft.com/office/drawing/2014/main" id="{58585764-65E9-4586-B670-5A740942DDD7}"/>
              </a:ext>
            </a:extLst>
          </p:cNvPr>
          <p:cNvSpPr>
            <a:spLocks noGrp="1"/>
          </p:cNvSpPr>
          <p:nvPr>
            <p:ph type="body" sz="quarter" idx="30" hasCustomPrompt="1"/>
          </p:nvPr>
        </p:nvSpPr>
        <p:spPr>
          <a:xfrm>
            <a:off x="1889126" y="10851577"/>
            <a:ext cx="6636308" cy="506413"/>
          </a:xfrm>
          <a:prstGeom prst="rect">
            <a:avLst/>
          </a:prstGeom>
        </p:spPr>
        <p:txBody>
          <a:bodyPr vert="horz"/>
          <a:lstStyle>
            <a:lvl1pPr marL="0" indent="0" algn="ctr">
              <a:buNone/>
              <a:defRPr sz="2400" baseline="0">
                <a:latin typeface="Arial"/>
              </a:defRPr>
            </a:lvl1pPr>
          </a:lstStyle>
          <a:p>
            <a:pPr lvl="0"/>
            <a:r>
              <a:rPr lang="en-US" dirty="0"/>
              <a:t>&gt;Insert text here&lt;</a:t>
            </a:r>
          </a:p>
        </p:txBody>
      </p:sp>
      <p:sp>
        <p:nvSpPr>
          <p:cNvPr id="6" name="Picture Placeholder 61">
            <a:extLst>
              <a:ext uri="{FF2B5EF4-FFF2-40B4-BE49-F238E27FC236}">
                <a16:creationId xmlns:a16="http://schemas.microsoft.com/office/drawing/2014/main" id="{EF3D344F-F74B-4688-A3A5-AF7A41C88DB1}"/>
              </a:ext>
            </a:extLst>
          </p:cNvPr>
          <p:cNvSpPr>
            <a:spLocks noGrp="1"/>
          </p:cNvSpPr>
          <p:nvPr>
            <p:ph type="pic" sz="quarter" idx="31" hasCustomPrompt="1"/>
          </p:nvPr>
        </p:nvSpPr>
        <p:spPr>
          <a:xfrm>
            <a:off x="8832308" y="3424765"/>
            <a:ext cx="6636309" cy="5946953"/>
          </a:xfrm>
          <a:prstGeom prst="rect">
            <a:avLst/>
          </a:prstGeom>
        </p:spPr>
        <p:txBody>
          <a:bodyPr vert="horz"/>
          <a:lstStyle>
            <a:lvl1pPr marL="0" indent="0">
              <a:buNone/>
              <a:defRPr sz="3600" b="0" i="0">
                <a:latin typeface="Arial Narrow"/>
                <a:cs typeface="Helvetica"/>
              </a:defRPr>
            </a:lvl1pPr>
          </a:lstStyle>
          <a:p>
            <a:r>
              <a:rPr lang="en-US" dirty="0"/>
              <a:t>&gt;Click icon to insert picture here&lt;</a:t>
            </a:r>
          </a:p>
        </p:txBody>
      </p:sp>
      <p:sp>
        <p:nvSpPr>
          <p:cNvPr id="7" name="Text Placeholder 4">
            <a:extLst>
              <a:ext uri="{FF2B5EF4-FFF2-40B4-BE49-F238E27FC236}">
                <a16:creationId xmlns:a16="http://schemas.microsoft.com/office/drawing/2014/main" id="{558A0866-AFF9-4370-996B-FC2DE8635CC3}"/>
              </a:ext>
            </a:extLst>
          </p:cNvPr>
          <p:cNvSpPr>
            <a:spLocks noGrp="1"/>
          </p:cNvSpPr>
          <p:nvPr>
            <p:ph type="body" sz="quarter" idx="32" hasCustomPrompt="1"/>
          </p:nvPr>
        </p:nvSpPr>
        <p:spPr>
          <a:xfrm>
            <a:off x="8832309" y="9719923"/>
            <a:ext cx="6636308" cy="954088"/>
          </a:xfrm>
          <a:prstGeom prst="rect">
            <a:avLst/>
          </a:prstGeom>
        </p:spPr>
        <p:txBody>
          <a:bodyPr vert="horz"/>
          <a:lstStyle>
            <a:lvl4pPr marL="0" indent="0" algn="ctr">
              <a:buNone/>
              <a:defRPr sz="3600" b="0" i="0" kern="1200" spc="-100" baseline="0">
                <a:latin typeface="Arial"/>
              </a:defRPr>
            </a:lvl4pPr>
          </a:lstStyle>
          <a:p>
            <a:pPr lvl="3"/>
            <a:r>
              <a:rPr lang="en-US" dirty="0"/>
              <a:t>&gt;Insert title here&lt;</a:t>
            </a:r>
          </a:p>
        </p:txBody>
      </p:sp>
      <p:sp>
        <p:nvSpPr>
          <p:cNvPr id="8" name="Text Placeholder 6">
            <a:extLst>
              <a:ext uri="{FF2B5EF4-FFF2-40B4-BE49-F238E27FC236}">
                <a16:creationId xmlns:a16="http://schemas.microsoft.com/office/drawing/2014/main" id="{48675EA5-1EAD-4DB5-9009-4A63EC574A94}"/>
              </a:ext>
            </a:extLst>
          </p:cNvPr>
          <p:cNvSpPr>
            <a:spLocks noGrp="1"/>
          </p:cNvSpPr>
          <p:nvPr>
            <p:ph type="body" sz="quarter" idx="33" hasCustomPrompt="1"/>
          </p:nvPr>
        </p:nvSpPr>
        <p:spPr>
          <a:xfrm>
            <a:off x="8832309" y="10851577"/>
            <a:ext cx="6636308" cy="506413"/>
          </a:xfrm>
          <a:prstGeom prst="rect">
            <a:avLst/>
          </a:prstGeom>
        </p:spPr>
        <p:txBody>
          <a:bodyPr vert="horz"/>
          <a:lstStyle>
            <a:lvl1pPr marL="0" indent="0" algn="ctr">
              <a:buNone/>
              <a:defRPr sz="2400" baseline="0">
                <a:latin typeface="Arial"/>
              </a:defRPr>
            </a:lvl1pPr>
          </a:lstStyle>
          <a:p>
            <a:pPr lvl="0"/>
            <a:r>
              <a:rPr lang="en-US" dirty="0"/>
              <a:t>&gt;Insert text here&lt;</a:t>
            </a:r>
          </a:p>
        </p:txBody>
      </p:sp>
      <p:sp>
        <p:nvSpPr>
          <p:cNvPr id="9" name="Picture Placeholder 61">
            <a:extLst>
              <a:ext uri="{FF2B5EF4-FFF2-40B4-BE49-F238E27FC236}">
                <a16:creationId xmlns:a16="http://schemas.microsoft.com/office/drawing/2014/main" id="{A5140B82-DBC7-439A-B9E9-30090699852A}"/>
              </a:ext>
            </a:extLst>
          </p:cNvPr>
          <p:cNvSpPr>
            <a:spLocks noGrp="1"/>
          </p:cNvSpPr>
          <p:nvPr>
            <p:ph type="pic" sz="quarter" idx="34" hasCustomPrompt="1"/>
          </p:nvPr>
        </p:nvSpPr>
        <p:spPr>
          <a:xfrm>
            <a:off x="15775491" y="3424765"/>
            <a:ext cx="6636309" cy="5946953"/>
          </a:xfrm>
          <a:prstGeom prst="rect">
            <a:avLst/>
          </a:prstGeom>
        </p:spPr>
        <p:txBody>
          <a:bodyPr vert="horz"/>
          <a:lstStyle>
            <a:lvl1pPr marL="0" indent="0">
              <a:buNone/>
              <a:defRPr sz="3600" b="0" i="0">
                <a:latin typeface="Arial Narrow"/>
                <a:cs typeface="Helvetica"/>
              </a:defRPr>
            </a:lvl1pPr>
          </a:lstStyle>
          <a:p>
            <a:r>
              <a:rPr lang="en-US" dirty="0"/>
              <a:t>&gt;Click icon to insert picture here&lt;</a:t>
            </a:r>
          </a:p>
        </p:txBody>
      </p:sp>
      <p:sp>
        <p:nvSpPr>
          <p:cNvPr id="10" name="Text Placeholder 4">
            <a:extLst>
              <a:ext uri="{FF2B5EF4-FFF2-40B4-BE49-F238E27FC236}">
                <a16:creationId xmlns:a16="http://schemas.microsoft.com/office/drawing/2014/main" id="{B3564785-849C-4734-A836-2C602FA1F467}"/>
              </a:ext>
            </a:extLst>
          </p:cNvPr>
          <p:cNvSpPr>
            <a:spLocks noGrp="1"/>
          </p:cNvSpPr>
          <p:nvPr>
            <p:ph type="body" sz="quarter" idx="35" hasCustomPrompt="1"/>
          </p:nvPr>
        </p:nvSpPr>
        <p:spPr>
          <a:xfrm>
            <a:off x="15775492" y="9719923"/>
            <a:ext cx="6636308" cy="954088"/>
          </a:xfrm>
          <a:prstGeom prst="rect">
            <a:avLst/>
          </a:prstGeom>
        </p:spPr>
        <p:txBody>
          <a:bodyPr vert="horz"/>
          <a:lstStyle>
            <a:lvl4pPr marL="0" indent="0" algn="ctr">
              <a:buNone/>
              <a:defRPr sz="3600" b="0" i="0" kern="1200" spc="-100" baseline="0">
                <a:latin typeface="Arial"/>
              </a:defRPr>
            </a:lvl4pPr>
          </a:lstStyle>
          <a:p>
            <a:pPr lvl="3"/>
            <a:r>
              <a:rPr lang="en-US" dirty="0"/>
              <a:t>&gt;Insert title here&lt;</a:t>
            </a:r>
          </a:p>
        </p:txBody>
      </p:sp>
      <p:sp>
        <p:nvSpPr>
          <p:cNvPr id="11" name="Text Placeholder 6">
            <a:extLst>
              <a:ext uri="{FF2B5EF4-FFF2-40B4-BE49-F238E27FC236}">
                <a16:creationId xmlns:a16="http://schemas.microsoft.com/office/drawing/2014/main" id="{17896929-9C4D-4FB5-9487-8C5F9788D52D}"/>
              </a:ext>
            </a:extLst>
          </p:cNvPr>
          <p:cNvSpPr>
            <a:spLocks noGrp="1"/>
          </p:cNvSpPr>
          <p:nvPr>
            <p:ph type="body" sz="quarter" idx="36" hasCustomPrompt="1"/>
          </p:nvPr>
        </p:nvSpPr>
        <p:spPr>
          <a:xfrm>
            <a:off x="15775492" y="10851577"/>
            <a:ext cx="6636308" cy="506413"/>
          </a:xfrm>
          <a:prstGeom prst="rect">
            <a:avLst/>
          </a:prstGeom>
        </p:spPr>
        <p:txBody>
          <a:bodyPr vert="horz"/>
          <a:lstStyle>
            <a:lvl1pPr marL="0" indent="0" algn="ctr">
              <a:buNone/>
              <a:defRPr sz="2400" baseline="0">
                <a:latin typeface="Arial"/>
              </a:defRPr>
            </a:lvl1pPr>
          </a:lstStyle>
          <a:p>
            <a:pPr lvl="0"/>
            <a:r>
              <a:rPr lang="en-US" dirty="0"/>
              <a:t>&gt;Insert text here&lt;</a:t>
            </a:r>
          </a:p>
        </p:txBody>
      </p:sp>
      <p:sp>
        <p:nvSpPr>
          <p:cNvPr id="12" name="Text Placeholder 2">
            <a:extLst>
              <a:ext uri="{FF2B5EF4-FFF2-40B4-BE49-F238E27FC236}">
                <a16:creationId xmlns:a16="http://schemas.microsoft.com/office/drawing/2014/main" id="{FFA45978-4C6D-4F51-B0DB-15F94B060ECA}"/>
              </a:ext>
            </a:extLst>
          </p:cNvPr>
          <p:cNvSpPr>
            <a:spLocks noGrp="1"/>
          </p:cNvSpPr>
          <p:nvPr>
            <p:ph type="body" sz="quarter" idx="24" hasCustomPrompt="1"/>
          </p:nvPr>
        </p:nvSpPr>
        <p:spPr>
          <a:xfrm>
            <a:off x="1889126" y="2001353"/>
            <a:ext cx="20551398" cy="1561002"/>
          </a:xfrm>
          <a:prstGeom prst="rect">
            <a:avLst/>
          </a:prstGeom>
        </p:spPr>
        <p:txBody>
          <a:bodyPr vert="horz"/>
          <a:lstStyle>
            <a:lvl1pPr marL="0" indent="0" algn="ctr">
              <a:buNone/>
              <a:defRPr sz="9500" b="1" i="0" kern="1200" spc="-100" baseline="0">
                <a:latin typeface="Arial"/>
              </a:defRPr>
            </a:lvl1pPr>
          </a:lstStyle>
          <a:p>
            <a:pPr lvl="0"/>
            <a:r>
              <a:rPr lang="en-US" dirty="0"/>
              <a:t>&gt;Insert title here&lt;</a:t>
            </a:r>
          </a:p>
        </p:txBody>
      </p:sp>
      <p:sp>
        <p:nvSpPr>
          <p:cNvPr id="13" name="Footer Placeholder 1">
            <a:extLst>
              <a:ext uri="{FF2B5EF4-FFF2-40B4-BE49-F238E27FC236}">
                <a16:creationId xmlns:a16="http://schemas.microsoft.com/office/drawing/2014/main" id="{F3684CA0-39D1-6050-93DA-4968F99472EC}"/>
              </a:ext>
            </a:extLst>
          </p:cNvPr>
          <p:cNvSpPr>
            <a:spLocks noGrp="1"/>
          </p:cNvSpPr>
          <p:nvPr>
            <p:ph type="ftr" sz="quarter" idx="3"/>
          </p:nvPr>
        </p:nvSpPr>
        <p:spPr>
          <a:xfrm>
            <a:off x="23355076" y="13189625"/>
            <a:ext cx="627149" cy="277000"/>
          </a:xfrm>
          <a:prstGeom prst="rect">
            <a:avLst/>
          </a:prstGeom>
        </p:spPr>
        <p:txBody>
          <a:bodyPr vert="horz" lIns="91440" tIns="45720" rIns="91440" bIns="45720" rtlCol="0" anchor="ctr"/>
          <a:lstStyle>
            <a:lvl1pPr algn="r">
              <a:defRPr lang="en-GB" sz="1200" kern="1200" smtClean="0">
                <a:solidFill>
                  <a:srgbClr val="A72140"/>
                </a:solidFill>
                <a:latin typeface="Arial" panose="020B0604020202020204" pitchFamily="34" charset="0"/>
                <a:ea typeface="+mn-ea"/>
                <a:cs typeface="Arial" panose="020B0604020202020204" pitchFamily="34" charset="0"/>
              </a:defRPr>
            </a:lvl1pPr>
          </a:lstStyle>
          <a:p>
            <a:fld id="{E5C28990-6398-4D09-8645-EB19CC69C58C}" type="slidenum">
              <a:rPr lang="en-GB" smtClean="0"/>
              <a:pPr/>
              <a:t>‹#›</a:t>
            </a:fld>
            <a:endParaRPr lang="en-GB" dirty="0"/>
          </a:p>
        </p:txBody>
      </p:sp>
    </p:spTree>
    <p:extLst>
      <p:ext uri="{BB962C8B-B14F-4D97-AF65-F5344CB8AC3E}">
        <p14:creationId xmlns:p14="http://schemas.microsoft.com/office/powerpoint/2010/main" val="423129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9178A206-E125-4A79-A02A-AA7B7F5373E0}"/>
              </a:ext>
            </a:extLst>
          </p:cNvPr>
          <p:cNvSpPr>
            <a:spLocks noGrp="1"/>
          </p:cNvSpPr>
          <p:nvPr>
            <p:ph type="body" idx="11" hasCustomPrompt="1"/>
          </p:nvPr>
        </p:nvSpPr>
        <p:spPr>
          <a:xfrm>
            <a:off x="2347632" y="3108960"/>
            <a:ext cx="20128055" cy="8730616"/>
          </a:xfrm>
          <a:prstGeom prst="rect">
            <a:avLst/>
          </a:prstGeom>
        </p:spPr>
        <p:txBody>
          <a:bodyPr vert="horz"/>
          <a:lstStyle>
            <a:lvl1pPr marL="0" indent="0">
              <a:buNone/>
              <a:defRPr sz="2400" baseline="0">
                <a:latin typeface="Arial"/>
                <a:cs typeface="Arial"/>
              </a:defRPr>
            </a:lvl1pPr>
          </a:lstStyle>
          <a:p>
            <a:pPr lvl="0"/>
            <a:r>
              <a:rPr lang="en-US" dirty="0"/>
              <a:t>&gt;Insert text here&lt;</a:t>
            </a:r>
          </a:p>
        </p:txBody>
      </p:sp>
      <p:cxnSp>
        <p:nvCxnSpPr>
          <p:cNvPr id="4" name="Straight Connector 3">
            <a:extLst>
              <a:ext uri="{FF2B5EF4-FFF2-40B4-BE49-F238E27FC236}">
                <a16:creationId xmlns:a16="http://schemas.microsoft.com/office/drawing/2014/main" id="{56B11BFF-EA2C-46CF-A51F-265BA93D89BE}"/>
              </a:ext>
              <a:ext uri="{C183D7F6-B498-43B3-948B-1728B52AA6E4}">
                <adec:decorative xmlns:adec="http://schemas.microsoft.com/office/drawing/2017/decorative" val="1"/>
              </a:ext>
            </a:extLst>
          </p:cNvPr>
          <p:cNvCxnSpPr>
            <a:cxnSpLocks/>
          </p:cNvCxnSpPr>
          <p:nvPr userDrawn="1"/>
        </p:nvCxnSpPr>
        <p:spPr>
          <a:xfrm>
            <a:off x="1847318" y="3108960"/>
            <a:ext cx="0" cy="8730616"/>
          </a:xfrm>
          <a:prstGeom prst="line">
            <a:avLst/>
          </a:prstGeom>
          <a:ln>
            <a:solidFill>
              <a:srgbClr val="A72140"/>
            </a:solidFill>
          </a:ln>
        </p:spPr>
        <p:style>
          <a:lnRef idx="2">
            <a:schemeClr val="accent1"/>
          </a:lnRef>
          <a:fillRef idx="0">
            <a:schemeClr val="accent1"/>
          </a:fillRef>
          <a:effectRef idx="1">
            <a:schemeClr val="accent1"/>
          </a:effectRef>
          <a:fontRef idx="minor">
            <a:schemeClr val="tx1"/>
          </a:fontRef>
        </p:style>
      </p:cxnSp>
      <p:sp>
        <p:nvSpPr>
          <p:cNvPr id="6" name="Line">
            <a:extLst>
              <a:ext uri="{FF2B5EF4-FFF2-40B4-BE49-F238E27FC236}">
                <a16:creationId xmlns:a16="http://schemas.microsoft.com/office/drawing/2014/main" id="{6E8C3E0F-8B42-472E-853B-D3F898126F15}"/>
              </a:ext>
            </a:extLst>
          </p:cNvPr>
          <p:cNvSpPr/>
          <p:nvPr userDrawn="1"/>
        </p:nvSpPr>
        <p:spPr>
          <a:xfrm>
            <a:off x="1819800" y="2752147"/>
            <a:ext cx="20592000" cy="0"/>
          </a:xfrm>
          <a:prstGeom prst="line">
            <a:avLst/>
          </a:prstGeom>
          <a:ln w="25400">
            <a:solidFill>
              <a:srgbClr val="A32140"/>
            </a:solidFill>
            <a:miter lim="400000"/>
          </a:ln>
        </p:spPr>
        <p:txBody>
          <a:bodyPr lIns="0" tIns="0" rIns="0" bIns="0" anchor="ctr"/>
          <a:lstStyle/>
          <a:p>
            <a:pPr algn="ctr">
              <a:lnSpc>
                <a:spcPct val="100000"/>
              </a:lnSpc>
              <a:defRPr sz="3200" spc="0">
                <a:solidFill>
                  <a:srgbClr val="FFFFFF"/>
                </a:solidFill>
                <a:latin typeface="Butler Stencil Medium"/>
                <a:ea typeface="Butler Stencil Medium"/>
                <a:cs typeface="Butler Stencil Medium"/>
                <a:sym typeface="Butler Stencil Medium"/>
              </a:defRPr>
            </a:pPr>
            <a:endParaRPr>
              <a:latin typeface="+mn-lt"/>
            </a:endParaRPr>
          </a:p>
        </p:txBody>
      </p:sp>
      <p:sp>
        <p:nvSpPr>
          <p:cNvPr id="2" name="Title 1">
            <a:extLst>
              <a:ext uri="{FF2B5EF4-FFF2-40B4-BE49-F238E27FC236}">
                <a16:creationId xmlns:a16="http://schemas.microsoft.com/office/drawing/2014/main" id="{2C7CD56D-2C80-E341-A7CC-20E4CDCBC0E7}"/>
              </a:ext>
            </a:extLst>
          </p:cNvPr>
          <p:cNvSpPr>
            <a:spLocks noGrp="1"/>
          </p:cNvSpPr>
          <p:nvPr>
            <p:ph type="title"/>
          </p:nvPr>
        </p:nvSpPr>
        <p:spPr>
          <a:xfrm>
            <a:off x="1665289" y="730250"/>
            <a:ext cx="17354232" cy="2651125"/>
          </a:xfrm>
          <a:prstGeom prst="rect">
            <a:avLst/>
          </a:prstGeom>
        </p:spPr>
        <p:txBody>
          <a:bodyPr anchor="ctr"/>
          <a:lstStyle>
            <a:lvl1pPr algn="ctr">
              <a:defRPr lang="en-GB" sz="6000" b="1"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GB" dirty="0"/>
          </a:p>
        </p:txBody>
      </p:sp>
      <p:sp>
        <p:nvSpPr>
          <p:cNvPr id="8" name="Footer Placeholder 1">
            <a:extLst>
              <a:ext uri="{FF2B5EF4-FFF2-40B4-BE49-F238E27FC236}">
                <a16:creationId xmlns:a16="http://schemas.microsoft.com/office/drawing/2014/main" id="{6630E967-329C-ACFC-9463-7C59BE67E4B3}"/>
              </a:ext>
            </a:extLst>
          </p:cNvPr>
          <p:cNvSpPr>
            <a:spLocks noGrp="1"/>
          </p:cNvSpPr>
          <p:nvPr>
            <p:ph type="ftr" sz="quarter" idx="3"/>
          </p:nvPr>
        </p:nvSpPr>
        <p:spPr>
          <a:xfrm>
            <a:off x="23355076" y="13189625"/>
            <a:ext cx="627149" cy="277000"/>
          </a:xfrm>
          <a:prstGeom prst="rect">
            <a:avLst/>
          </a:prstGeom>
        </p:spPr>
        <p:txBody>
          <a:bodyPr vert="horz" lIns="91440" tIns="45720" rIns="91440" bIns="45720" rtlCol="0" anchor="ctr"/>
          <a:lstStyle>
            <a:lvl1pPr algn="r">
              <a:defRPr lang="en-GB" sz="1200" kern="1200" smtClean="0">
                <a:solidFill>
                  <a:srgbClr val="A72140"/>
                </a:solidFill>
                <a:latin typeface="Arial" panose="020B0604020202020204" pitchFamily="34" charset="0"/>
                <a:ea typeface="+mn-ea"/>
                <a:cs typeface="Arial" panose="020B0604020202020204" pitchFamily="34" charset="0"/>
              </a:defRPr>
            </a:lvl1pPr>
          </a:lstStyle>
          <a:p>
            <a:fld id="{E5C28990-6398-4D09-8645-EB19CC69C58C}" type="slidenum">
              <a:rPr lang="en-GB" smtClean="0"/>
              <a:pPr/>
              <a:t>‹#›</a:t>
            </a:fld>
            <a:endParaRPr lang="en-GB" dirty="0"/>
          </a:p>
        </p:txBody>
      </p:sp>
    </p:spTree>
    <p:extLst>
      <p:ext uri="{BB962C8B-B14F-4D97-AF65-F5344CB8AC3E}">
        <p14:creationId xmlns:p14="http://schemas.microsoft.com/office/powerpoint/2010/main" val="2603651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FE8748-FF6E-4E05-9600-91C5F2EEB6E8}"/>
              </a:ext>
            </a:extLst>
          </p:cNvPr>
          <p:cNvSpPr txBox="1"/>
          <p:nvPr userDrawn="1"/>
        </p:nvSpPr>
        <p:spPr>
          <a:xfrm>
            <a:off x="249375" y="13189625"/>
            <a:ext cx="2225289" cy="276999"/>
          </a:xfrm>
          <a:prstGeom prst="rect">
            <a:avLst/>
          </a:prstGeom>
          <a:noFill/>
        </p:spPr>
        <p:txBody>
          <a:bodyPr wrap="none" rtlCol="0">
            <a:spAutoFit/>
          </a:bodyPr>
          <a:lstStyle/>
          <a:p>
            <a:r>
              <a:rPr lang="en-GB" sz="1200" dirty="0">
                <a:solidFill>
                  <a:srgbClr val="A72140"/>
                </a:solidFill>
                <a:latin typeface="Arial" panose="020B0604020202020204" pitchFamily="34" charset="0"/>
                <a:cs typeface="Arial" panose="020B0604020202020204" pitchFamily="34" charset="0"/>
              </a:rPr>
              <a:t>© Crown Copyright HSE 2023</a:t>
            </a:r>
          </a:p>
        </p:txBody>
      </p:sp>
      <p:pic>
        <p:nvPicPr>
          <p:cNvPr id="9" name="Picture 8" descr="A picture containing text, plate, sign, dishware&#10;&#10;Description automatically generated">
            <a:extLst>
              <a:ext uri="{FF2B5EF4-FFF2-40B4-BE49-F238E27FC236}">
                <a16:creationId xmlns:a16="http://schemas.microsoft.com/office/drawing/2014/main" id="{C60A9B87-D4C7-4737-9DD0-FDEF714CDD86}"/>
              </a:ext>
            </a:extLst>
          </p:cNvPr>
          <p:cNvPicPr>
            <a:picLocks noChangeAspect="1"/>
          </p:cNvPicPr>
          <p:nvPr userDrawn="1"/>
        </p:nvPicPr>
        <p:blipFill>
          <a:blip r:embed="rId8"/>
          <a:stretch>
            <a:fillRect/>
          </a:stretch>
        </p:blipFill>
        <p:spPr>
          <a:xfrm>
            <a:off x="16129692" y="954107"/>
            <a:ext cx="7052920" cy="1197665"/>
          </a:xfrm>
          <a:prstGeom prst="rect">
            <a:avLst/>
          </a:prstGeom>
        </p:spPr>
      </p:pic>
      <p:sp>
        <p:nvSpPr>
          <p:cNvPr id="2" name="Footer Placeholder 1">
            <a:extLst>
              <a:ext uri="{FF2B5EF4-FFF2-40B4-BE49-F238E27FC236}">
                <a16:creationId xmlns:a16="http://schemas.microsoft.com/office/drawing/2014/main" id="{C1EA89E9-765D-8A57-4E2D-963A5F64E3CF}"/>
              </a:ext>
            </a:extLst>
          </p:cNvPr>
          <p:cNvSpPr>
            <a:spLocks noGrp="1"/>
          </p:cNvSpPr>
          <p:nvPr>
            <p:ph type="ftr" sz="quarter" idx="3"/>
          </p:nvPr>
        </p:nvSpPr>
        <p:spPr>
          <a:xfrm>
            <a:off x="23355076" y="13189625"/>
            <a:ext cx="627149" cy="277000"/>
          </a:xfrm>
          <a:prstGeom prst="rect">
            <a:avLst/>
          </a:prstGeom>
        </p:spPr>
        <p:txBody>
          <a:bodyPr vert="horz" lIns="91440" tIns="45720" rIns="91440" bIns="45720" rtlCol="0" anchor="ctr"/>
          <a:lstStyle>
            <a:lvl1pPr algn="r">
              <a:defRPr lang="en-GB" sz="1200" kern="1200" smtClean="0">
                <a:solidFill>
                  <a:srgbClr val="A72140"/>
                </a:solidFill>
                <a:latin typeface="Arial" panose="020B0604020202020204" pitchFamily="34" charset="0"/>
                <a:ea typeface="+mn-ea"/>
                <a:cs typeface="Arial" panose="020B0604020202020204" pitchFamily="34" charset="0"/>
              </a:defRPr>
            </a:lvl1pPr>
          </a:lstStyle>
          <a:p>
            <a:fld id="{E5C28990-6398-4D09-8645-EB19CC69C58C}" type="slidenum">
              <a:rPr lang="en-GB" smtClean="0"/>
              <a:pPr/>
              <a:t>‹#›</a:t>
            </a:fld>
            <a:endParaRPr lang="en-GB" dirty="0"/>
          </a:p>
        </p:txBody>
      </p:sp>
    </p:spTree>
    <p:extLst>
      <p:ext uri="{BB962C8B-B14F-4D97-AF65-F5344CB8AC3E}">
        <p14:creationId xmlns:p14="http://schemas.microsoft.com/office/powerpoint/2010/main" val="154063354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2" r:id="rId4"/>
    <p:sldLayoutId id="2147483651" r:id="rId5"/>
    <p:sldLayoutId id="2147483653" r:id="rId6"/>
  </p:sldLayoutIdLst>
  <p:hf hdr="0" dt="0"/>
  <p:txStyles>
    <p:titleStyle>
      <a:lvl1pPr algn="ctr" defTabSz="1084204" rtl="0" eaLnBrk="1" latinLnBrk="0" hangingPunct="1">
        <a:spcBef>
          <a:spcPct val="0"/>
        </a:spcBef>
        <a:buNone/>
        <a:defRPr sz="10400" kern="1200">
          <a:solidFill>
            <a:schemeClr val="tx1"/>
          </a:solidFill>
          <a:latin typeface="+mj-lt"/>
          <a:ea typeface="+mj-ea"/>
          <a:cs typeface="+mj-cs"/>
        </a:defRPr>
      </a:lvl1pPr>
    </p:titleStyle>
    <p:bodyStyle>
      <a:lvl1pPr marL="813153" indent="-813153" algn="l" defTabSz="1084204" rtl="0" eaLnBrk="1" latinLnBrk="0" hangingPunct="1">
        <a:spcBef>
          <a:spcPct val="20000"/>
        </a:spcBef>
        <a:buFont typeface="Arial"/>
        <a:buChar char="•"/>
        <a:defRPr sz="7600" kern="1200">
          <a:solidFill>
            <a:schemeClr val="tx1"/>
          </a:solidFill>
          <a:latin typeface="+mn-lt"/>
          <a:ea typeface="+mn-ea"/>
          <a:cs typeface="+mn-cs"/>
        </a:defRPr>
      </a:lvl1pPr>
      <a:lvl2pPr marL="1761832" indent="-677628" algn="l" defTabSz="1084204" rtl="0" eaLnBrk="1" latinLnBrk="0" hangingPunct="1">
        <a:spcBef>
          <a:spcPct val="20000"/>
        </a:spcBef>
        <a:buFont typeface="Arial"/>
        <a:buChar char="–"/>
        <a:defRPr sz="6600" kern="1200">
          <a:solidFill>
            <a:schemeClr val="tx1"/>
          </a:solidFill>
          <a:latin typeface="+mn-lt"/>
          <a:ea typeface="+mn-ea"/>
          <a:cs typeface="+mn-cs"/>
        </a:defRPr>
      </a:lvl2pPr>
      <a:lvl3pPr marL="2710510" indent="-542102" algn="l" defTabSz="1084204" rtl="0" eaLnBrk="1" latinLnBrk="0" hangingPunct="1">
        <a:spcBef>
          <a:spcPct val="20000"/>
        </a:spcBef>
        <a:buFont typeface="Arial"/>
        <a:buChar char="•"/>
        <a:defRPr sz="5700" kern="1200">
          <a:solidFill>
            <a:schemeClr val="tx1"/>
          </a:solidFill>
          <a:latin typeface="+mn-lt"/>
          <a:ea typeface="+mn-ea"/>
          <a:cs typeface="+mn-cs"/>
        </a:defRPr>
      </a:lvl3pPr>
      <a:lvl4pPr marL="3794714" indent="-542102" algn="l" defTabSz="1084204" rtl="0" eaLnBrk="1" latinLnBrk="0" hangingPunct="1">
        <a:spcBef>
          <a:spcPct val="20000"/>
        </a:spcBef>
        <a:buFont typeface="Arial"/>
        <a:buChar char="–"/>
        <a:defRPr sz="4700" kern="1200">
          <a:solidFill>
            <a:schemeClr val="tx1"/>
          </a:solidFill>
          <a:latin typeface="+mn-lt"/>
          <a:ea typeface="+mn-ea"/>
          <a:cs typeface="+mn-cs"/>
        </a:defRPr>
      </a:lvl4pPr>
      <a:lvl5pPr marL="4878918" indent="-542102" algn="l" defTabSz="1084204" rtl="0" eaLnBrk="1" latinLnBrk="0" hangingPunct="1">
        <a:spcBef>
          <a:spcPct val="20000"/>
        </a:spcBef>
        <a:buFont typeface="Arial"/>
        <a:buChar char="»"/>
        <a:defRPr sz="4700" kern="1200">
          <a:solidFill>
            <a:schemeClr val="tx1"/>
          </a:solidFill>
          <a:latin typeface="+mn-lt"/>
          <a:ea typeface="+mn-ea"/>
          <a:cs typeface="+mn-cs"/>
        </a:defRPr>
      </a:lvl5pPr>
      <a:lvl6pPr marL="5963122" indent="-542102" algn="l" defTabSz="1084204" rtl="0" eaLnBrk="1" latinLnBrk="0" hangingPunct="1">
        <a:spcBef>
          <a:spcPct val="20000"/>
        </a:spcBef>
        <a:buFont typeface="Arial"/>
        <a:buChar char="•"/>
        <a:defRPr sz="4700" kern="1200">
          <a:solidFill>
            <a:schemeClr val="tx1"/>
          </a:solidFill>
          <a:latin typeface="+mn-lt"/>
          <a:ea typeface="+mn-ea"/>
          <a:cs typeface="+mn-cs"/>
        </a:defRPr>
      </a:lvl6pPr>
      <a:lvl7pPr marL="7047327" indent="-542102" algn="l" defTabSz="1084204" rtl="0" eaLnBrk="1" latinLnBrk="0" hangingPunct="1">
        <a:spcBef>
          <a:spcPct val="20000"/>
        </a:spcBef>
        <a:buFont typeface="Arial"/>
        <a:buChar char="•"/>
        <a:defRPr sz="4700" kern="1200">
          <a:solidFill>
            <a:schemeClr val="tx1"/>
          </a:solidFill>
          <a:latin typeface="+mn-lt"/>
          <a:ea typeface="+mn-ea"/>
          <a:cs typeface="+mn-cs"/>
        </a:defRPr>
      </a:lvl7pPr>
      <a:lvl8pPr marL="8131531" indent="-542102" algn="l" defTabSz="1084204" rtl="0" eaLnBrk="1" latinLnBrk="0" hangingPunct="1">
        <a:spcBef>
          <a:spcPct val="20000"/>
        </a:spcBef>
        <a:buFont typeface="Arial"/>
        <a:buChar char="•"/>
        <a:defRPr sz="4700" kern="1200">
          <a:solidFill>
            <a:schemeClr val="tx1"/>
          </a:solidFill>
          <a:latin typeface="+mn-lt"/>
          <a:ea typeface="+mn-ea"/>
          <a:cs typeface="+mn-cs"/>
        </a:defRPr>
      </a:lvl8pPr>
      <a:lvl9pPr marL="9215735" indent="-542102" algn="l" defTabSz="1084204" rtl="0" eaLnBrk="1" latinLnBrk="0" hangingPunct="1">
        <a:spcBef>
          <a:spcPct val="20000"/>
        </a:spcBef>
        <a:buFont typeface="Arial"/>
        <a:buChar char="•"/>
        <a:defRPr sz="4700" kern="1200">
          <a:solidFill>
            <a:schemeClr val="tx1"/>
          </a:solidFill>
          <a:latin typeface="+mn-lt"/>
          <a:ea typeface="+mn-ea"/>
          <a:cs typeface="+mn-cs"/>
        </a:defRPr>
      </a:lvl9pPr>
    </p:bodyStyle>
    <p:otherStyle>
      <a:defPPr>
        <a:defRPr lang="en-US"/>
      </a:defPPr>
      <a:lvl1pPr marL="0" algn="l" defTabSz="1084204" rtl="0" eaLnBrk="1" latinLnBrk="0" hangingPunct="1">
        <a:defRPr sz="4300" kern="1200">
          <a:solidFill>
            <a:schemeClr val="tx1"/>
          </a:solidFill>
          <a:latin typeface="+mn-lt"/>
          <a:ea typeface="+mn-ea"/>
          <a:cs typeface="+mn-cs"/>
        </a:defRPr>
      </a:lvl1pPr>
      <a:lvl2pPr marL="1084204" algn="l" defTabSz="1084204" rtl="0" eaLnBrk="1" latinLnBrk="0" hangingPunct="1">
        <a:defRPr sz="4300" kern="1200">
          <a:solidFill>
            <a:schemeClr val="tx1"/>
          </a:solidFill>
          <a:latin typeface="+mn-lt"/>
          <a:ea typeface="+mn-ea"/>
          <a:cs typeface="+mn-cs"/>
        </a:defRPr>
      </a:lvl2pPr>
      <a:lvl3pPr marL="2168408" algn="l" defTabSz="1084204" rtl="0" eaLnBrk="1" latinLnBrk="0" hangingPunct="1">
        <a:defRPr sz="4300" kern="1200">
          <a:solidFill>
            <a:schemeClr val="tx1"/>
          </a:solidFill>
          <a:latin typeface="+mn-lt"/>
          <a:ea typeface="+mn-ea"/>
          <a:cs typeface="+mn-cs"/>
        </a:defRPr>
      </a:lvl3pPr>
      <a:lvl4pPr marL="3252612" algn="l" defTabSz="1084204" rtl="0" eaLnBrk="1" latinLnBrk="0" hangingPunct="1">
        <a:defRPr sz="4300" kern="1200">
          <a:solidFill>
            <a:schemeClr val="tx1"/>
          </a:solidFill>
          <a:latin typeface="+mn-lt"/>
          <a:ea typeface="+mn-ea"/>
          <a:cs typeface="+mn-cs"/>
        </a:defRPr>
      </a:lvl4pPr>
      <a:lvl5pPr marL="4336816" algn="l" defTabSz="1084204" rtl="0" eaLnBrk="1" latinLnBrk="0" hangingPunct="1">
        <a:defRPr sz="4300" kern="1200">
          <a:solidFill>
            <a:schemeClr val="tx1"/>
          </a:solidFill>
          <a:latin typeface="+mn-lt"/>
          <a:ea typeface="+mn-ea"/>
          <a:cs typeface="+mn-cs"/>
        </a:defRPr>
      </a:lvl5pPr>
      <a:lvl6pPr marL="5421020" algn="l" defTabSz="1084204" rtl="0" eaLnBrk="1" latinLnBrk="0" hangingPunct="1">
        <a:defRPr sz="4300" kern="1200">
          <a:solidFill>
            <a:schemeClr val="tx1"/>
          </a:solidFill>
          <a:latin typeface="+mn-lt"/>
          <a:ea typeface="+mn-ea"/>
          <a:cs typeface="+mn-cs"/>
        </a:defRPr>
      </a:lvl6pPr>
      <a:lvl7pPr marL="6505224" algn="l" defTabSz="1084204" rtl="0" eaLnBrk="1" latinLnBrk="0" hangingPunct="1">
        <a:defRPr sz="4300" kern="1200">
          <a:solidFill>
            <a:schemeClr val="tx1"/>
          </a:solidFill>
          <a:latin typeface="+mn-lt"/>
          <a:ea typeface="+mn-ea"/>
          <a:cs typeface="+mn-cs"/>
        </a:defRPr>
      </a:lvl7pPr>
      <a:lvl8pPr marL="7589429" algn="l" defTabSz="1084204" rtl="0" eaLnBrk="1" latinLnBrk="0" hangingPunct="1">
        <a:defRPr sz="4300" kern="1200">
          <a:solidFill>
            <a:schemeClr val="tx1"/>
          </a:solidFill>
          <a:latin typeface="+mn-lt"/>
          <a:ea typeface="+mn-ea"/>
          <a:cs typeface="+mn-cs"/>
        </a:defRPr>
      </a:lvl8pPr>
      <a:lvl9pPr marL="8673633" algn="l" defTabSz="1084204"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microsoft.com/office/2018/10/relationships/comments" Target="../comments/modernComment_103_C265DDAC.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10.m4a"/><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slideLayout" Target="../slideLayouts/slideLayout3.xml"/><Relationship Id="rId9" Type="http://schemas.openxmlformats.org/officeDocument/2006/relationships/image" Target="../media/image14.png"/><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microsoft.com/office/2018/10/relationships/comments" Target="../comments/modernComment_109_5D4E1E97.xml"/><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microsoft.com/office/2018/10/relationships/comments" Target="../comments/modernComment_10E_3477862C.xm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3.xml"/><Relationship Id="rId6" Type="http://schemas.openxmlformats.org/officeDocument/2006/relationships/image" Target="../media/image34.jpeg"/><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microsoft.com/office/2018/10/relationships/comments" Target="../comments/modernComment_10A_698DFD09.xm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93E770-5721-323B-57F6-42D4208440BC}"/>
              </a:ext>
            </a:extLst>
          </p:cNvPr>
          <p:cNvSpPr>
            <a:spLocks noGrp="1"/>
          </p:cNvSpPr>
          <p:nvPr>
            <p:ph type="body" sz="quarter" idx="12"/>
          </p:nvPr>
        </p:nvSpPr>
        <p:spPr/>
        <p:txBody>
          <a:bodyPr/>
          <a:lstStyle/>
          <a:p>
            <a:r>
              <a:rPr lang="en-GB" dirty="0"/>
              <a:t>Sarah Bergin</a:t>
            </a:r>
          </a:p>
        </p:txBody>
      </p:sp>
      <p:sp>
        <p:nvSpPr>
          <p:cNvPr id="3" name="Text Placeholder 2">
            <a:extLst>
              <a:ext uri="{FF2B5EF4-FFF2-40B4-BE49-F238E27FC236}">
                <a16:creationId xmlns:a16="http://schemas.microsoft.com/office/drawing/2014/main" id="{575C8142-867B-9741-F945-6E24EE27EE44}"/>
              </a:ext>
            </a:extLst>
          </p:cNvPr>
          <p:cNvSpPr>
            <a:spLocks noGrp="1"/>
          </p:cNvSpPr>
          <p:nvPr>
            <p:ph type="body" sz="quarter" idx="13"/>
          </p:nvPr>
        </p:nvSpPr>
        <p:spPr/>
        <p:txBody>
          <a:bodyPr/>
          <a:lstStyle/>
          <a:p>
            <a:r>
              <a:rPr lang="en-GB" dirty="0"/>
              <a:t>Explosion safety in anaerobic digestion sites; where it can go wrong and guidance to avoid that happening</a:t>
            </a:r>
          </a:p>
        </p:txBody>
      </p:sp>
      <p:sp>
        <p:nvSpPr>
          <p:cNvPr id="4" name="Text Placeholder 3">
            <a:extLst>
              <a:ext uri="{FF2B5EF4-FFF2-40B4-BE49-F238E27FC236}">
                <a16:creationId xmlns:a16="http://schemas.microsoft.com/office/drawing/2014/main" id="{97785F5E-22D4-1B88-023A-ED298F81DF81}"/>
              </a:ext>
            </a:extLst>
          </p:cNvPr>
          <p:cNvSpPr>
            <a:spLocks noGrp="1"/>
          </p:cNvSpPr>
          <p:nvPr>
            <p:ph type="body" sz="quarter" idx="14"/>
          </p:nvPr>
        </p:nvSpPr>
        <p:spPr/>
        <p:txBody>
          <a:bodyPr/>
          <a:lstStyle/>
          <a:p>
            <a:r>
              <a:rPr lang="en-GB" dirty="0"/>
              <a:t>Major Hazards Unit, HSE Science and Research Centre</a:t>
            </a:r>
          </a:p>
        </p:txBody>
      </p:sp>
      <p:sp>
        <p:nvSpPr>
          <p:cNvPr id="6" name="Footer Placeholder 5">
            <a:extLst>
              <a:ext uri="{FF2B5EF4-FFF2-40B4-BE49-F238E27FC236}">
                <a16:creationId xmlns:a16="http://schemas.microsoft.com/office/drawing/2014/main" id="{1782584A-0422-CD90-BC0C-A4D9A17476F0}"/>
              </a:ext>
            </a:extLst>
          </p:cNvPr>
          <p:cNvSpPr>
            <a:spLocks noGrp="1"/>
          </p:cNvSpPr>
          <p:nvPr>
            <p:ph type="ftr" sz="quarter" idx="3"/>
          </p:nvPr>
        </p:nvSpPr>
        <p:spPr/>
        <p:txBody>
          <a:bodyPr/>
          <a:lstStyle/>
          <a:p>
            <a:fld id="{E5C28990-6398-4D09-8645-EB19CC69C58C}" type="slidenum">
              <a:rPr lang="en-GB" smtClean="0"/>
              <a:pPr/>
              <a:t>1</a:t>
            </a:fld>
            <a:endParaRPr lang="en-GB" dirty="0"/>
          </a:p>
        </p:txBody>
      </p:sp>
      <p:sp>
        <p:nvSpPr>
          <p:cNvPr id="8" name="TextBox 7">
            <a:extLst>
              <a:ext uri="{FF2B5EF4-FFF2-40B4-BE49-F238E27FC236}">
                <a16:creationId xmlns:a16="http://schemas.microsoft.com/office/drawing/2014/main" id="{1DD4303C-8E4F-A498-9777-8F6582734C8C}"/>
              </a:ext>
            </a:extLst>
          </p:cNvPr>
          <p:cNvSpPr txBox="1"/>
          <p:nvPr/>
        </p:nvSpPr>
        <p:spPr>
          <a:xfrm>
            <a:off x="1110136" y="12297074"/>
            <a:ext cx="20767225" cy="1077218"/>
          </a:xfrm>
          <a:prstGeom prst="rect">
            <a:avLst/>
          </a:prstGeom>
          <a:noFill/>
        </p:spPr>
        <p:txBody>
          <a:bodyPr wrap="square">
            <a:spAutoFit/>
          </a:bodyPr>
          <a:lstStyle/>
          <a:p>
            <a:pPr>
              <a:spcBef>
                <a:spcPts val="600"/>
              </a:spcBef>
              <a:spcAft>
                <a:spcPts val="600"/>
              </a:spcAft>
            </a:pPr>
            <a:r>
              <a:rPr lang="en-GB" sz="3200" b="1" dirty="0">
                <a:effectLst/>
                <a:latin typeface="Times New Roman" panose="02020603050405020304" pitchFamily="18" charset="0"/>
                <a:ea typeface="Times New Roman" panose="02020603050405020304" pitchFamily="18" charset="0"/>
                <a:cs typeface="Times New Roman" panose="02020603050405020304" pitchFamily="18" charset="0"/>
              </a:rPr>
              <a:t>Disclaimer: </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This publication and the work it describes was funded by the Health and Safety Executive (HSE). Its contents, including any opinions and/or conclusions expressed, are those of the authors alone and don’t necessarily reflect HSE policy.</a:t>
            </a:r>
          </a:p>
        </p:txBody>
      </p:sp>
      <p:pic>
        <p:nvPicPr>
          <p:cNvPr id="39" name="Audio 38">
            <a:hlinkClick r:id="" action="ppaction://media"/>
            <a:extLst>
              <a:ext uri="{FF2B5EF4-FFF2-40B4-BE49-F238E27FC236}">
                <a16:creationId xmlns:a16="http://schemas.microsoft.com/office/drawing/2014/main" id="{A65CE034-7E14-D4CA-44BC-9226600930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3261455788"/>
      </p:ext>
    </p:extLst>
  </p:cSld>
  <p:clrMapOvr>
    <a:masterClrMapping/>
  </p:clrMapOvr>
  <mc:AlternateContent xmlns:mc="http://schemas.openxmlformats.org/markup-compatibility/2006">
    <mc:Choice xmlns:p14="http://schemas.microsoft.com/office/powerpoint/2010/main" Requires="p14">
      <p:transition spd="slow" p14:dur="2000" advTm="18107"/>
    </mc:Choice>
    <mc:Fallback>
      <p:transition spd="slow" advTm="1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extLst>
    <p:ext uri="{6950BFC3-D8DA-4A85-94F7-54DA5524770B}">
      <p188:commentRel xmlns:p188="http://schemas.microsoft.com/office/powerpoint/2018/8/main" r:id="rId4"/>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E1E1-0942-A73E-4524-87357157BB1B}"/>
              </a:ext>
            </a:extLst>
          </p:cNvPr>
          <p:cNvSpPr>
            <a:spLocks noGrp="1"/>
          </p:cNvSpPr>
          <p:nvPr>
            <p:ph type="title"/>
          </p:nvPr>
        </p:nvSpPr>
        <p:spPr/>
        <p:txBody>
          <a:bodyPr/>
          <a:lstStyle/>
          <a:p>
            <a:pPr algn="l"/>
            <a:r>
              <a:rPr lang="en-GB" dirty="0"/>
              <a:t>Anaerobic digestion – explosive atmospheres</a:t>
            </a:r>
          </a:p>
        </p:txBody>
      </p:sp>
      <p:sp>
        <p:nvSpPr>
          <p:cNvPr id="4" name="Footer Placeholder 3">
            <a:extLst>
              <a:ext uri="{FF2B5EF4-FFF2-40B4-BE49-F238E27FC236}">
                <a16:creationId xmlns:a16="http://schemas.microsoft.com/office/drawing/2014/main" id="{8B1C6798-D540-CB7B-62CA-27D4B046BAD3}"/>
              </a:ext>
            </a:extLst>
          </p:cNvPr>
          <p:cNvSpPr>
            <a:spLocks noGrp="1"/>
          </p:cNvSpPr>
          <p:nvPr>
            <p:ph type="ftr" sz="quarter" idx="3"/>
          </p:nvPr>
        </p:nvSpPr>
        <p:spPr/>
        <p:txBody>
          <a:bodyPr/>
          <a:lstStyle/>
          <a:p>
            <a:fld id="{E5C28990-6398-4D09-8645-EB19CC69C58C}" type="slidenum">
              <a:rPr lang="en-GB" smtClean="0"/>
              <a:pPr/>
              <a:t>10</a:t>
            </a:fld>
            <a:endParaRPr lang="en-GB" dirty="0"/>
          </a:p>
        </p:txBody>
      </p:sp>
      <p:pic>
        <p:nvPicPr>
          <p:cNvPr id="5" name="Picture 4">
            <a:extLst>
              <a:ext uri="{FF2B5EF4-FFF2-40B4-BE49-F238E27FC236}">
                <a16:creationId xmlns:a16="http://schemas.microsoft.com/office/drawing/2014/main" id="{144CBBCC-A737-962C-9059-E811002ADF57}"/>
              </a:ext>
            </a:extLst>
          </p:cNvPr>
          <p:cNvPicPr>
            <a:picLocks noChangeAspect="1"/>
          </p:cNvPicPr>
          <p:nvPr/>
        </p:nvPicPr>
        <p:blipFill>
          <a:blip r:embed="rId5"/>
          <a:stretch>
            <a:fillRect/>
          </a:stretch>
        </p:blipFill>
        <p:spPr>
          <a:xfrm>
            <a:off x="6742014" y="3987741"/>
            <a:ext cx="11989594" cy="5751670"/>
          </a:xfrm>
          <a:prstGeom prst="rect">
            <a:avLst/>
          </a:prstGeom>
        </p:spPr>
      </p:pic>
      <p:pic>
        <p:nvPicPr>
          <p:cNvPr id="12" name="Picture 11">
            <a:extLst>
              <a:ext uri="{FF2B5EF4-FFF2-40B4-BE49-F238E27FC236}">
                <a16:creationId xmlns:a16="http://schemas.microsoft.com/office/drawing/2014/main" id="{E987D88C-75CE-527E-EFD6-C69DBE84A88D}"/>
              </a:ext>
            </a:extLst>
          </p:cNvPr>
          <p:cNvPicPr>
            <a:picLocks noChangeAspect="1"/>
          </p:cNvPicPr>
          <p:nvPr/>
        </p:nvPicPr>
        <p:blipFill rotWithShape="1">
          <a:blip r:embed="rId6"/>
          <a:srcRect t="7135"/>
          <a:stretch/>
        </p:blipFill>
        <p:spPr>
          <a:xfrm>
            <a:off x="9694262" y="10509168"/>
            <a:ext cx="4003909" cy="1599703"/>
          </a:xfrm>
          <a:prstGeom prst="rect">
            <a:avLst/>
          </a:prstGeom>
        </p:spPr>
      </p:pic>
      <p:sp>
        <p:nvSpPr>
          <p:cNvPr id="13" name="Rectangle 12">
            <a:extLst>
              <a:ext uri="{FF2B5EF4-FFF2-40B4-BE49-F238E27FC236}">
                <a16:creationId xmlns:a16="http://schemas.microsoft.com/office/drawing/2014/main" id="{9A17DE27-7B2E-49E7-1A58-CB3B1E639F44}"/>
              </a:ext>
            </a:extLst>
          </p:cNvPr>
          <p:cNvSpPr/>
          <p:nvPr/>
        </p:nvSpPr>
        <p:spPr>
          <a:xfrm>
            <a:off x="6733831" y="5766318"/>
            <a:ext cx="1701042" cy="13921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B5D65E4-F38E-2D95-6303-E198BD998265}"/>
              </a:ext>
            </a:extLst>
          </p:cNvPr>
          <p:cNvSpPr/>
          <p:nvPr/>
        </p:nvSpPr>
        <p:spPr>
          <a:xfrm>
            <a:off x="10134451" y="8341669"/>
            <a:ext cx="3563720" cy="13921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B214E56E-099F-D2E9-2A79-7C468D432021}"/>
              </a:ext>
            </a:extLst>
          </p:cNvPr>
          <p:cNvGrpSpPr/>
          <p:nvPr/>
        </p:nvGrpSpPr>
        <p:grpSpPr>
          <a:xfrm>
            <a:off x="10191639" y="10682257"/>
            <a:ext cx="2975421" cy="779766"/>
            <a:chOff x="10191639" y="10682257"/>
            <a:chExt cx="2975421" cy="779766"/>
          </a:xfrm>
        </p:grpSpPr>
        <p:sp>
          <p:nvSpPr>
            <p:cNvPr id="23" name="Freeform: Shape 22">
              <a:extLst>
                <a:ext uri="{FF2B5EF4-FFF2-40B4-BE49-F238E27FC236}">
                  <a16:creationId xmlns:a16="http://schemas.microsoft.com/office/drawing/2014/main" id="{FD712ECC-4D23-E0AA-A1FC-74FC11C1B6C4}"/>
                </a:ext>
              </a:extLst>
            </p:cNvPr>
            <p:cNvSpPr/>
            <p:nvPr/>
          </p:nvSpPr>
          <p:spPr>
            <a:xfrm>
              <a:off x="10191639" y="10710800"/>
              <a:ext cx="133279" cy="751223"/>
            </a:xfrm>
            <a:custGeom>
              <a:avLst/>
              <a:gdLst>
                <a:gd name="connsiteX0" fmla="*/ 0 w 149290"/>
                <a:gd name="connsiteY0" fmla="*/ 0 h 989045"/>
                <a:gd name="connsiteX1" fmla="*/ 111967 w 149290"/>
                <a:gd name="connsiteY1" fmla="*/ 298580 h 989045"/>
                <a:gd name="connsiteX2" fmla="*/ 37323 w 149290"/>
                <a:gd name="connsiteY2" fmla="*/ 615821 h 989045"/>
                <a:gd name="connsiteX3" fmla="*/ 149290 w 149290"/>
                <a:gd name="connsiteY3" fmla="*/ 989045 h 989045"/>
                <a:gd name="connsiteX0" fmla="*/ 0 w 242726"/>
                <a:gd name="connsiteY0" fmla="*/ 0 h 989045"/>
                <a:gd name="connsiteX1" fmla="*/ 242596 w 242726"/>
                <a:gd name="connsiteY1" fmla="*/ 354563 h 989045"/>
                <a:gd name="connsiteX2" fmla="*/ 37323 w 242726"/>
                <a:gd name="connsiteY2" fmla="*/ 615821 h 989045"/>
                <a:gd name="connsiteX3" fmla="*/ 149290 w 242726"/>
                <a:gd name="connsiteY3" fmla="*/ 989045 h 989045"/>
                <a:gd name="connsiteX0" fmla="*/ 37424 w 280164"/>
                <a:gd name="connsiteY0" fmla="*/ 0 h 989045"/>
                <a:gd name="connsiteX1" fmla="*/ 280020 w 280164"/>
                <a:gd name="connsiteY1" fmla="*/ 354563 h 989045"/>
                <a:gd name="connsiteX2" fmla="*/ 102 w 280164"/>
                <a:gd name="connsiteY2" fmla="*/ 709128 h 989045"/>
                <a:gd name="connsiteX3" fmla="*/ 186714 w 280164"/>
                <a:gd name="connsiteY3" fmla="*/ 989045 h 989045"/>
                <a:gd name="connsiteX0" fmla="*/ 37449 w 224262"/>
                <a:gd name="connsiteY0" fmla="*/ 0 h 989045"/>
                <a:gd name="connsiteX1" fmla="*/ 224062 w 224262"/>
                <a:gd name="connsiteY1" fmla="*/ 379911 h 989045"/>
                <a:gd name="connsiteX2" fmla="*/ 127 w 224262"/>
                <a:gd name="connsiteY2" fmla="*/ 709128 h 989045"/>
                <a:gd name="connsiteX3" fmla="*/ 186739 w 224262"/>
                <a:gd name="connsiteY3" fmla="*/ 989045 h 989045"/>
                <a:gd name="connsiteX0" fmla="*/ 37513 w 186803"/>
                <a:gd name="connsiteY0" fmla="*/ 0 h 989045"/>
                <a:gd name="connsiteX1" fmla="*/ 147286 w 186803"/>
                <a:gd name="connsiteY1" fmla="*/ 390347 h 989045"/>
                <a:gd name="connsiteX2" fmla="*/ 191 w 186803"/>
                <a:gd name="connsiteY2" fmla="*/ 709128 h 989045"/>
                <a:gd name="connsiteX3" fmla="*/ 186803 w 186803"/>
                <a:gd name="connsiteY3" fmla="*/ 989045 h 989045"/>
                <a:gd name="connsiteX0" fmla="*/ 0 w 149290"/>
                <a:gd name="connsiteY0" fmla="*/ 0 h 989045"/>
                <a:gd name="connsiteX1" fmla="*/ 109773 w 149290"/>
                <a:gd name="connsiteY1" fmla="*/ 390347 h 989045"/>
                <a:gd name="connsiteX2" fmla="*/ 8783 w 149290"/>
                <a:gd name="connsiteY2" fmla="*/ 719565 h 989045"/>
                <a:gd name="connsiteX3" fmla="*/ 149290 w 149290"/>
                <a:gd name="connsiteY3" fmla="*/ 989045 h 989045"/>
                <a:gd name="connsiteX0" fmla="*/ 0 w 149290"/>
                <a:gd name="connsiteY0" fmla="*/ 0 h 989045"/>
                <a:gd name="connsiteX1" fmla="*/ 109773 w 149290"/>
                <a:gd name="connsiteY1" fmla="*/ 390347 h 989045"/>
                <a:gd name="connsiteX2" fmla="*/ 1099 w 149290"/>
                <a:gd name="connsiteY2" fmla="*/ 604760 h 989045"/>
                <a:gd name="connsiteX3" fmla="*/ 149290 w 149290"/>
                <a:gd name="connsiteY3" fmla="*/ 989045 h 989045"/>
                <a:gd name="connsiteX0" fmla="*/ 0 w 149290"/>
                <a:gd name="connsiteY0" fmla="*/ 0 h 989045"/>
                <a:gd name="connsiteX1" fmla="*/ 132825 w 149290"/>
                <a:gd name="connsiteY1" fmla="*/ 317289 h 989045"/>
                <a:gd name="connsiteX2" fmla="*/ 1099 w 149290"/>
                <a:gd name="connsiteY2" fmla="*/ 604760 h 989045"/>
                <a:gd name="connsiteX3" fmla="*/ 149290 w 149290"/>
                <a:gd name="connsiteY3" fmla="*/ 989045 h 989045"/>
                <a:gd name="connsiteX0" fmla="*/ 454 w 149744"/>
                <a:gd name="connsiteY0" fmla="*/ 0 h 989045"/>
                <a:gd name="connsiteX1" fmla="*/ 133279 w 149744"/>
                <a:gd name="connsiteY1" fmla="*/ 317289 h 989045"/>
                <a:gd name="connsiteX2" fmla="*/ 1553 w 149744"/>
                <a:gd name="connsiteY2" fmla="*/ 604760 h 989045"/>
                <a:gd name="connsiteX3" fmla="*/ 66545 w 149744"/>
                <a:gd name="connsiteY3" fmla="*/ 815087 h 989045"/>
                <a:gd name="connsiteX4" fmla="*/ 149744 w 149744"/>
                <a:gd name="connsiteY4" fmla="*/ 989045 h 989045"/>
                <a:gd name="connsiteX0" fmla="*/ 454 w 133279"/>
                <a:gd name="connsiteY0" fmla="*/ 0 h 1020356"/>
                <a:gd name="connsiteX1" fmla="*/ 133279 w 133279"/>
                <a:gd name="connsiteY1" fmla="*/ 317289 h 1020356"/>
                <a:gd name="connsiteX2" fmla="*/ 1553 w 133279"/>
                <a:gd name="connsiteY2" fmla="*/ 604760 h 1020356"/>
                <a:gd name="connsiteX3" fmla="*/ 66545 w 133279"/>
                <a:gd name="connsiteY3" fmla="*/ 815087 h 1020356"/>
                <a:gd name="connsiteX4" fmla="*/ 49852 w 133279"/>
                <a:gd name="connsiteY4" fmla="*/ 1020356 h 102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79" h="1020356">
                  <a:moveTo>
                    <a:pt x="454" y="0"/>
                  </a:moveTo>
                  <a:cubicBezTo>
                    <a:pt x="53327" y="97971"/>
                    <a:pt x="133096" y="216496"/>
                    <a:pt x="133279" y="317289"/>
                  </a:cubicBezTo>
                  <a:cubicBezTo>
                    <a:pt x="133462" y="418082"/>
                    <a:pt x="12675" y="521794"/>
                    <a:pt x="1553" y="604760"/>
                  </a:cubicBezTo>
                  <a:cubicBezTo>
                    <a:pt x="-9569" y="687726"/>
                    <a:pt x="41847" y="751040"/>
                    <a:pt x="66545" y="815087"/>
                  </a:cubicBezTo>
                  <a:cubicBezTo>
                    <a:pt x="91244" y="879135"/>
                    <a:pt x="35985" y="991363"/>
                    <a:pt x="49852" y="1020356"/>
                  </a:cubicBezTo>
                </a:path>
              </a:pathLst>
            </a:cu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9DE8863D-FBB3-4C8F-E33F-3C380DFB37DF}"/>
                </a:ext>
              </a:extLst>
            </p:cNvPr>
            <p:cNvSpPr/>
            <p:nvPr/>
          </p:nvSpPr>
          <p:spPr>
            <a:xfrm>
              <a:off x="12728628" y="10682257"/>
              <a:ext cx="133279" cy="751223"/>
            </a:xfrm>
            <a:custGeom>
              <a:avLst/>
              <a:gdLst>
                <a:gd name="connsiteX0" fmla="*/ 0 w 149290"/>
                <a:gd name="connsiteY0" fmla="*/ 0 h 989045"/>
                <a:gd name="connsiteX1" fmla="*/ 111967 w 149290"/>
                <a:gd name="connsiteY1" fmla="*/ 298580 h 989045"/>
                <a:gd name="connsiteX2" fmla="*/ 37323 w 149290"/>
                <a:gd name="connsiteY2" fmla="*/ 615821 h 989045"/>
                <a:gd name="connsiteX3" fmla="*/ 149290 w 149290"/>
                <a:gd name="connsiteY3" fmla="*/ 989045 h 989045"/>
                <a:gd name="connsiteX0" fmla="*/ 0 w 242726"/>
                <a:gd name="connsiteY0" fmla="*/ 0 h 989045"/>
                <a:gd name="connsiteX1" fmla="*/ 242596 w 242726"/>
                <a:gd name="connsiteY1" fmla="*/ 354563 h 989045"/>
                <a:gd name="connsiteX2" fmla="*/ 37323 w 242726"/>
                <a:gd name="connsiteY2" fmla="*/ 615821 h 989045"/>
                <a:gd name="connsiteX3" fmla="*/ 149290 w 242726"/>
                <a:gd name="connsiteY3" fmla="*/ 989045 h 989045"/>
                <a:gd name="connsiteX0" fmla="*/ 37424 w 280164"/>
                <a:gd name="connsiteY0" fmla="*/ 0 h 989045"/>
                <a:gd name="connsiteX1" fmla="*/ 280020 w 280164"/>
                <a:gd name="connsiteY1" fmla="*/ 354563 h 989045"/>
                <a:gd name="connsiteX2" fmla="*/ 102 w 280164"/>
                <a:gd name="connsiteY2" fmla="*/ 709128 h 989045"/>
                <a:gd name="connsiteX3" fmla="*/ 186714 w 280164"/>
                <a:gd name="connsiteY3" fmla="*/ 989045 h 989045"/>
                <a:gd name="connsiteX0" fmla="*/ 37449 w 224262"/>
                <a:gd name="connsiteY0" fmla="*/ 0 h 989045"/>
                <a:gd name="connsiteX1" fmla="*/ 224062 w 224262"/>
                <a:gd name="connsiteY1" fmla="*/ 379911 h 989045"/>
                <a:gd name="connsiteX2" fmla="*/ 127 w 224262"/>
                <a:gd name="connsiteY2" fmla="*/ 709128 h 989045"/>
                <a:gd name="connsiteX3" fmla="*/ 186739 w 224262"/>
                <a:gd name="connsiteY3" fmla="*/ 989045 h 989045"/>
                <a:gd name="connsiteX0" fmla="*/ 37513 w 186803"/>
                <a:gd name="connsiteY0" fmla="*/ 0 h 989045"/>
                <a:gd name="connsiteX1" fmla="*/ 147286 w 186803"/>
                <a:gd name="connsiteY1" fmla="*/ 390347 h 989045"/>
                <a:gd name="connsiteX2" fmla="*/ 191 w 186803"/>
                <a:gd name="connsiteY2" fmla="*/ 709128 h 989045"/>
                <a:gd name="connsiteX3" fmla="*/ 186803 w 186803"/>
                <a:gd name="connsiteY3" fmla="*/ 989045 h 989045"/>
                <a:gd name="connsiteX0" fmla="*/ 0 w 149290"/>
                <a:gd name="connsiteY0" fmla="*/ 0 h 989045"/>
                <a:gd name="connsiteX1" fmla="*/ 109773 w 149290"/>
                <a:gd name="connsiteY1" fmla="*/ 390347 h 989045"/>
                <a:gd name="connsiteX2" fmla="*/ 8783 w 149290"/>
                <a:gd name="connsiteY2" fmla="*/ 719565 h 989045"/>
                <a:gd name="connsiteX3" fmla="*/ 149290 w 149290"/>
                <a:gd name="connsiteY3" fmla="*/ 989045 h 989045"/>
                <a:gd name="connsiteX0" fmla="*/ 0 w 149290"/>
                <a:gd name="connsiteY0" fmla="*/ 0 h 989045"/>
                <a:gd name="connsiteX1" fmla="*/ 109773 w 149290"/>
                <a:gd name="connsiteY1" fmla="*/ 390347 h 989045"/>
                <a:gd name="connsiteX2" fmla="*/ 1099 w 149290"/>
                <a:gd name="connsiteY2" fmla="*/ 604760 h 989045"/>
                <a:gd name="connsiteX3" fmla="*/ 149290 w 149290"/>
                <a:gd name="connsiteY3" fmla="*/ 989045 h 989045"/>
                <a:gd name="connsiteX0" fmla="*/ 0 w 149290"/>
                <a:gd name="connsiteY0" fmla="*/ 0 h 989045"/>
                <a:gd name="connsiteX1" fmla="*/ 132825 w 149290"/>
                <a:gd name="connsiteY1" fmla="*/ 317289 h 989045"/>
                <a:gd name="connsiteX2" fmla="*/ 1099 w 149290"/>
                <a:gd name="connsiteY2" fmla="*/ 604760 h 989045"/>
                <a:gd name="connsiteX3" fmla="*/ 149290 w 149290"/>
                <a:gd name="connsiteY3" fmla="*/ 989045 h 989045"/>
                <a:gd name="connsiteX0" fmla="*/ 454 w 149744"/>
                <a:gd name="connsiteY0" fmla="*/ 0 h 989045"/>
                <a:gd name="connsiteX1" fmla="*/ 133279 w 149744"/>
                <a:gd name="connsiteY1" fmla="*/ 317289 h 989045"/>
                <a:gd name="connsiteX2" fmla="*/ 1553 w 149744"/>
                <a:gd name="connsiteY2" fmla="*/ 604760 h 989045"/>
                <a:gd name="connsiteX3" fmla="*/ 66545 w 149744"/>
                <a:gd name="connsiteY3" fmla="*/ 815087 h 989045"/>
                <a:gd name="connsiteX4" fmla="*/ 149744 w 149744"/>
                <a:gd name="connsiteY4" fmla="*/ 989045 h 989045"/>
                <a:gd name="connsiteX0" fmla="*/ 454 w 133279"/>
                <a:gd name="connsiteY0" fmla="*/ 0 h 1020356"/>
                <a:gd name="connsiteX1" fmla="*/ 133279 w 133279"/>
                <a:gd name="connsiteY1" fmla="*/ 317289 h 1020356"/>
                <a:gd name="connsiteX2" fmla="*/ 1553 w 133279"/>
                <a:gd name="connsiteY2" fmla="*/ 604760 h 1020356"/>
                <a:gd name="connsiteX3" fmla="*/ 66545 w 133279"/>
                <a:gd name="connsiteY3" fmla="*/ 815087 h 1020356"/>
                <a:gd name="connsiteX4" fmla="*/ 49852 w 133279"/>
                <a:gd name="connsiteY4" fmla="*/ 1020356 h 102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79" h="1020356">
                  <a:moveTo>
                    <a:pt x="454" y="0"/>
                  </a:moveTo>
                  <a:cubicBezTo>
                    <a:pt x="53327" y="97971"/>
                    <a:pt x="133096" y="216496"/>
                    <a:pt x="133279" y="317289"/>
                  </a:cubicBezTo>
                  <a:cubicBezTo>
                    <a:pt x="133462" y="418082"/>
                    <a:pt x="12675" y="521794"/>
                    <a:pt x="1553" y="604760"/>
                  </a:cubicBezTo>
                  <a:cubicBezTo>
                    <a:pt x="-9569" y="687726"/>
                    <a:pt x="41847" y="751040"/>
                    <a:pt x="66545" y="815087"/>
                  </a:cubicBezTo>
                  <a:cubicBezTo>
                    <a:pt x="91244" y="879135"/>
                    <a:pt x="35985" y="991363"/>
                    <a:pt x="49852" y="1020356"/>
                  </a:cubicBezTo>
                </a:path>
              </a:pathLst>
            </a:cu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F79D8D27-2F08-2784-B2F7-88758F3CA82D}"/>
                </a:ext>
              </a:extLst>
            </p:cNvPr>
            <p:cNvSpPr/>
            <p:nvPr/>
          </p:nvSpPr>
          <p:spPr>
            <a:xfrm>
              <a:off x="13033781" y="10682257"/>
              <a:ext cx="133279" cy="751223"/>
            </a:xfrm>
            <a:custGeom>
              <a:avLst/>
              <a:gdLst>
                <a:gd name="connsiteX0" fmla="*/ 0 w 149290"/>
                <a:gd name="connsiteY0" fmla="*/ 0 h 989045"/>
                <a:gd name="connsiteX1" fmla="*/ 111967 w 149290"/>
                <a:gd name="connsiteY1" fmla="*/ 298580 h 989045"/>
                <a:gd name="connsiteX2" fmla="*/ 37323 w 149290"/>
                <a:gd name="connsiteY2" fmla="*/ 615821 h 989045"/>
                <a:gd name="connsiteX3" fmla="*/ 149290 w 149290"/>
                <a:gd name="connsiteY3" fmla="*/ 989045 h 989045"/>
                <a:gd name="connsiteX0" fmla="*/ 0 w 242726"/>
                <a:gd name="connsiteY0" fmla="*/ 0 h 989045"/>
                <a:gd name="connsiteX1" fmla="*/ 242596 w 242726"/>
                <a:gd name="connsiteY1" fmla="*/ 354563 h 989045"/>
                <a:gd name="connsiteX2" fmla="*/ 37323 w 242726"/>
                <a:gd name="connsiteY2" fmla="*/ 615821 h 989045"/>
                <a:gd name="connsiteX3" fmla="*/ 149290 w 242726"/>
                <a:gd name="connsiteY3" fmla="*/ 989045 h 989045"/>
                <a:gd name="connsiteX0" fmla="*/ 37424 w 280164"/>
                <a:gd name="connsiteY0" fmla="*/ 0 h 989045"/>
                <a:gd name="connsiteX1" fmla="*/ 280020 w 280164"/>
                <a:gd name="connsiteY1" fmla="*/ 354563 h 989045"/>
                <a:gd name="connsiteX2" fmla="*/ 102 w 280164"/>
                <a:gd name="connsiteY2" fmla="*/ 709128 h 989045"/>
                <a:gd name="connsiteX3" fmla="*/ 186714 w 280164"/>
                <a:gd name="connsiteY3" fmla="*/ 989045 h 989045"/>
                <a:gd name="connsiteX0" fmla="*/ 37449 w 224262"/>
                <a:gd name="connsiteY0" fmla="*/ 0 h 989045"/>
                <a:gd name="connsiteX1" fmla="*/ 224062 w 224262"/>
                <a:gd name="connsiteY1" fmla="*/ 379911 h 989045"/>
                <a:gd name="connsiteX2" fmla="*/ 127 w 224262"/>
                <a:gd name="connsiteY2" fmla="*/ 709128 h 989045"/>
                <a:gd name="connsiteX3" fmla="*/ 186739 w 224262"/>
                <a:gd name="connsiteY3" fmla="*/ 989045 h 989045"/>
                <a:gd name="connsiteX0" fmla="*/ 37513 w 186803"/>
                <a:gd name="connsiteY0" fmla="*/ 0 h 989045"/>
                <a:gd name="connsiteX1" fmla="*/ 147286 w 186803"/>
                <a:gd name="connsiteY1" fmla="*/ 390347 h 989045"/>
                <a:gd name="connsiteX2" fmla="*/ 191 w 186803"/>
                <a:gd name="connsiteY2" fmla="*/ 709128 h 989045"/>
                <a:gd name="connsiteX3" fmla="*/ 186803 w 186803"/>
                <a:gd name="connsiteY3" fmla="*/ 989045 h 989045"/>
                <a:gd name="connsiteX0" fmla="*/ 0 w 149290"/>
                <a:gd name="connsiteY0" fmla="*/ 0 h 989045"/>
                <a:gd name="connsiteX1" fmla="*/ 109773 w 149290"/>
                <a:gd name="connsiteY1" fmla="*/ 390347 h 989045"/>
                <a:gd name="connsiteX2" fmla="*/ 8783 w 149290"/>
                <a:gd name="connsiteY2" fmla="*/ 719565 h 989045"/>
                <a:gd name="connsiteX3" fmla="*/ 149290 w 149290"/>
                <a:gd name="connsiteY3" fmla="*/ 989045 h 989045"/>
                <a:gd name="connsiteX0" fmla="*/ 0 w 149290"/>
                <a:gd name="connsiteY0" fmla="*/ 0 h 989045"/>
                <a:gd name="connsiteX1" fmla="*/ 109773 w 149290"/>
                <a:gd name="connsiteY1" fmla="*/ 390347 h 989045"/>
                <a:gd name="connsiteX2" fmla="*/ 1099 w 149290"/>
                <a:gd name="connsiteY2" fmla="*/ 604760 h 989045"/>
                <a:gd name="connsiteX3" fmla="*/ 149290 w 149290"/>
                <a:gd name="connsiteY3" fmla="*/ 989045 h 989045"/>
                <a:gd name="connsiteX0" fmla="*/ 0 w 149290"/>
                <a:gd name="connsiteY0" fmla="*/ 0 h 989045"/>
                <a:gd name="connsiteX1" fmla="*/ 132825 w 149290"/>
                <a:gd name="connsiteY1" fmla="*/ 317289 h 989045"/>
                <a:gd name="connsiteX2" fmla="*/ 1099 w 149290"/>
                <a:gd name="connsiteY2" fmla="*/ 604760 h 989045"/>
                <a:gd name="connsiteX3" fmla="*/ 149290 w 149290"/>
                <a:gd name="connsiteY3" fmla="*/ 989045 h 989045"/>
                <a:gd name="connsiteX0" fmla="*/ 454 w 149744"/>
                <a:gd name="connsiteY0" fmla="*/ 0 h 989045"/>
                <a:gd name="connsiteX1" fmla="*/ 133279 w 149744"/>
                <a:gd name="connsiteY1" fmla="*/ 317289 h 989045"/>
                <a:gd name="connsiteX2" fmla="*/ 1553 w 149744"/>
                <a:gd name="connsiteY2" fmla="*/ 604760 h 989045"/>
                <a:gd name="connsiteX3" fmla="*/ 66545 w 149744"/>
                <a:gd name="connsiteY3" fmla="*/ 815087 h 989045"/>
                <a:gd name="connsiteX4" fmla="*/ 149744 w 149744"/>
                <a:gd name="connsiteY4" fmla="*/ 989045 h 989045"/>
                <a:gd name="connsiteX0" fmla="*/ 454 w 133279"/>
                <a:gd name="connsiteY0" fmla="*/ 0 h 1020356"/>
                <a:gd name="connsiteX1" fmla="*/ 133279 w 133279"/>
                <a:gd name="connsiteY1" fmla="*/ 317289 h 1020356"/>
                <a:gd name="connsiteX2" fmla="*/ 1553 w 133279"/>
                <a:gd name="connsiteY2" fmla="*/ 604760 h 1020356"/>
                <a:gd name="connsiteX3" fmla="*/ 66545 w 133279"/>
                <a:gd name="connsiteY3" fmla="*/ 815087 h 1020356"/>
                <a:gd name="connsiteX4" fmla="*/ 49852 w 133279"/>
                <a:gd name="connsiteY4" fmla="*/ 1020356 h 102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79" h="1020356">
                  <a:moveTo>
                    <a:pt x="454" y="0"/>
                  </a:moveTo>
                  <a:cubicBezTo>
                    <a:pt x="53327" y="97971"/>
                    <a:pt x="133096" y="216496"/>
                    <a:pt x="133279" y="317289"/>
                  </a:cubicBezTo>
                  <a:cubicBezTo>
                    <a:pt x="133462" y="418082"/>
                    <a:pt x="12675" y="521794"/>
                    <a:pt x="1553" y="604760"/>
                  </a:cubicBezTo>
                  <a:cubicBezTo>
                    <a:pt x="-9569" y="687726"/>
                    <a:pt x="41847" y="751040"/>
                    <a:pt x="66545" y="815087"/>
                  </a:cubicBezTo>
                  <a:cubicBezTo>
                    <a:pt x="91244" y="879135"/>
                    <a:pt x="35985" y="991363"/>
                    <a:pt x="49852" y="1020356"/>
                  </a:cubicBezTo>
                </a:path>
              </a:pathLst>
            </a:cu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3EAD375D-E730-F637-53BF-C0D7D93701BC}"/>
                </a:ext>
              </a:extLst>
            </p:cNvPr>
            <p:cNvSpPr/>
            <p:nvPr/>
          </p:nvSpPr>
          <p:spPr>
            <a:xfrm>
              <a:off x="10543182" y="10699274"/>
              <a:ext cx="133279" cy="751223"/>
            </a:xfrm>
            <a:custGeom>
              <a:avLst/>
              <a:gdLst>
                <a:gd name="connsiteX0" fmla="*/ 0 w 149290"/>
                <a:gd name="connsiteY0" fmla="*/ 0 h 989045"/>
                <a:gd name="connsiteX1" fmla="*/ 111967 w 149290"/>
                <a:gd name="connsiteY1" fmla="*/ 298580 h 989045"/>
                <a:gd name="connsiteX2" fmla="*/ 37323 w 149290"/>
                <a:gd name="connsiteY2" fmla="*/ 615821 h 989045"/>
                <a:gd name="connsiteX3" fmla="*/ 149290 w 149290"/>
                <a:gd name="connsiteY3" fmla="*/ 989045 h 989045"/>
                <a:gd name="connsiteX0" fmla="*/ 0 w 242726"/>
                <a:gd name="connsiteY0" fmla="*/ 0 h 989045"/>
                <a:gd name="connsiteX1" fmla="*/ 242596 w 242726"/>
                <a:gd name="connsiteY1" fmla="*/ 354563 h 989045"/>
                <a:gd name="connsiteX2" fmla="*/ 37323 w 242726"/>
                <a:gd name="connsiteY2" fmla="*/ 615821 h 989045"/>
                <a:gd name="connsiteX3" fmla="*/ 149290 w 242726"/>
                <a:gd name="connsiteY3" fmla="*/ 989045 h 989045"/>
                <a:gd name="connsiteX0" fmla="*/ 37424 w 280164"/>
                <a:gd name="connsiteY0" fmla="*/ 0 h 989045"/>
                <a:gd name="connsiteX1" fmla="*/ 280020 w 280164"/>
                <a:gd name="connsiteY1" fmla="*/ 354563 h 989045"/>
                <a:gd name="connsiteX2" fmla="*/ 102 w 280164"/>
                <a:gd name="connsiteY2" fmla="*/ 709128 h 989045"/>
                <a:gd name="connsiteX3" fmla="*/ 186714 w 280164"/>
                <a:gd name="connsiteY3" fmla="*/ 989045 h 989045"/>
                <a:gd name="connsiteX0" fmla="*/ 37449 w 224262"/>
                <a:gd name="connsiteY0" fmla="*/ 0 h 989045"/>
                <a:gd name="connsiteX1" fmla="*/ 224062 w 224262"/>
                <a:gd name="connsiteY1" fmla="*/ 379911 h 989045"/>
                <a:gd name="connsiteX2" fmla="*/ 127 w 224262"/>
                <a:gd name="connsiteY2" fmla="*/ 709128 h 989045"/>
                <a:gd name="connsiteX3" fmla="*/ 186739 w 224262"/>
                <a:gd name="connsiteY3" fmla="*/ 989045 h 989045"/>
                <a:gd name="connsiteX0" fmla="*/ 37513 w 186803"/>
                <a:gd name="connsiteY0" fmla="*/ 0 h 989045"/>
                <a:gd name="connsiteX1" fmla="*/ 147286 w 186803"/>
                <a:gd name="connsiteY1" fmla="*/ 390347 h 989045"/>
                <a:gd name="connsiteX2" fmla="*/ 191 w 186803"/>
                <a:gd name="connsiteY2" fmla="*/ 709128 h 989045"/>
                <a:gd name="connsiteX3" fmla="*/ 186803 w 186803"/>
                <a:gd name="connsiteY3" fmla="*/ 989045 h 989045"/>
                <a:gd name="connsiteX0" fmla="*/ 0 w 149290"/>
                <a:gd name="connsiteY0" fmla="*/ 0 h 989045"/>
                <a:gd name="connsiteX1" fmla="*/ 109773 w 149290"/>
                <a:gd name="connsiteY1" fmla="*/ 390347 h 989045"/>
                <a:gd name="connsiteX2" fmla="*/ 8783 w 149290"/>
                <a:gd name="connsiteY2" fmla="*/ 719565 h 989045"/>
                <a:gd name="connsiteX3" fmla="*/ 149290 w 149290"/>
                <a:gd name="connsiteY3" fmla="*/ 989045 h 989045"/>
                <a:gd name="connsiteX0" fmla="*/ 0 w 149290"/>
                <a:gd name="connsiteY0" fmla="*/ 0 h 989045"/>
                <a:gd name="connsiteX1" fmla="*/ 109773 w 149290"/>
                <a:gd name="connsiteY1" fmla="*/ 390347 h 989045"/>
                <a:gd name="connsiteX2" fmla="*/ 1099 w 149290"/>
                <a:gd name="connsiteY2" fmla="*/ 604760 h 989045"/>
                <a:gd name="connsiteX3" fmla="*/ 149290 w 149290"/>
                <a:gd name="connsiteY3" fmla="*/ 989045 h 989045"/>
                <a:gd name="connsiteX0" fmla="*/ 0 w 149290"/>
                <a:gd name="connsiteY0" fmla="*/ 0 h 989045"/>
                <a:gd name="connsiteX1" fmla="*/ 132825 w 149290"/>
                <a:gd name="connsiteY1" fmla="*/ 317289 h 989045"/>
                <a:gd name="connsiteX2" fmla="*/ 1099 w 149290"/>
                <a:gd name="connsiteY2" fmla="*/ 604760 h 989045"/>
                <a:gd name="connsiteX3" fmla="*/ 149290 w 149290"/>
                <a:gd name="connsiteY3" fmla="*/ 989045 h 989045"/>
                <a:gd name="connsiteX0" fmla="*/ 454 w 149744"/>
                <a:gd name="connsiteY0" fmla="*/ 0 h 989045"/>
                <a:gd name="connsiteX1" fmla="*/ 133279 w 149744"/>
                <a:gd name="connsiteY1" fmla="*/ 317289 h 989045"/>
                <a:gd name="connsiteX2" fmla="*/ 1553 w 149744"/>
                <a:gd name="connsiteY2" fmla="*/ 604760 h 989045"/>
                <a:gd name="connsiteX3" fmla="*/ 66545 w 149744"/>
                <a:gd name="connsiteY3" fmla="*/ 815087 h 989045"/>
                <a:gd name="connsiteX4" fmla="*/ 149744 w 149744"/>
                <a:gd name="connsiteY4" fmla="*/ 989045 h 989045"/>
                <a:gd name="connsiteX0" fmla="*/ 454 w 133279"/>
                <a:gd name="connsiteY0" fmla="*/ 0 h 1020356"/>
                <a:gd name="connsiteX1" fmla="*/ 133279 w 133279"/>
                <a:gd name="connsiteY1" fmla="*/ 317289 h 1020356"/>
                <a:gd name="connsiteX2" fmla="*/ 1553 w 133279"/>
                <a:gd name="connsiteY2" fmla="*/ 604760 h 1020356"/>
                <a:gd name="connsiteX3" fmla="*/ 66545 w 133279"/>
                <a:gd name="connsiteY3" fmla="*/ 815087 h 1020356"/>
                <a:gd name="connsiteX4" fmla="*/ 49852 w 133279"/>
                <a:gd name="connsiteY4" fmla="*/ 1020356 h 102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79" h="1020356">
                  <a:moveTo>
                    <a:pt x="454" y="0"/>
                  </a:moveTo>
                  <a:cubicBezTo>
                    <a:pt x="53327" y="97971"/>
                    <a:pt x="133096" y="216496"/>
                    <a:pt x="133279" y="317289"/>
                  </a:cubicBezTo>
                  <a:cubicBezTo>
                    <a:pt x="133462" y="418082"/>
                    <a:pt x="12675" y="521794"/>
                    <a:pt x="1553" y="604760"/>
                  </a:cubicBezTo>
                  <a:cubicBezTo>
                    <a:pt x="-9569" y="687726"/>
                    <a:pt x="41847" y="751040"/>
                    <a:pt x="66545" y="815087"/>
                  </a:cubicBezTo>
                  <a:cubicBezTo>
                    <a:pt x="91244" y="879135"/>
                    <a:pt x="35985" y="991363"/>
                    <a:pt x="49852" y="1020356"/>
                  </a:cubicBezTo>
                </a:path>
              </a:pathLst>
            </a:cu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3434114A-48EF-1729-5C48-B2C520EE0DB2}"/>
              </a:ext>
            </a:extLst>
          </p:cNvPr>
          <p:cNvGrpSpPr/>
          <p:nvPr/>
        </p:nvGrpSpPr>
        <p:grpSpPr>
          <a:xfrm>
            <a:off x="10777001" y="8341669"/>
            <a:ext cx="1804699" cy="1446984"/>
            <a:chOff x="10777001" y="8341669"/>
            <a:chExt cx="1804699" cy="1446984"/>
          </a:xfrm>
        </p:grpSpPr>
        <p:grpSp>
          <p:nvGrpSpPr>
            <p:cNvPr id="20" name="Group 19">
              <a:extLst>
                <a:ext uri="{FF2B5EF4-FFF2-40B4-BE49-F238E27FC236}">
                  <a16:creationId xmlns:a16="http://schemas.microsoft.com/office/drawing/2014/main" id="{8D7DE2E3-1D9A-A6B9-D8C4-8023C06D007D}"/>
                </a:ext>
              </a:extLst>
            </p:cNvPr>
            <p:cNvGrpSpPr/>
            <p:nvPr/>
          </p:nvGrpSpPr>
          <p:grpSpPr>
            <a:xfrm>
              <a:off x="10777001" y="8341669"/>
              <a:ext cx="1804699" cy="1446984"/>
              <a:chOff x="14889743" y="8849615"/>
              <a:chExt cx="2169854" cy="2154369"/>
            </a:xfrm>
            <a:solidFill>
              <a:schemeClr val="bg1"/>
            </a:solidFill>
          </p:grpSpPr>
          <p:sp>
            <p:nvSpPr>
              <p:cNvPr id="19" name="Rectangle 18">
                <a:extLst>
                  <a:ext uri="{FF2B5EF4-FFF2-40B4-BE49-F238E27FC236}">
                    <a16:creationId xmlns:a16="http://schemas.microsoft.com/office/drawing/2014/main" id="{F29D4E1E-9DF4-AD9D-60DF-D4EDF36CD04D}"/>
                  </a:ext>
                </a:extLst>
              </p:cNvPr>
              <p:cNvSpPr/>
              <p:nvPr/>
            </p:nvSpPr>
            <p:spPr>
              <a:xfrm>
                <a:off x="14889743" y="8849615"/>
                <a:ext cx="2169854" cy="2154369"/>
              </a:xfrm>
              <a:prstGeom prst="rect">
                <a:avLst/>
              </a:prstGeom>
              <a:grpFill/>
              <a:ln w="130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F23D2BCA-DD49-F76F-6E6F-BE401D067CEC}"/>
                  </a:ext>
                </a:extLst>
              </p:cNvPr>
              <p:cNvPicPr>
                <a:picLocks noChangeAspect="1"/>
              </p:cNvPicPr>
              <p:nvPr/>
            </p:nvPicPr>
            <p:blipFill>
              <a:blip r:embed="rId7"/>
              <a:stretch>
                <a:fillRect/>
              </a:stretch>
            </p:blipFill>
            <p:spPr>
              <a:xfrm>
                <a:off x="15337236" y="9119276"/>
                <a:ext cx="1283005" cy="1639112"/>
              </a:xfrm>
              <a:prstGeom prst="rect">
                <a:avLst/>
              </a:prstGeom>
              <a:grpFill/>
            </p:spPr>
          </p:pic>
        </p:grpSp>
        <p:sp>
          <p:nvSpPr>
            <p:cNvPr id="22" name="Freeform: Shape 21">
              <a:extLst>
                <a:ext uri="{FF2B5EF4-FFF2-40B4-BE49-F238E27FC236}">
                  <a16:creationId xmlns:a16="http://schemas.microsoft.com/office/drawing/2014/main" id="{CB287207-97E6-5AA3-E5E9-94AFC119D4FE}"/>
                </a:ext>
              </a:extLst>
            </p:cNvPr>
            <p:cNvSpPr/>
            <p:nvPr/>
          </p:nvSpPr>
          <p:spPr>
            <a:xfrm>
              <a:off x="12292013" y="8400159"/>
              <a:ext cx="146123" cy="427286"/>
            </a:xfrm>
            <a:custGeom>
              <a:avLst/>
              <a:gdLst>
                <a:gd name="connsiteX0" fmla="*/ 0 w 149290"/>
                <a:gd name="connsiteY0" fmla="*/ 0 h 989045"/>
                <a:gd name="connsiteX1" fmla="*/ 111967 w 149290"/>
                <a:gd name="connsiteY1" fmla="*/ 298580 h 989045"/>
                <a:gd name="connsiteX2" fmla="*/ 37323 w 149290"/>
                <a:gd name="connsiteY2" fmla="*/ 615821 h 989045"/>
                <a:gd name="connsiteX3" fmla="*/ 149290 w 149290"/>
                <a:gd name="connsiteY3" fmla="*/ 989045 h 989045"/>
                <a:gd name="connsiteX0" fmla="*/ 0 w 242726"/>
                <a:gd name="connsiteY0" fmla="*/ 0 h 989045"/>
                <a:gd name="connsiteX1" fmla="*/ 242596 w 242726"/>
                <a:gd name="connsiteY1" fmla="*/ 354563 h 989045"/>
                <a:gd name="connsiteX2" fmla="*/ 37323 w 242726"/>
                <a:gd name="connsiteY2" fmla="*/ 615821 h 989045"/>
                <a:gd name="connsiteX3" fmla="*/ 149290 w 242726"/>
                <a:gd name="connsiteY3" fmla="*/ 989045 h 989045"/>
                <a:gd name="connsiteX0" fmla="*/ 37424 w 280164"/>
                <a:gd name="connsiteY0" fmla="*/ 0 h 989045"/>
                <a:gd name="connsiteX1" fmla="*/ 280020 w 280164"/>
                <a:gd name="connsiteY1" fmla="*/ 354563 h 989045"/>
                <a:gd name="connsiteX2" fmla="*/ 102 w 280164"/>
                <a:gd name="connsiteY2" fmla="*/ 709128 h 989045"/>
                <a:gd name="connsiteX3" fmla="*/ 186714 w 280164"/>
                <a:gd name="connsiteY3" fmla="*/ 989045 h 989045"/>
              </a:gdLst>
              <a:ahLst/>
              <a:cxnLst>
                <a:cxn ang="0">
                  <a:pos x="connsiteX0" y="connsiteY0"/>
                </a:cxn>
                <a:cxn ang="0">
                  <a:pos x="connsiteX1" y="connsiteY1"/>
                </a:cxn>
                <a:cxn ang="0">
                  <a:pos x="connsiteX2" y="connsiteY2"/>
                </a:cxn>
                <a:cxn ang="0">
                  <a:pos x="connsiteX3" y="connsiteY3"/>
                </a:cxn>
              </a:cxnLst>
              <a:rect l="l" t="t" r="r" b="b"/>
              <a:pathLst>
                <a:path w="280164" h="989045">
                  <a:moveTo>
                    <a:pt x="37424" y="0"/>
                  </a:moveTo>
                  <a:cubicBezTo>
                    <a:pt x="90297" y="97971"/>
                    <a:pt x="286240" y="236375"/>
                    <a:pt x="280020" y="354563"/>
                  </a:cubicBezTo>
                  <a:cubicBezTo>
                    <a:pt x="273800" y="472751"/>
                    <a:pt x="-6118" y="594051"/>
                    <a:pt x="102" y="709128"/>
                  </a:cubicBezTo>
                  <a:cubicBezTo>
                    <a:pt x="6322" y="824205"/>
                    <a:pt x="133840" y="859971"/>
                    <a:pt x="186714" y="989045"/>
                  </a:cubicBezTo>
                </a:path>
              </a:pathLst>
            </a:cu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D2F9E553-033D-4203-85EA-1DE6489208EB}"/>
                </a:ext>
              </a:extLst>
            </p:cNvPr>
            <p:cNvSpPr/>
            <p:nvPr/>
          </p:nvSpPr>
          <p:spPr>
            <a:xfrm>
              <a:off x="11047888" y="8458840"/>
              <a:ext cx="146123" cy="427286"/>
            </a:xfrm>
            <a:custGeom>
              <a:avLst/>
              <a:gdLst>
                <a:gd name="connsiteX0" fmla="*/ 0 w 149290"/>
                <a:gd name="connsiteY0" fmla="*/ 0 h 989045"/>
                <a:gd name="connsiteX1" fmla="*/ 111967 w 149290"/>
                <a:gd name="connsiteY1" fmla="*/ 298580 h 989045"/>
                <a:gd name="connsiteX2" fmla="*/ 37323 w 149290"/>
                <a:gd name="connsiteY2" fmla="*/ 615821 h 989045"/>
                <a:gd name="connsiteX3" fmla="*/ 149290 w 149290"/>
                <a:gd name="connsiteY3" fmla="*/ 989045 h 989045"/>
                <a:gd name="connsiteX0" fmla="*/ 0 w 242726"/>
                <a:gd name="connsiteY0" fmla="*/ 0 h 989045"/>
                <a:gd name="connsiteX1" fmla="*/ 242596 w 242726"/>
                <a:gd name="connsiteY1" fmla="*/ 354563 h 989045"/>
                <a:gd name="connsiteX2" fmla="*/ 37323 w 242726"/>
                <a:gd name="connsiteY2" fmla="*/ 615821 h 989045"/>
                <a:gd name="connsiteX3" fmla="*/ 149290 w 242726"/>
                <a:gd name="connsiteY3" fmla="*/ 989045 h 989045"/>
                <a:gd name="connsiteX0" fmla="*/ 37424 w 280164"/>
                <a:gd name="connsiteY0" fmla="*/ 0 h 989045"/>
                <a:gd name="connsiteX1" fmla="*/ 280020 w 280164"/>
                <a:gd name="connsiteY1" fmla="*/ 354563 h 989045"/>
                <a:gd name="connsiteX2" fmla="*/ 102 w 280164"/>
                <a:gd name="connsiteY2" fmla="*/ 709128 h 989045"/>
                <a:gd name="connsiteX3" fmla="*/ 186714 w 280164"/>
                <a:gd name="connsiteY3" fmla="*/ 989045 h 989045"/>
              </a:gdLst>
              <a:ahLst/>
              <a:cxnLst>
                <a:cxn ang="0">
                  <a:pos x="connsiteX0" y="connsiteY0"/>
                </a:cxn>
                <a:cxn ang="0">
                  <a:pos x="connsiteX1" y="connsiteY1"/>
                </a:cxn>
                <a:cxn ang="0">
                  <a:pos x="connsiteX2" y="connsiteY2"/>
                </a:cxn>
                <a:cxn ang="0">
                  <a:pos x="connsiteX3" y="connsiteY3"/>
                </a:cxn>
              </a:cxnLst>
              <a:rect l="l" t="t" r="r" b="b"/>
              <a:pathLst>
                <a:path w="280164" h="989045">
                  <a:moveTo>
                    <a:pt x="37424" y="0"/>
                  </a:moveTo>
                  <a:cubicBezTo>
                    <a:pt x="90297" y="97971"/>
                    <a:pt x="286240" y="236375"/>
                    <a:pt x="280020" y="354563"/>
                  </a:cubicBezTo>
                  <a:cubicBezTo>
                    <a:pt x="273800" y="472751"/>
                    <a:pt x="-6118" y="594051"/>
                    <a:pt x="102" y="709128"/>
                  </a:cubicBezTo>
                  <a:cubicBezTo>
                    <a:pt x="6322" y="824205"/>
                    <a:pt x="133840" y="859971"/>
                    <a:pt x="186714" y="989045"/>
                  </a:cubicBezTo>
                </a:path>
              </a:pathLst>
            </a:cu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DA911BF9-44F5-748A-11F2-6208A5D54879}"/>
                </a:ext>
              </a:extLst>
            </p:cNvPr>
            <p:cNvSpPr/>
            <p:nvPr/>
          </p:nvSpPr>
          <p:spPr>
            <a:xfrm>
              <a:off x="11939588" y="8412650"/>
              <a:ext cx="146123" cy="427286"/>
            </a:xfrm>
            <a:custGeom>
              <a:avLst/>
              <a:gdLst>
                <a:gd name="connsiteX0" fmla="*/ 0 w 149290"/>
                <a:gd name="connsiteY0" fmla="*/ 0 h 989045"/>
                <a:gd name="connsiteX1" fmla="*/ 111967 w 149290"/>
                <a:gd name="connsiteY1" fmla="*/ 298580 h 989045"/>
                <a:gd name="connsiteX2" fmla="*/ 37323 w 149290"/>
                <a:gd name="connsiteY2" fmla="*/ 615821 h 989045"/>
                <a:gd name="connsiteX3" fmla="*/ 149290 w 149290"/>
                <a:gd name="connsiteY3" fmla="*/ 989045 h 989045"/>
                <a:gd name="connsiteX0" fmla="*/ 0 w 242726"/>
                <a:gd name="connsiteY0" fmla="*/ 0 h 989045"/>
                <a:gd name="connsiteX1" fmla="*/ 242596 w 242726"/>
                <a:gd name="connsiteY1" fmla="*/ 354563 h 989045"/>
                <a:gd name="connsiteX2" fmla="*/ 37323 w 242726"/>
                <a:gd name="connsiteY2" fmla="*/ 615821 h 989045"/>
                <a:gd name="connsiteX3" fmla="*/ 149290 w 242726"/>
                <a:gd name="connsiteY3" fmla="*/ 989045 h 989045"/>
                <a:gd name="connsiteX0" fmla="*/ 37424 w 280164"/>
                <a:gd name="connsiteY0" fmla="*/ 0 h 989045"/>
                <a:gd name="connsiteX1" fmla="*/ 280020 w 280164"/>
                <a:gd name="connsiteY1" fmla="*/ 354563 h 989045"/>
                <a:gd name="connsiteX2" fmla="*/ 102 w 280164"/>
                <a:gd name="connsiteY2" fmla="*/ 709128 h 989045"/>
                <a:gd name="connsiteX3" fmla="*/ 186714 w 280164"/>
                <a:gd name="connsiteY3" fmla="*/ 989045 h 989045"/>
              </a:gdLst>
              <a:ahLst/>
              <a:cxnLst>
                <a:cxn ang="0">
                  <a:pos x="connsiteX0" y="connsiteY0"/>
                </a:cxn>
                <a:cxn ang="0">
                  <a:pos x="connsiteX1" y="connsiteY1"/>
                </a:cxn>
                <a:cxn ang="0">
                  <a:pos x="connsiteX2" y="connsiteY2"/>
                </a:cxn>
                <a:cxn ang="0">
                  <a:pos x="connsiteX3" y="connsiteY3"/>
                </a:cxn>
              </a:cxnLst>
              <a:rect l="l" t="t" r="r" b="b"/>
              <a:pathLst>
                <a:path w="280164" h="989045">
                  <a:moveTo>
                    <a:pt x="37424" y="0"/>
                  </a:moveTo>
                  <a:cubicBezTo>
                    <a:pt x="90297" y="97971"/>
                    <a:pt x="286240" y="236375"/>
                    <a:pt x="280020" y="354563"/>
                  </a:cubicBezTo>
                  <a:cubicBezTo>
                    <a:pt x="273800" y="472751"/>
                    <a:pt x="-6118" y="594051"/>
                    <a:pt x="102" y="709128"/>
                  </a:cubicBezTo>
                  <a:cubicBezTo>
                    <a:pt x="6322" y="824205"/>
                    <a:pt x="133840" y="859971"/>
                    <a:pt x="186714" y="989045"/>
                  </a:cubicBezTo>
                </a:path>
              </a:pathLst>
            </a:cu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F5C97974-19B7-0AD4-09B8-974E58DFD1F4}"/>
              </a:ext>
            </a:extLst>
          </p:cNvPr>
          <p:cNvGrpSpPr/>
          <p:nvPr/>
        </p:nvGrpSpPr>
        <p:grpSpPr>
          <a:xfrm>
            <a:off x="6517146" y="5564676"/>
            <a:ext cx="1804699" cy="1446984"/>
            <a:chOff x="10777001" y="8341669"/>
            <a:chExt cx="1804699" cy="1446984"/>
          </a:xfrm>
        </p:grpSpPr>
        <p:grpSp>
          <p:nvGrpSpPr>
            <p:cNvPr id="41" name="Group 40">
              <a:extLst>
                <a:ext uri="{FF2B5EF4-FFF2-40B4-BE49-F238E27FC236}">
                  <a16:creationId xmlns:a16="http://schemas.microsoft.com/office/drawing/2014/main" id="{8562B26C-C1CA-272A-133E-01CB6C3C4C04}"/>
                </a:ext>
              </a:extLst>
            </p:cNvPr>
            <p:cNvGrpSpPr/>
            <p:nvPr/>
          </p:nvGrpSpPr>
          <p:grpSpPr>
            <a:xfrm>
              <a:off x="10777001" y="8341669"/>
              <a:ext cx="1804699" cy="1446984"/>
              <a:chOff x="14889743" y="8849615"/>
              <a:chExt cx="2169854" cy="2154369"/>
            </a:xfrm>
            <a:solidFill>
              <a:schemeClr val="bg1"/>
            </a:solidFill>
          </p:grpSpPr>
          <p:sp>
            <p:nvSpPr>
              <p:cNvPr id="45" name="Rectangle 44">
                <a:extLst>
                  <a:ext uri="{FF2B5EF4-FFF2-40B4-BE49-F238E27FC236}">
                    <a16:creationId xmlns:a16="http://schemas.microsoft.com/office/drawing/2014/main" id="{5D14E985-A285-7D04-F78C-77B2320BDC19}"/>
                  </a:ext>
                </a:extLst>
              </p:cNvPr>
              <p:cNvSpPr/>
              <p:nvPr/>
            </p:nvSpPr>
            <p:spPr>
              <a:xfrm>
                <a:off x="14889743" y="8849615"/>
                <a:ext cx="2169854" cy="2154369"/>
              </a:xfrm>
              <a:prstGeom prst="rect">
                <a:avLst/>
              </a:prstGeom>
              <a:grpFill/>
              <a:ln w="130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2A18DAFF-B507-7562-DAB0-ADC966879E3F}"/>
                  </a:ext>
                </a:extLst>
              </p:cNvPr>
              <p:cNvPicPr>
                <a:picLocks noChangeAspect="1"/>
              </p:cNvPicPr>
              <p:nvPr/>
            </p:nvPicPr>
            <p:blipFill>
              <a:blip r:embed="rId7"/>
              <a:stretch>
                <a:fillRect/>
              </a:stretch>
            </p:blipFill>
            <p:spPr>
              <a:xfrm>
                <a:off x="15337236" y="9119276"/>
                <a:ext cx="1283005" cy="1639112"/>
              </a:xfrm>
              <a:prstGeom prst="rect">
                <a:avLst/>
              </a:prstGeom>
              <a:grpFill/>
            </p:spPr>
          </p:pic>
        </p:grpSp>
        <p:sp>
          <p:nvSpPr>
            <p:cNvPr id="42" name="Freeform: Shape 41">
              <a:extLst>
                <a:ext uri="{FF2B5EF4-FFF2-40B4-BE49-F238E27FC236}">
                  <a16:creationId xmlns:a16="http://schemas.microsoft.com/office/drawing/2014/main" id="{ADCF16EF-2186-888D-5C93-3155163E7C9C}"/>
                </a:ext>
              </a:extLst>
            </p:cNvPr>
            <p:cNvSpPr/>
            <p:nvPr/>
          </p:nvSpPr>
          <p:spPr>
            <a:xfrm>
              <a:off x="12292013" y="8400159"/>
              <a:ext cx="146123" cy="427286"/>
            </a:xfrm>
            <a:custGeom>
              <a:avLst/>
              <a:gdLst>
                <a:gd name="connsiteX0" fmla="*/ 0 w 149290"/>
                <a:gd name="connsiteY0" fmla="*/ 0 h 989045"/>
                <a:gd name="connsiteX1" fmla="*/ 111967 w 149290"/>
                <a:gd name="connsiteY1" fmla="*/ 298580 h 989045"/>
                <a:gd name="connsiteX2" fmla="*/ 37323 w 149290"/>
                <a:gd name="connsiteY2" fmla="*/ 615821 h 989045"/>
                <a:gd name="connsiteX3" fmla="*/ 149290 w 149290"/>
                <a:gd name="connsiteY3" fmla="*/ 989045 h 989045"/>
                <a:gd name="connsiteX0" fmla="*/ 0 w 242726"/>
                <a:gd name="connsiteY0" fmla="*/ 0 h 989045"/>
                <a:gd name="connsiteX1" fmla="*/ 242596 w 242726"/>
                <a:gd name="connsiteY1" fmla="*/ 354563 h 989045"/>
                <a:gd name="connsiteX2" fmla="*/ 37323 w 242726"/>
                <a:gd name="connsiteY2" fmla="*/ 615821 h 989045"/>
                <a:gd name="connsiteX3" fmla="*/ 149290 w 242726"/>
                <a:gd name="connsiteY3" fmla="*/ 989045 h 989045"/>
                <a:gd name="connsiteX0" fmla="*/ 37424 w 280164"/>
                <a:gd name="connsiteY0" fmla="*/ 0 h 989045"/>
                <a:gd name="connsiteX1" fmla="*/ 280020 w 280164"/>
                <a:gd name="connsiteY1" fmla="*/ 354563 h 989045"/>
                <a:gd name="connsiteX2" fmla="*/ 102 w 280164"/>
                <a:gd name="connsiteY2" fmla="*/ 709128 h 989045"/>
                <a:gd name="connsiteX3" fmla="*/ 186714 w 280164"/>
                <a:gd name="connsiteY3" fmla="*/ 989045 h 989045"/>
              </a:gdLst>
              <a:ahLst/>
              <a:cxnLst>
                <a:cxn ang="0">
                  <a:pos x="connsiteX0" y="connsiteY0"/>
                </a:cxn>
                <a:cxn ang="0">
                  <a:pos x="connsiteX1" y="connsiteY1"/>
                </a:cxn>
                <a:cxn ang="0">
                  <a:pos x="connsiteX2" y="connsiteY2"/>
                </a:cxn>
                <a:cxn ang="0">
                  <a:pos x="connsiteX3" y="connsiteY3"/>
                </a:cxn>
              </a:cxnLst>
              <a:rect l="l" t="t" r="r" b="b"/>
              <a:pathLst>
                <a:path w="280164" h="989045">
                  <a:moveTo>
                    <a:pt x="37424" y="0"/>
                  </a:moveTo>
                  <a:cubicBezTo>
                    <a:pt x="90297" y="97971"/>
                    <a:pt x="286240" y="236375"/>
                    <a:pt x="280020" y="354563"/>
                  </a:cubicBezTo>
                  <a:cubicBezTo>
                    <a:pt x="273800" y="472751"/>
                    <a:pt x="-6118" y="594051"/>
                    <a:pt x="102" y="709128"/>
                  </a:cubicBezTo>
                  <a:cubicBezTo>
                    <a:pt x="6322" y="824205"/>
                    <a:pt x="133840" y="859971"/>
                    <a:pt x="186714" y="989045"/>
                  </a:cubicBezTo>
                </a:path>
              </a:pathLst>
            </a:cu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Freeform: Shape 42">
              <a:extLst>
                <a:ext uri="{FF2B5EF4-FFF2-40B4-BE49-F238E27FC236}">
                  <a16:creationId xmlns:a16="http://schemas.microsoft.com/office/drawing/2014/main" id="{4937CB5C-F4AF-CE47-9297-6D788869C2DE}"/>
                </a:ext>
              </a:extLst>
            </p:cNvPr>
            <p:cNvSpPr/>
            <p:nvPr/>
          </p:nvSpPr>
          <p:spPr>
            <a:xfrm>
              <a:off x="11047888" y="8458840"/>
              <a:ext cx="146123" cy="427286"/>
            </a:xfrm>
            <a:custGeom>
              <a:avLst/>
              <a:gdLst>
                <a:gd name="connsiteX0" fmla="*/ 0 w 149290"/>
                <a:gd name="connsiteY0" fmla="*/ 0 h 989045"/>
                <a:gd name="connsiteX1" fmla="*/ 111967 w 149290"/>
                <a:gd name="connsiteY1" fmla="*/ 298580 h 989045"/>
                <a:gd name="connsiteX2" fmla="*/ 37323 w 149290"/>
                <a:gd name="connsiteY2" fmla="*/ 615821 h 989045"/>
                <a:gd name="connsiteX3" fmla="*/ 149290 w 149290"/>
                <a:gd name="connsiteY3" fmla="*/ 989045 h 989045"/>
                <a:gd name="connsiteX0" fmla="*/ 0 w 242726"/>
                <a:gd name="connsiteY0" fmla="*/ 0 h 989045"/>
                <a:gd name="connsiteX1" fmla="*/ 242596 w 242726"/>
                <a:gd name="connsiteY1" fmla="*/ 354563 h 989045"/>
                <a:gd name="connsiteX2" fmla="*/ 37323 w 242726"/>
                <a:gd name="connsiteY2" fmla="*/ 615821 h 989045"/>
                <a:gd name="connsiteX3" fmla="*/ 149290 w 242726"/>
                <a:gd name="connsiteY3" fmla="*/ 989045 h 989045"/>
                <a:gd name="connsiteX0" fmla="*/ 37424 w 280164"/>
                <a:gd name="connsiteY0" fmla="*/ 0 h 989045"/>
                <a:gd name="connsiteX1" fmla="*/ 280020 w 280164"/>
                <a:gd name="connsiteY1" fmla="*/ 354563 h 989045"/>
                <a:gd name="connsiteX2" fmla="*/ 102 w 280164"/>
                <a:gd name="connsiteY2" fmla="*/ 709128 h 989045"/>
                <a:gd name="connsiteX3" fmla="*/ 186714 w 280164"/>
                <a:gd name="connsiteY3" fmla="*/ 989045 h 989045"/>
              </a:gdLst>
              <a:ahLst/>
              <a:cxnLst>
                <a:cxn ang="0">
                  <a:pos x="connsiteX0" y="connsiteY0"/>
                </a:cxn>
                <a:cxn ang="0">
                  <a:pos x="connsiteX1" y="connsiteY1"/>
                </a:cxn>
                <a:cxn ang="0">
                  <a:pos x="connsiteX2" y="connsiteY2"/>
                </a:cxn>
                <a:cxn ang="0">
                  <a:pos x="connsiteX3" y="connsiteY3"/>
                </a:cxn>
              </a:cxnLst>
              <a:rect l="l" t="t" r="r" b="b"/>
              <a:pathLst>
                <a:path w="280164" h="989045">
                  <a:moveTo>
                    <a:pt x="37424" y="0"/>
                  </a:moveTo>
                  <a:cubicBezTo>
                    <a:pt x="90297" y="97971"/>
                    <a:pt x="286240" y="236375"/>
                    <a:pt x="280020" y="354563"/>
                  </a:cubicBezTo>
                  <a:cubicBezTo>
                    <a:pt x="273800" y="472751"/>
                    <a:pt x="-6118" y="594051"/>
                    <a:pt x="102" y="709128"/>
                  </a:cubicBezTo>
                  <a:cubicBezTo>
                    <a:pt x="6322" y="824205"/>
                    <a:pt x="133840" y="859971"/>
                    <a:pt x="186714" y="989045"/>
                  </a:cubicBezTo>
                </a:path>
              </a:pathLst>
            </a:cu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Freeform: Shape 43">
              <a:extLst>
                <a:ext uri="{FF2B5EF4-FFF2-40B4-BE49-F238E27FC236}">
                  <a16:creationId xmlns:a16="http://schemas.microsoft.com/office/drawing/2014/main" id="{C1D87A4E-E027-327D-9301-1F3F3B1EA248}"/>
                </a:ext>
              </a:extLst>
            </p:cNvPr>
            <p:cNvSpPr/>
            <p:nvPr/>
          </p:nvSpPr>
          <p:spPr>
            <a:xfrm>
              <a:off x="11939588" y="8412650"/>
              <a:ext cx="146123" cy="427286"/>
            </a:xfrm>
            <a:custGeom>
              <a:avLst/>
              <a:gdLst>
                <a:gd name="connsiteX0" fmla="*/ 0 w 149290"/>
                <a:gd name="connsiteY0" fmla="*/ 0 h 989045"/>
                <a:gd name="connsiteX1" fmla="*/ 111967 w 149290"/>
                <a:gd name="connsiteY1" fmla="*/ 298580 h 989045"/>
                <a:gd name="connsiteX2" fmla="*/ 37323 w 149290"/>
                <a:gd name="connsiteY2" fmla="*/ 615821 h 989045"/>
                <a:gd name="connsiteX3" fmla="*/ 149290 w 149290"/>
                <a:gd name="connsiteY3" fmla="*/ 989045 h 989045"/>
                <a:gd name="connsiteX0" fmla="*/ 0 w 242726"/>
                <a:gd name="connsiteY0" fmla="*/ 0 h 989045"/>
                <a:gd name="connsiteX1" fmla="*/ 242596 w 242726"/>
                <a:gd name="connsiteY1" fmla="*/ 354563 h 989045"/>
                <a:gd name="connsiteX2" fmla="*/ 37323 w 242726"/>
                <a:gd name="connsiteY2" fmla="*/ 615821 h 989045"/>
                <a:gd name="connsiteX3" fmla="*/ 149290 w 242726"/>
                <a:gd name="connsiteY3" fmla="*/ 989045 h 989045"/>
                <a:gd name="connsiteX0" fmla="*/ 37424 w 280164"/>
                <a:gd name="connsiteY0" fmla="*/ 0 h 989045"/>
                <a:gd name="connsiteX1" fmla="*/ 280020 w 280164"/>
                <a:gd name="connsiteY1" fmla="*/ 354563 h 989045"/>
                <a:gd name="connsiteX2" fmla="*/ 102 w 280164"/>
                <a:gd name="connsiteY2" fmla="*/ 709128 h 989045"/>
                <a:gd name="connsiteX3" fmla="*/ 186714 w 280164"/>
                <a:gd name="connsiteY3" fmla="*/ 989045 h 989045"/>
              </a:gdLst>
              <a:ahLst/>
              <a:cxnLst>
                <a:cxn ang="0">
                  <a:pos x="connsiteX0" y="connsiteY0"/>
                </a:cxn>
                <a:cxn ang="0">
                  <a:pos x="connsiteX1" y="connsiteY1"/>
                </a:cxn>
                <a:cxn ang="0">
                  <a:pos x="connsiteX2" y="connsiteY2"/>
                </a:cxn>
                <a:cxn ang="0">
                  <a:pos x="connsiteX3" y="connsiteY3"/>
                </a:cxn>
              </a:cxnLst>
              <a:rect l="l" t="t" r="r" b="b"/>
              <a:pathLst>
                <a:path w="280164" h="989045">
                  <a:moveTo>
                    <a:pt x="37424" y="0"/>
                  </a:moveTo>
                  <a:cubicBezTo>
                    <a:pt x="90297" y="97971"/>
                    <a:pt x="286240" y="236375"/>
                    <a:pt x="280020" y="354563"/>
                  </a:cubicBezTo>
                  <a:cubicBezTo>
                    <a:pt x="273800" y="472751"/>
                    <a:pt x="-6118" y="594051"/>
                    <a:pt x="102" y="709128"/>
                  </a:cubicBezTo>
                  <a:cubicBezTo>
                    <a:pt x="6322" y="824205"/>
                    <a:pt x="133840" y="859971"/>
                    <a:pt x="186714" y="989045"/>
                  </a:cubicBezTo>
                </a:path>
              </a:pathLst>
            </a:custGeom>
            <a:noFill/>
            <a:ln w="571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3AC1FAC6-905E-C9BE-D284-94E8DEA95297}"/>
              </a:ext>
            </a:extLst>
          </p:cNvPr>
          <p:cNvGrpSpPr/>
          <p:nvPr/>
        </p:nvGrpSpPr>
        <p:grpSpPr>
          <a:xfrm>
            <a:off x="737552" y="5745794"/>
            <a:ext cx="1683385" cy="1305270"/>
            <a:chOff x="4695868" y="5675456"/>
            <a:chExt cx="1683385" cy="1305270"/>
          </a:xfrm>
        </p:grpSpPr>
        <p:pic>
          <p:nvPicPr>
            <p:cNvPr id="10" name="Picture 9">
              <a:extLst>
                <a:ext uri="{FF2B5EF4-FFF2-40B4-BE49-F238E27FC236}">
                  <a16:creationId xmlns:a16="http://schemas.microsoft.com/office/drawing/2014/main" id="{3E987CB5-DD9F-796E-0791-BEF1775A5369}"/>
                </a:ext>
              </a:extLst>
            </p:cNvPr>
            <p:cNvPicPr>
              <a:picLocks noChangeAspect="1"/>
            </p:cNvPicPr>
            <p:nvPr/>
          </p:nvPicPr>
          <p:blipFill>
            <a:blip r:embed="rId8"/>
            <a:stretch>
              <a:fillRect/>
            </a:stretch>
          </p:blipFill>
          <p:spPr>
            <a:xfrm>
              <a:off x="4695868" y="5838153"/>
              <a:ext cx="1561517" cy="1142573"/>
            </a:xfrm>
            <a:prstGeom prst="rect">
              <a:avLst/>
            </a:prstGeom>
          </p:spPr>
        </p:pic>
        <p:sp>
          <p:nvSpPr>
            <p:cNvPr id="47" name="Rectangle 46">
              <a:extLst>
                <a:ext uri="{FF2B5EF4-FFF2-40B4-BE49-F238E27FC236}">
                  <a16:creationId xmlns:a16="http://schemas.microsoft.com/office/drawing/2014/main" id="{7A845B6D-8FD1-D3A7-3FC2-DF607B0F5F99}"/>
                </a:ext>
              </a:extLst>
            </p:cNvPr>
            <p:cNvSpPr/>
            <p:nvPr/>
          </p:nvSpPr>
          <p:spPr>
            <a:xfrm>
              <a:off x="6046371" y="5675456"/>
              <a:ext cx="332882" cy="777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6DBA8D28-87E2-D535-8AB7-EE4645C870C5}"/>
              </a:ext>
            </a:extLst>
          </p:cNvPr>
          <p:cNvGrpSpPr/>
          <p:nvPr/>
        </p:nvGrpSpPr>
        <p:grpSpPr>
          <a:xfrm>
            <a:off x="2534034" y="4971032"/>
            <a:ext cx="3715524" cy="2183822"/>
            <a:chOff x="2914650" y="9925050"/>
            <a:chExt cx="3715524" cy="2183822"/>
          </a:xfrm>
        </p:grpSpPr>
        <p:sp>
          <p:nvSpPr>
            <p:cNvPr id="49" name="Rectangle: Top Corners Snipped 48">
              <a:extLst>
                <a:ext uri="{FF2B5EF4-FFF2-40B4-BE49-F238E27FC236}">
                  <a16:creationId xmlns:a16="http://schemas.microsoft.com/office/drawing/2014/main" id="{E8366857-DFAE-255A-94B4-607368D4F111}"/>
                </a:ext>
              </a:extLst>
            </p:cNvPr>
            <p:cNvSpPr/>
            <p:nvPr/>
          </p:nvSpPr>
          <p:spPr>
            <a:xfrm>
              <a:off x="2914650" y="9925050"/>
              <a:ext cx="3715524" cy="2183822"/>
            </a:xfrm>
            <a:prstGeom prst="snip2SameRect">
              <a:avLst>
                <a:gd name="adj1" fmla="val 29752"/>
                <a:gd name="adj2" fmla="val 0"/>
              </a:avLst>
            </a:prstGeom>
            <a:solidFill>
              <a:schemeClr val="bg1"/>
            </a:solidFill>
            <a:ln w="1651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1" name="Picture 50">
              <a:extLst>
                <a:ext uri="{FF2B5EF4-FFF2-40B4-BE49-F238E27FC236}">
                  <a16:creationId xmlns:a16="http://schemas.microsoft.com/office/drawing/2014/main" id="{8007816E-46BC-FBA7-9B03-62E87762FD21}"/>
                </a:ext>
              </a:extLst>
            </p:cNvPr>
            <p:cNvPicPr>
              <a:picLocks noChangeAspect="1"/>
            </p:cNvPicPr>
            <p:nvPr/>
          </p:nvPicPr>
          <p:blipFill rotWithShape="1">
            <a:blip r:embed="rId9"/>
            <a:srcRect b="41760"/>
            <a:stretch/>
          </p:blipFill>
          <p:spPr>
            <a:xfrm>
              <a:off x="3607621" y="10100272"/>
              <a:ext cx="2305872" cy="572428"/>
            </a:xfrm>
            <a:prstGeom prst="rect">
              <a:avLst/>
            </a:prstGeom>
          </p:spPr>
        </p:pic>
        <p:pic>
          <p:nvPicPr>
            <p:cNvPr id="53" name="Picture 52">
              <a:extLst>
                <a:ext uri="{FF2B5EF4-FFF2-40B4-BE49-F238E27FC236}">
                  <a16:creationId xmlns:a16="http://schemas.microsoft.com/office/drawing/2014/main" id="{9BEE63A0-A3A5-8156-BE7B-F71B4F371F2A}"/>
                </a:ext>
              </a:extLst>
            </p:cNvPr>
            <p:cNvPicPr>
              <a:picLocks noChangeAspect="1"/>
            </p:cNvPicPr>
            <p:nvPr/>
          </p:nvPicPr>
          <p:blipFill>
            <a:blip r:embed="rId10"/>
            <a:stretch>
              <a:fillRect/>
            </a:stretch>
          </p:blipFill>
          <p:spPr>
            <a:xfrm>
              <a:off x="3109965" y="10596500"/>
              <a:ext cx="3386086" cy="1405000"/>
            </a:xfrm>
            <a:prstGeom prst="rect">
              <a:avLst/>
            </a:prstGeom>
          </p:spPr>
        </p:pic>
      </p:grpSp>
      <p:grpSp>
        <p:nvGrpSpPr>
          <p:cNvPr id="59" name="Group 58">
            <a:extLst>
              <a:ext uri="{FF2B5EF4-FFF2-40B4-BE49-F238E27FC236}">
                <a16:creationId xmlns:a16="http://schemas.microsoft.com/office/drawing/2014/main" id="{C53BE8C1-F97F-FF50-C30F-10DA7FEC4F38}"/>
              </a:ext>
            </a:extLst>
          </p:cNvPr>
          <p:cNvGrpSpPr/>
          <p:nvPr/>
        </p:nvGrpSpPr>
        <p:grpSpPr>
          <a:xfrm>
            <a:off x="19319054" y="4841184"/>
            <a:ext cx="2378512" cy="1446984"/>
            <a:chOff x="18092683" y="5076270"/>
            <a:chExt cx="2378512" cy="1446984"/>
          </a:xfrm>
        </p:grpSpPr>
        <p:sp>
          <p:nvSpPr>
            <p:cNvPr id="56" name="Rectangle: Top Corners Snipped 55">
              <a:extLst>
                <a:ext uri="{FF2B5EF4-FFF2-40B4-BE49-F238E27FC236}">
                  <a16:creationId xmlns:a16="http://schemas.microsoft.com/office/drawing/2014/main" id="{88BCD81D-B700-E84C-43D8-EE3B17FBE49D}"/>
                </a:ext>
              </a:extLst>
            </p:cNvPr>
            <p:cNvSpPr/>
            <p:nvPr/>
          </p:nvSpPr>
          <p:spPr>
            <a:xfrm>
              <a:off x="18092683" y="5076270"/>
              <a:ext cx="2378512" cy="1446984"/>
            </a:xfrm>
            <a:prstGeom prst="snip2SameRect">
              <a:avLst>
                <a:gd name="adj1" fmla="val 29752"/>
                <a:gd name="adj2" fmla="val 0"/>
              </a:avLst>
            </a:prstGeom>
            <a:solidFill>
              <a:schemeClr val="bg1"/>
            </a:solidFill>
            <a:ln w="1651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50" name="Picture 2" descr="Engine Svg Png Icon Free Download (#536929) - OnlineWebFonts.COM">
              <a:extLst>
                <a:ext uri="{FF2B5EF4-FFF2-40B4-BE49-F238E27FC236}">
                  <a16:creationId xmlns:a16="http://schemas.microsoft.com/office/drawing/2014/main" id="{C0EBA512-42AA-CBB6-13A6-FD1CBDF35D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31608" y="5432468"/>
              <a:ext cx="1394989" cy="911565"/>
            </a:xfrm>
            <a:prstGeom prst="rect">
              <a:avLst/>
            </a:prstGeom>
            <a:noFill/>
            <a:extLst>
              <a:ext uri="{909E8E84-426E-40DD-AFC4-6F175D3DCCD1}">
                <a14:hiddenFill xmlns:a14="http://schemas.microsoft.com/office/drawing/2010/main">
                  <a:solidFill>
                    <a:srgbClr val="FFFFFF"/>
                  </a:solidFill>
                </a14:hiddenFill>
              </a:ext>
            </a:extLst>
          </p:spPr>
        </p:pic>
      </p:grpSp>
      <p:sp>
        <p:nvSpPr>
          <p:cNvPr id="2064" name="Rectangle 2063">
            <a:extLst>
              <a:ext uri="{FF2B5EF4-FFF2-40B4-BE49-F238E27FC236}">
                <a16:creationId xmlns:a16="http://schemas.microsoft.com/office/drawing/2014/main" id="{7E49F58F-D0E6-3479-B68C-BA9D344BA31F}"/>
              </a:ext>
            </a:extLst>
          </p:cNvPr>
          <p:cNvSpPr/>
          <p:nvPr/>
        </p:nvSpPr>
        <p:spPr>
          <a:xfrm>
            <a:off x="16023701" y="3467962"/>
            <a:ext cx="2630979" cy="3406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063" name="Group 2062">
            <a:extLst>
              <a:ext uri="{FF2B5EF4-FFF2-40B4-BE49-F238E27FC236}">
                <a16:creationId xmlns:a16="http://schemas.microsoft.com/office/drawing/2014/main" id="{86ACB937-6432-305E-D34C-2AD3B6861270}"/>
              </a:ext>
            </a:extLst>
          </p:cNvPr>
          <p:cNvGrpSpPr/>
          <p:nvPr/>
        </p:nvGrpSpPr>
        <p:grpSpPr>
          <a:xfrm>
            <a:off x="14556958" y="5688644"/>
            <a:ext cx="1943100" cy="3291958"/>
            <a:chOff x="17926050" y="7829550"/>
            <a:chExt cx="2609850" cy="3626428"/>
          </a:xfrm>
        </p:grpSpPr>
        <p:sp>
          <p:nvSpPr>
            <p:cNvPr id="61" name="Rectangle 60">
              <a:extLst>
                <a:ext uri="{FF2B5EF4-FFF2-40B4-BE49-F238E27FC236}">
                  <a16:creationId xmlns:a16="http://schemas.microsoft.com/office/drawing/2014/main" id="{848823F0-0C24-CF4E-BB2B-672E078830DD}"/>
                </a:ext>
              </a:extLst>
            </p:cNvPr>
            <p:cNvSpPr/>
            <p:nvPr/>
          </p:nvSpPr>
          <p:spPr>
            <a:xfrm>
              <a:off x="18763024" y="10587007"/>
              <a:ext cx="1129358" cy="4688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7D68EE10-DC31-F919-6D2C-72D4F79E2D4A}"/>
                </a:ext>
              </a:extLst>
            </p:cNvPr>
            <p:cNvSpPr/>
            <p:nvPr/>
          </p:nvSpPr>
          <p:spPr>
            <a:xfrm>
              <a:off x="18739791" y="9788653"/>
              <a:ext cx="1129359" cy="1286233"/>
            </a:xfrm>
            <a:prstGeom prst="rect">
              <a:avLst/>
            </a:prstGeom>
            <a:noFill/>
            <a:ln w="762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B0896B4C-62AF-37E8-6C10-3DA7095ED73E}"/>
                </a:ext>
              </a:extLst>
            </p:cNvPr>
            <p:cNvCxnSpPr/>
            <p:nvPr/>
          </p:nvCxnSpPr>
          <p:spPr>
            <a:xfrm>
              <a:off x="19299254" y="7829550"/>
              <a:ext cx="0" cy="2466032"/>
            </a:xfrm>
            <a:prstGeom prst="line">
              <a:avLst/>
            </a:prstGeom>
            <a:ln w="254000"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049" name="Straight Connector 2048">
              <a:extLst>
                <a:ext uri="{FF2B5EF4-FFF2-40B4-BE49-F238E27FC236}">
                  <a16:creationId xmlns:a16="http://schemas.microsoft.com/office/drawing/2014/main" id="{83656B91-AA07-D80D-E70B-4790D3D6FF55}"/>
                </a:ext>
              </a:extLst>
            </p:cNvPr>
            <p:cNvCxnSpPr>
              <a:cxnSpLocks/>
            </p:cNvCxnSpPr>
            <p:nvPr/>
          </p:nvCxnSpPr>
          <p:spPr>
            <a:xfrm flipH="1">
              <a:off x="18307050" y="8613802"/>
              <a:ext cx="23234" cy="2819678"/>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051" name="Straight Connector 2050">
              <a:extLst>
                <a:ext uri="{FF2B5EF4-FFF2-40B4-BE49-F238E27FC236}">
                  <a16:creationId xmlns:a16="http://schemas.microsoft.com/office/drawing/2014/main" id="{315408CB-E752-C070-9C3D-E2299927FA8B}"/>
                </a:ext>
              </a:extLst>
            </p:cNvPr>
            <p:cNvCxnSpPr>
              <a:cxnSpLocks/>
            </p:cNvCxnSpPr>
            <p:nvPr/>
          </p:nvCxnSpPr>
          <p:spPr>
            <a:xfrm flipH="1">
              <a:off x="18330284" y="11433480"/>
              <a:ext cx="1856841" cy="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055" name="Straight Connector 2054">
              <a:extLst>
                <a:ext uri="{FF2B5EF4-FFF2-40B4-BE49-F238E27FC236}">
                  <a16:creationId xmlns:a16="http://schemas.microsoft.com/office/drawing/2014/main" id="{11F200A1-7700-2821-7AF7-DA6EE2405830}"/>
                </a:ext>
              </a:extLst>
            </p:cNvPr>
            <p:cNvCxnSpPr>
              <a:cxnSpLocks/>
            </p:cNvCxnSpPr>
            <p:nvPr/>
          </p:nvCxnSpPr>
          <p:spPr>
            <a:xfrm flipV="1">
              <a:off x="20187125" y="8672483"/>
              <a:ext cx="0" cy="2783495"/>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772F5409-EE42-C704-B818-E32ECDF2B5F1}"/>
                </a:ext>
              </a:extLst>
            </p:cNvPr>
            <p:cNvCxnSpPr>
              <a:cxnSpLocks/>
            </p:cNvCxnSpPr>
            <p:nvPr/>
          </p:nvCxnSpPr>
          <p:spPr>
            <a:xfrm flipH="1">
              <a:off x="17926050" y="8613802"/>
              <a:ext cx="2609850" cy="0"/>
            </a:xfrm>
            <a:prstGeom prst="line">
              <a:avLst/>
            </a:prstGeom>
            <a:ln w="635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pic>
        <p:nvPicPr>
          <p:cNvPr id="7" name="Picture 6">
            <a:extLst>
              <a:ext uri="{FF2B5EF4-FFF2-40B4-BE49-F238E27FC236}">
                <a16:creationId xmlns:a16="http://schemas.microsoft.com/office/drawing/2014/main" id="{087E377F-82B1-DAAC-A4F2-441B909733A6}"/>
              </a:ext>
            </a:extLst>
          </p:cNvPr>
          <p:cNvPicPr>
            <a:picLocks noChangeAspect="1"/>
          </p:cNvPicPr>
          <p:nvPr/>
        </p:nvPicPr>
        <p:blipFill>
          <a:blip r:embed="rId12"/>
          <a:stretch>
            <a:fillRect/>
          </a:stretch>
        </p:blipFill>
        <p:spPr>
          <a:xfrm>
            <a:off x="16457072" y="3802239"/>
            <a:ext cx="2630979" cy="3209421"/>
          </a:xfrm>
          <a:prstGeom prst="rect">
            <a:avLst/>
          </a:prstGeom>
        </p:spPr>
      </p:pic>
      <p:sp>
        <p:nvSpPr>
          <p:cNvPr id="2065" name="TextBox 2064">
            <a:extLst>
              <a:ext uri="{FF2B5EF4-FFF2-40B4-BE49-F238E27FC236}">
                <a16:creationId xmlns:a16="http://schemas.microsoft.com/office/drawing/2014/main" id="{5019D584-DDB2-C9FF-DD1D-23BC7AB855DD}"/>
              </a:ext>
            </a:extLst>
          </p:cNvPr>
          <p:cNvSpPr txBox="1"/>
          <p:nvPr/>
        </p:nvSpPr>
        <p:spPr>
          <a:xfrm>
            <a:off x="2578962" y="7313457"/>
            <a:ext cx="3403169" cy="1415772"/>
          </a:xfrm>
          <a:prstGeom prst="rect">
            <a:avLst/>
          </a:prstGeom>
          <a:noFill/>
        </p:spPr>
        <p:txBody>
          <a:bodyPr wrap="square" rtlCol="0">
            <a:spAutoFit/>
          </a:bodyPr>
          <a:lstStyle/>
          <a:p>
            <a:pPr algn="ctr"/>
            <a:r>
              <a:rPr lang="en-GB" dirty="0"/>
              <a:t>Mixing/buffer tanks</a:t>
            </a:r>
          </a:p>
        </p:txBody>
      </p:sp>
      <p:sp>
        <p:nvSpPr>
          <p:cNvPr id="2066" name="TextBox 2065">
            <a:extLst>
              <a:ext uri="{FF2B5EF4-FFF2-40B4-BE49-F238E27FC236}">
                <a16:creationId xmlns:a16="http://schemas.microsoft.com/office/drawing/2014/main" id="{861669EC-1591-AADB-09E7-BA5E256E1407}"/>
              </a:ext>
            </a:extLst>
          </p:cNvPr>
          <p:cNvSpPr txBox="1"/>
          <p:nvPr/>
        </p:nvSpPr>
        <p:spPr>
          <a:xfrm>
            <a:off x="5830938" y="7335972"/>
            <a:ext cx="3403169" cy="754053"/>
          </a:xfrm>
          <a:prstGeom prst="rect">
            <a:avLst/>
          </a:prstGeom>
          <a:noFill/>
        </p:spPr>
        <p:txBody>
          <a:bodyPr wrap="square" rtlCol="0">
            <a:spAutoFit/>
          </a:bodyPr>
          <a:lstStyle/>
          <a:p>
            <a:pPr algn="ctr"/>
            <a:r>
              <a:rPr lang="en-GB" dirty="0"/>
              <a:t>Pasteuriser</a:t>
            </a:r>
          </a:p>
        </p:txBody>
      </p:sp>
      <p:sp>
        <p:nvSpPr>
          <p:cNvPr id="2067" name="TextBox 2066">
            <a:extLst>
              <a:ext uri="{FF2B5EF4-FFF2-40B4-BE49-F238E27FC236}">
                <a16:creationId xmlns:a16="http://schemas.microsoft.com/office/drawing/2014/main" id="{4257D2B5-EC96-FE07-E266-858E78FF33DB}"/>
              </a:ext>
            </a:extLst>
          </p:cNvPr>
          <p:cNvSpPr txBox="1"/>
          <p:nvPr/>
        </p:nvSpPr>
        <p:spPr>
          <a:xfrm>
            <a:off x="9994631" y="9661460"/>
            <a:ext cx="3403169" cy="754053"/>
          </a:xfrm>
          <a:prstGeom prst="rect">
            <a:avLst/>
          </a:prstGeom>
          <a:noFill/>
        </p:spPr>
        <p:txBody>
          <a:bodyPr wrap="square" rtlCol="0">
            <a:spAutoFit/>
          </a:bodyPr>
          <a:lstStyle/>
          <a:p>
            <a:pPr algn="ctr"/>
            <a:r>
              <a:rPr lang="en-GB" dirty="0"/>
              <a:t>Pasteuriser</a:t>
            </a:r>
          </a:p>
        </p:txBody>
      </p:sp>
      <p:sp>
        <p:nvSpPr>
          <p:cNvPr id="2068" name="TextBox 2067">
            <a:extLst>
              <a:ext uri="{FF2B5EF4-FFF2-40B4-BE49-F238E27FC236}">
                <a16:creationId xmlns:a16="http://schemas.microsoft.com/office/drawing/2014/main" id="{95A90983-8569-B646-773C-88D17E10C3FE}"/>
              </a:ext>
            </a:extLst>
          </p:cNvPr>
          <p:cNvSpPr txBox="1"/>
          <p:nvPr/>
        </p:nvSpPr>
        <p:spPr>
          <a:xfrm>
            <a:off x="13837991" y="8989658"/>
            <a:ext cx="3403169" cy="1415772"/>
          </a:xfrm>
          <a:prstGeom prst="rect">
            <a:avLst/>
          </a:prstGeom>
          <a:noFill/>
        </p:spPr>
        <p:txBody>
          <a:bodyPr wrap="square" rtlCol="0">
            <a:spAutoFit/>
          </a:bodyPr>
          <a:lstStyle/>
          <a:p>
            <a:pPr algn="ctr"/>
            <a:r>
              <a:rPr lang="en-GB" dirty="0"/>
              <a:t>Condensate trap</a:t>
            </a:r>
          </a:p>
        </p:txBody>
      </p:sp>
      <p:sp>
        <p:nvSpPr>
          <p:cNvPr id="2069" name="TextBox 2068">
            <a:extLst>
              <a:ext uri="{FF2B5EF4-FFF2-40B4-BE49-F238E27FC236}">
                <a16:creationId xmlns:a16="http://schemas.microsoft.com/office/drawing/2014/main" id="{10A30314-D07A-6471-A372-064AEE3B257B}"/>
              </a:ext>
            </a:extLst>
          </p:cNvPr>
          <p:cNvSpPr txBox="1"/>
          <p:nvPr/>
        </p:nvSpPr>
        <p:spPr>
          <a:xfrm>
            <a:off x="18843448" y="6454580"/>
            <a:ext cx="3403169" cy="754053"/>
          </a:xfrm>
          <a:prstGeom prst="rect">
            <a:avLst/>
          </a:prstGeom>
          <a:noFill/>
        </p:spPr>
        <p:txBody>
          <a:bodyPr wrap="square" rtlCol="0">
            <a:spAutoFit/>
          </a:bodyPr>
          <a:lstStyle/>
          <a:p>
            <a:pPr algn="ctr"/>
            <a:r>
              <a:rPr lang="en-GB" dirty="0"/>
              <a:t>CHP</a:t>
            </a:r>
          </a:p>
        </p:txBody>
      </p:sp>
      <p:pic>
        <p:nvPicPr>
          <p:cNvPr id="2070" name="Picture 2069">
            <a:extLst>
              <a:ext uri="{FF2B5EF4-FFF2-40B4-BE49-F238E27FC236}">
                <a16:creationId xmlns:a16="http://schemas.microsoft.com/office/drawing/2014/main" id="{EFC208A6-9867-FA51-1D1C-5DFF6864B6F1}"/>
              </a:ext>
            </a:extLst>
          </p:cNvPr>
          <p:cNvPicPr>
            <a:picLocks noChangeAspect="1"/>
          </p:cNvPicPr>
          <p:nvPr/>
        </p:nvPicPr>
        <p:blipFill>
          <a:blip r:embed="rId13"/>
          <a:stretch>
            <a:fillRect/>
          </a:stretch>
        </p:blipFill>
        <p:spPr>
          <a:xfrm>
            <a:off x="3703375" y="5718682"/>
            <a:ext cx="1225001" cy="1050542"/>
          </a:xfrm>
          <a:prstGeom prst="rect">
            <a:avLst/>
          </a:prstGeom>
        </p:spPr>
      </p:pic>
      <p:pic>
        <p:nvPicPr>
          <p:cNvPr id="2071" name="Picture 2070">
            <a:extLst>
              <a:ext uri="{FF2B5EF4-FFF2-40B4-BE49-F238E27FC236}">
                <a16:creationId xmlns:a16="http://schemas.microsoft.com/office/drawing/2014/main" id="{C2AA4AB7-05DB-2F75-23BE-CA543F6C62C8}"/>
              </a:ext>
            </a:extLst>
          </p:cNvPr>
          <p:cNvPicPr>
            <a:picLocks noChangeAspect="1"/>
          </p:cNvPicPr>
          <p:nvPr/>
        </p:nvPicPr>
        <p:blipFill>
          <a:blip r:embed="rId13"/>
          <a:stretch>
            <a:fillRect/>
          </a:stretch>
        </p:blipFill>
        <p:spPr>
          <a:xfrm>
            <a:off x="6712873" y="5774904"/>
            <a:ext cx="1225001" cy="1050542"/>
          </a:xfrm>
          <a:prstGeom prst="rect">
            <a:avLst/>
          </a:prstGeom>
        </p:spPr>
      </p:pic>
      <p:pic>
        <p:nvPicPr>
          <p:cNvPr id="2072" name="Picture 2071">
            <a:extLst>
              <a:ext uri="{FF2B5EF4-FFF2-40B4-BE49-F238E27FC236}">
                <a16:creationId xmlns:a16="http://schemas.microsoft.com/office/drawing/2014/main" id="{C0C1173C-D473-224D-7DB1-44DBB2722E0D}"/>
              </a:ext>
            </a:extLst>
          </p:cNvPr>
          <p:cNvPicPr>
            <a:picLocks noChangeAspect="1"/>
          </p:cNvPicPr>
          <p:nvPr/>
        </p:nvPicPr>
        <p:blipFill>
          <a:blip r:embed="rId13"/>
          <a:stretch>
            <a:fillRect/>
          </a:stretch>
        </p:blipFill>
        <p:spPr>
          <a:xfrm>
            <a:off x="11114756" y="8501649"/>
            <a:ext cx="1225001" cy="1050542"/>
          </a:xfrm>
          <a:prstGeom prst="rect">
            <a:avLst/>
          </a:prstGeom>
        </p:spPr>
      </p:pic>
      <p:pic>
        <p:nvPicPr>
          <p:cNvPr id="2073" name="Picture 2072">
            <a:extLst>
              <a:ext uri="{FF2B5EF4-FFF2-40B4-BE49-F238E27FC236}">
                <a16:creationId xmlns:a16="http://schemas.microsoft.com/office/drawing/2014/main" id="{C0B4E416-6E4A-02CB-969E-396C0580380A}"/>
              </a:ext>
            </a:extLst>
          </p:cNvPr>
          <p:cNvPicPr>
            <a:picLocks noChangeAspect="1"/>
          </p:cNvPicPr>
          <p:nvPr/>
        </p:nvPicPr>
        <p:blipFill>
          <a:blip r:embed="rId13"/>
          <a:stretch>
            <a:fillRect/>
          </a:stretch>
        </p:blipFill>
        <p:spPr>
          <a:xfrm>
            <a:off x="11047888" y="10659999"/>
            <a:ext cx="1225001" cy="1050542"/>
          </a:xfrm>
          <a:prstGeom prst="rect">
            <a:avLst/>
          </a:prstGeom>
        </p:spPr>
      </p:pic>
      <p:pic>
        <p:nvPicPr>
          <p:cNvPr id="2074" name="Picture 2073">
            <a:extLst>
              <a:ext uri="{FF2B5EF4-FFF2-40B4-BE49-F238E27FC236}">
                <a16:creationId xmlns:a16="http://schemas.microsoft.com/office/drawing/2014/main" id="{D2050706-A160-04F6-2948-E97D218C721D}"/>
              </a:ext>
            </a:extLst>
          </p:cNvPr>
          <p:cNvPicPr>
            <a:picLocks noChangeAspect="1"/>
          </p:cNvPicPr>
          <p:nvPr/>
        </p:nvPicPr>
        <p:blipFill>
          <a:blip r:embed="rId13"/>
          <a:stretch>
            <a:fillRect/>
          </a:stretch>
        </p:blipFill>
        <p:spPr>
          <a:xfrm>
            <a:off x="16300767" y="7608737"/>
            <a:ext cx="1225001" cy="1050542"/>
          </a:xfrm>
          <a:prstGeom prst="rect">
            <a:avLst/>
          </a:prstGeom>
        </p:spPr>
      </p:pic>
      <p:pic>
        <p:nvPicPr>
          <p:cNvPr id="2075" name="Picture 2074">
            <a:extLst>
              <a:ext uri="{FF2B5EF4-FFF2-40B4-BE49-F238E27FC236}">
                <a16:creationId xmlns:a16="http://schemas.microsoft.com/office/drawing/2014/main" id="{F3E34F5E-842F-6A80-5988-130E66F87819}"/>
              </a:ext>
            </a:extLst>
          </p:cNvPr>
          <p:cNvPicPr>
            <a:picLocks noChangeAspect="1"/>
          </p:cNvPicPr>
          <p:nvPr/>
        </p:nvPicPr>
        <p:blipFill>
          <a:blip r:embed="rId13"/>
          <a:stretch>
            <a:fillRect/>
          </a:stretch>
        </p:blipFill>
        <p:spPr>
          <a:xfrm>
            <a:off x="21981586" y="5163373"/>
            <a:ext cx="1225001" cy="1050542"/>
          </a:xfrm>
          <a:prstGeom prst="rect">
            <a:avLst/>
          </a:prstGeom>
        </p:spPr>
      </p:pic>
      <p:sp>
        <p:nvSpPr>
          <p:cNvPr id="2076" name="TextBox 2075">
            <a:extLst>
              <a:ext uri="{FF2B5EF4-FFF2-40B4-BE49-F238E27FC236}">
                <a16:creationId xmlns:a16="http://schemas.microsoft.com/office/drawing/2014/main" id="{C761FD86-13B9-8FC0-0E18-FE735FD19B4E}"/>
              </a:ext>
            </a:extLst>
          </p:cNvPr>
          <p:cNvSpPr txBox="1"/>
          <p:nvPr/>
        </p:nvSpPr>
        <p:spPr>
          <a:xfrm>
            <a:off x="9763891" y="12140578"/>
            <a:ext cx="3934280" cy="754053"/>
          </a:xfrm>
          <a:prstGeom prst="rect">
            <a:avLst/>
          </a:prstGeom>
          <a:noFill/>
        </p:spPr>
        <p:txBody>
          <a:bodyPr wrap="square" rtlCol="0">
            <a:spAutoFit/>
          </a:bodyPr>
          <a:lstStyle/>
          <a:p>
            <a:pPr algn="ctr"/>
            <a:r>
              <a:rPr lang="en-GB" dirty="0"/>
              <a:t>Digestate tanks</a:t>
            </a:r>
          </a:p>
        </p:txBody>
      </p:sp>
      <p:pic>
        <p:nvPicPr>
          <p:cNvPr id="2118" name="Audio 2117">
            <a:hlinkClick r:id="" action="ppaction://media"/>
            <a:extLst>
              <a:ext uri="{FF2B5EF4-FFF2-40B4-BE49-F238E27FC236}">
                <a16:creationId xmlns:a16="http://schemas.microsoft.com/office/drawing/2014/main" id="{74A54196-A3A8-5207-83D9-5F8446A510DF}"/>
              </a:ext>
            </a:extLst>
          </p:cNvPr>
          <p:cNvPicPr>
            <a:picLocks noChangeAspect="1"/>
          </p:cNvPicPr>
          <p:nvPr>
            <a:audioFile r:link="rId3"/>
            <p:extLst>
              <p:ext uri="{DAA4B4D4-6D71-4841-9C94-3DE7FCFB9230}">
                <p14:media xmlns:p14="http://schemas.microsoft.com/office/powerpoint/2010/main" r:embed="rId2"/>
              </p:ext>
            </p:extLst>
          </p:nvPr>
        </p:nvPicPr>
        <p:blipFill>
          <a:blip r:embed="rId14"/>
          <a:srcRect l="-625000" t="-625000" r="-625000" b="-625000"/>
          <a:stretch>
            <a:fillRect/>
          </a:stretch>
        </p:blipFill>
        <p:spPr>
          <a:xfrm>
            <a:off x="19952208" y="9436608"/>
            <a:ext cx="4114800" cy="4114800"/>
          </a:xfrm>
          <a:prstGeom prst="ellipse">
            <a:avLst/>
          </a:prstGeom>
        </p:spPr>
      </p:pic>
    </p:spTree>
    <p:custDataLst>
      <p:tags r:id="rId1"/>
    </p:custDataLst>
    <p:extLst>
      <p:ext uri="{BB962C8B-B14F-4D97-AF65-F5344CB8AC3E}">
        <p14:creationId xmlns:p14="http://schemas.microsoft.com/office/powerpoint/2010/main" val="136978865"/>
      </p:ext>
    </p:extLst>
  </p:cSld>
  <p:clrMapOvr>
    <a:masterClrMapping/>
  </p:clrMapOvr>
  <mc:AlternateContent xmlns:mc="http://schemas.openxmlformats.org/markup-compatibility/2006">
    <mc:Choice xmlns:p14="http://schemas.microsoft.com/office/powerpoint/2010/main" Requires="p14">
      <p:transition spd="slow" p14:dur="2000" advTm="95158"/>
    </mc:Choice>
    <mc:Fallback>
      <p:transition spd="slow" advTm="95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7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7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7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6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6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6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7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118"/>
                </p:tgtEl>
              </p:cMediaNode>
            </p:audio>
          </p:childTnLst>
        </p:cTn>
      </p:par>
    </p:tnLst>
    <p:bldLst>
      <p:bldP spid="13" grpId="0" animBg="1"/>
      <p:bldP spid="21" grpId="0" animBg="1"/>
      <p:bldP spid="2064" grpId="0" animBg="1"/>
      <p:bldP spid="2065" grpId="0"/>
      <p:bldP spid="2066" grpId="0"/>
      <p:bldP spid="2067" grpId="0"/>
      <p:bldP spid="2068" grpId="0"/>
      <p:bldP spid="2069" grpId="0"/>
      <p:bldP spid="20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ABEC9C0-A13F-45CC-663C-203F9A8AC1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7538" y="3492567"/>
            <a:ext cx="13872011" cy="9697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758E10F4-B27A-E4ED-60F1-208D32F29F85}"/>
              </a:ext>
            </a:extLst>
          </p:cNvPr>
          <p:cNvSpPr>
            <a:spLocks noGrp="1"/>
          </p:cNvSpPr>
          <p:nvPr>
            <p:ph type="title"/>
          </p:nvPr>
        </p:nvSpPr>
        <p:spPr/>
        <p:txBody>
          <a:bodyPr/>
          <a:lstStyle/>
          <a:p>
            <a:pPr algn="l"/>
            <a:r>
              <a:rPr lang="en-GB" dirty="0"/>
              <a:t>Anaerobic digestion – biology</a:t>
            </a:r>
          </a:p>
        </p:txBody>
      </p:sp>
      <p:sp>
        <p:nvSpPr>
          <p:cNvPr id="3" name="Text Placeholder 2">
            <a:extLst>
              <a:ext uri="{FF2B5EF4-FFF2-40B4-BE49-F238E27FC236}">
                <a16:creationId xmlns:a16="http://schemas.microsoft.com/office/drawing/2014/main" id="{4E9DD08C-1B04-6225-8A3F-C1F5BAD8979C}"/>
              </a:ext>
            </a:extLst>
          </p:cNvPr>
          <p:cNvSpPr>
            <a:spLocks noGrp="1"/>
          </p:cNvSpPr>
          <p:nvPr>
            <p:ph type="body" sz="quarter" idx="11"/>
          </p:nvPr>
        </p:nvSpPr>
        <p:spPr>
          <a:xfrm>
            <a:off x="562950" y="2965449"/>
            <a:ext cx="10521817" cy="9143423"/>
          </a:xfrm>
        </p:spPr>
        <p:txBody>
          <a:bodyPr/>
          <a:lstStyle/>
          <a:p>
            <a:r>
              <a:rPr lang="en-GB" sz="5400" dirty="0">
                <a:solidFill>
                  <a:srgbClr val="000000"/>
                </a:solidFill>
                <a:ea typeface="Times New Roman" panose="02020603050405020304" pitchFamily="18" charset="0"/>
              </a:rPr>
              <a:t>4 stages – all happening at the same time</a:t>
            </a:r>
            <a:endParaRPr lang="en-GB" sz="5400" dirty="0">
              <a:solidFill>
                <a:srgbClr val="000000"/>
              </a:solidFill>
              <a:effectLst/>
              <a:ea typeface="Times New Roman" panose="02020603050405020304" pitchFamily="18" charset="0"/>
            </a:endParaRPr>
          </a:p>
          <a:p>
            <a:r>
              <a:rPr lang="en-GB" sz="5400" dirty="0">
                <a:solidFill>
                  <a:srgbClr val="000000"/>
                </a:solidFill>
                <a:effectLst/>
                <a:ea typeface="Times New Roman" panose="02020603050405020304" pitchFamily="18" charset="0"/>
              </a:rPr>
              <a:t>Stage 1 and 2 – faster, heat generating </a:t>
            </a:r>
            <a:r>
              <a:rPr lang="en-GB" sz="5400" dirty="0">
                <a:solidFill>
                  <a:srgbClr val="000000"/>
                </a:solidFill>
                <a:ea typeface="Times New Roman" panose="02020603050405020304" pitchFamily="18" charset="0"/>
              </a:rPr>
              <a:t>steps</a:t>
            </a:r>
            <a:endParaRPr lang="en-GB" sz="5400" dirty="0">
              <a:solidFill>
                <a:srgbClr val="000000"/>
              </a:solidFill>
              <a:effectLst/>
              <a:ea typeface="Times New Roman" panose="02020603050405020304" pitchFamily="18" charset="0"/>
            </a:endParaRPr>
          </a:p>
          <a:p>
            <a:r>
              <a:rPr lang="en-GB" sz="5400" dirty="0">
                <a:solidFill>
                  <a:srgbClr val="000000"/>
                </a:solidFill>
                <a:ea typeface="Times New Roman" panose="02020603050405020304" pitchFamily="18" charset="0"/>
              </a:rPr>
              <a:t>Stage 3 and 4 – need energy/heat to complete steps</a:t>
            </a:r>
            <a:endParaRPr lang="en-GB" sz="5400" dirty="0">
              <a:solidFill>
                <a:srgbClr val="000000"/>
              </a:solidFill>
              <a:effectLst/>
              <a:ea typeface="Times New Roman" panose="02020603050405020304" pitchFamily="18" charset="0"/>
            </a:endParaRPr>
          </a:p>
          <a:p>
            <a:r>
              <a:rPr lang="en-GB" sz="5400" dirty="0">
                <a:solidFill>
                  <a:srgbClr val="000000"/>
                </a:solidFill>
                <a:effectLst/>
                <a:ea typeface="Times New Roman" panose="02020603050405020304" pitchFamily="18" charset="0"/>
              </a:rPr>
              <a:t>Regular monitoring to ensure bacterial communities are happy</a:t>
            </a:r>
          </a:p>
          <a:p>
            <a:r>
              <a:rPr lang="en-GB" sz="5400" dirty="0">
                <a:solidFill>
                  <a:srgbClr val="000000"/>
                </a:solidFill>
                <a:ea typeface="Times New Roman" panose="02020603050405020304" pitchFamily="18" charset="0"/>
              </a:rPr>
              <a:t>Consider effects of feedstock e.g. NH</a:t>
            </a:r>
            <a:r>
              <a:rPr lang="en-GB" sz="5400" baseline="-25000" dirty="0">
                <a:solidFill>
                  <a:srgbClr val="000000"/>
                </a:solidFill>
                <a:ea typeface="Times New Roman" panose="02020603050405020304" pitchFamily="18" charset="0"/>
              </a:rPr>
              <a:t>3</a:t>
            </a:r>
            <a:r>
              <a:rPr lang="en-GB" sz="5400" dirty="0">
                <a:solidFill>
                  <a:srgbClr val="000000"/>
                </a:solidFill>
                <a:ea typeface="Times New Roman" panose="02020603050405020304" pitchFamily="18" charset="0"/>
              </a:rPr>
              <a:t> effects, solids content</a:t>
            </a:r>
            <a:endParaRPr lang="en-GB" sz="5400" dirty="0">
              <a:solidFill>
                <a:srgbClr val="000000"/>
              </a:solidFill>
              <a:effectLst/>
              <a:ea typeface="Times New Roman" panose="02020603050405020304" pitchFamily="18" charset="0"/>
            </a:endParaRPr>
          </a:p>
          <a:p>
            <a:endParaRPr lang="en-GB" dirty="0"/>
          </a:p>
        </p:txBody>
      </p:sp>
      <p:sp>
        <p:nvSpPr>
          <p:cNvPr id="4" name="Footer Placeholder 3">
            <a:extLst>
              <a:ext uri="{FF2B5EF4-FFF2-40B4-BE49-F238E27FC236}">
                <a16:creationId xmlns:a16="http://schemas.microsoft.com/office/drawing/2014/main" id="{60695EBB-36EA-6F74-0506-A2223CEB2278}"/>
              </a:ext>
            </a:extLst>
          </p:cNvPr>
          <p:cNvSpPr>
            <a:spLocks noGrp="1"/>
          </p:cNvSpPr>
          <p:nvPr>
            <p:ph type="ftr" sz="quarter" idx="3"/>
          </p:nvPr>
        </p:nvSpPr>
        <p:spPr/>
        <p:txBody>
          <a:bodyPr/>
          <a:lstStyle/>
          <a:p>
            <a:fld id="{E5C28990-6398-4D09-8645-EB19CC69C58C}" type="slidenum">
              <a:rPr lang="en-GB" smtClean="0"/>
              <a:pPr/>
              <a:t>11</a:t>
            </a:fld>
            <a:endParaRPr lang="en-GB" dirty="0"/>
          </a:p>
        </p:txBody>
      </p:sp>
      <p:sp>
        <p:nvSpPr>
          <p:cNvPr id="8" name="Oval 7">
            <a:extLst>
              <a:ext uri="{FF2B5EF4-FFF2-40B4-BE49-F238E27FC236}">
                <a16:creationId xmlns:a16="http://schemas.microsoft.com/office/drawing/2014/main" id="{757BA040-441E-193D-DA45-AAF2645CBEB9}"/>
              </a:ext>
            </a:extLst>
          </p:cNvPr>
          <p:cNvSpPr/>
          <p:nvPr/>
        </p:nvSpPr>
        <p:spPr>
          <a:xfrm>
            <a:off x="19855542" y="9050694"/>
            <a:ext cx="1959429" cy="802433"/>
          </a:xfrm>
          <a:prstGeom prst="ellipse">
            <a:avLst/>
          </a:prstGeom>
          <a:noFill/>
          <a:ln w="603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7120CC4-9E7D-1792-C128-37D817B47C34}"/>
              </a:ext>
            </a:extLst>
          </p:cNvPr>
          <p:cNvSpPr/>
          <p:nvPr/>
        </p:nvSpPr>
        <p:spPr>
          <a:xfrm>
            <a:off x="14030325" y="8467725"/>
            <a:ext cx="1417672" cy="687272"/>
          </a:xfrm>
          <a:prstGeom prst="ellipse">
            <a:avLst/>
          </a:prstGeom>
          <a:noFill/>
          <a:ln w="603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7" name="Audio 46">
            <a:hlinkClick r:id="" action="ppaction://media"/>
            <a:extLst>
              <a:ext uri="{FF2B5EF4-FFF2-40B4-BE49-F238E27FC236}">
                <a16:creationId xmlns:a16="http://schemas.microsoft.com/office/drawing/2014/main" id="{29B46B04-1679-0919-1D3F-A6AB418D285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625000" t="-625000" r="-625000" b="-625000"/>
          <a:stretch>
            <a:fillRect/>
          </a:stretch>
        </p:blipFill>
        <p:spPr>
          <a:xfrm>
            <a:off x="19952208" y="9436608"/>
            <a:ext cx="4114800" cy="4114800"/>
          </a:xfrm>
          <a:prstGeom prst="ellipse">
            <a:avLst/>
          </a:prstGeom>
        </p:spPr>
      </p:pic>
    </p:spTree>
    <p:custDataLst>
      <p:tags r:id="rId1"/>
    </p:custDataLst>
    <p:extLst>
      <p:ext uri="{BB962C8B-B14F-4D97-AF65-F5344CB8AC3E}">
        <p14:creationId xmlns:p14="http://schemas.microsoft.com/office/powerpoint/2010/main" val="3538995630"/>
      </p:ext>
    </p:extLst>
  </p:cSld>
  <p:clrMapOvr>
    <a:masterClrMapping/>
  </p:clrMapOvr>
  <mc:AlternateContent xmlns:mc="http://schemas.openxmlformats.org/markup-compatibility/2006">
    <mc:Choice xmlns:p14="http://schemas.microsoft.com/office/powerpoint/2010/main" Requires="p14">
      <p:transition spd="slow" p14:dur="2000" advTm="73771"/>
    </mc:Choice>
    <mc:Fallback>
      <p:transition spd="slow" advTm="7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7"/>
                </p:tgtEl>
              </p:cMediaNode>
            </p:audio>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B787-39C4-E55F-1F5E-D362CECD17F0}"/>
              </a:ext>
            </a:extLst>
          </p:cNvPr>
          <p:cNvSpPr>
            <a:spLocks noGrp="1"/>
          </p:cNvSpPr>
          <p:nvPr>
            <p:ph type="title"/>
          </p:nvPr>
        </p:nvSpPr>
        <p:spPr/>
        <p:txBody>
          <a:bodyPr/>
          <a:lstStyle/>
          <a:p>
            <a:r>
              <a:rPr lang="en-GB" dirty="0"/>
              <a:t>Part 1: Overview of UK incident reports</a:t>
            </a:r>
          </a:p>
        </p:txBody>
      </p:sp>
      <p:sp>
        <p:nvSpPr>
          <p:cNvPr id="3" name="Footer Placeholder 2">
            <a:extLst>
              <a:ext uri="{FF2B5EF4-FFF2-40B4-BE49-F238E27FC236}">
                <a16:creationId xmlns:a16="http://schemas.microsoft.com/office/drawing/2014/main" id="{D5EB4A48-51C8-8FCD-DB03-ABA9794E608F}"/>
              </a:ext>
            </a:extLst>
          </p:cNvPr>
          <p:cNvSpPr>
            <a:spLocks noGrp="1"/>
          </p:cNvSpPr>
          <p:nvPr>
            <p:ph type="ftr" sz="quarter" idx="3"/>
          </p:nvPr>
        </p:nvSpPr>
        <p:spPr/>
        <p:txBody>
          <a:bodyPr/>
          <a:lstStyle/>
          <a:p>
            <a:fld id="{E5C28990-6398-4D09-8645-EB19CC69C58C}" type="slidenum">
              <a:rPr lang="en-GB" smtClean="0"/>
              <a:pPr/>
              <a:t>12</a:t>
            </a:fld>
            <a:endParaRPr lang="en-GB" dirty="0"/>
          </a:p>
        </p:txBody>
      </p:sp>
      <p:pic>
        <p:nvPicPr>
          <p:cNvPr id="11" name="Audio 10">
            <a:hlinkClick r:id="" action="ppaction://media"/>
            <a:extLst>
              <a:ext uri="{FF2B5EF4-FFF2-40B4-BE49-F238E27FC236}">
                <a16:creationId xmlns:a16="http://schemas.microsoft.com/office/drawing/2014/main" id="{7964F34B-9F47-8473-E573-A2F79240C4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2587113231"/>
      </p:ext>
    </p:extLst>
  </p:cSld>
  <p:clrMapOvr>
    <a:masterClrMapping/>
  </p:clrMapOvr>
  <mc:AlternateContent xmlns:mc="http://schemas.openxmlformats.org/markup-compatibility/2006">
    <mc:Choice xmlns:p14="http://schemas.microsoft.com/office/powerpoint/2010/main" Requires="p14">
      <p:transition spd="slow" p14:dur="2000" advTm="6253"/>
    </mc:Choice>
    <mc:Fallback>
      <p:transition spd="slow" advTm="6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0E93-6236-6AFE-7E52-52C70E18120B}"/>
              </a:ext>
            </a:extLst>
          </p:cNvPr>
          <p:cNvSpPr>
            <a:spLocks noGrp="1"/>
          </p:cNvSpPr>
          <p:nvPr>
            <p:ph type="title"/>
          </p:nvPr>
        </p:nvSpPr>
        <p:spPr/>
        <p:txBody>
          <a:bodyPr/>
          <a:lstStyle/>
          <a:p>
            <a:pPr algn="l"/>
            <a:r>
              <a:rPr lang="en-GB" dirty="0"/>
              <a:t>Anaerobic digestion in the UK 2022</a:t>
            </a:r>
          </a:p>
        </p:txBody>
      </p:sp>
      <p:sp>
        <p:nvSpPr>
          <p:cNvPr id="3" name="Text Placeholder 2">
            <a:extLst>
              <a:ext uri="{FF2B5EF4-FFF2-40B4-BE49-F238E27FC236}">
                <a16:creationId xmlns:a16="http://schemas.microsoft.com/office/drawing/2014/main" id="{75BEE71E-9420-EA93-80E1-F7C2A5D7232C}"/>
              </a:ext>
            </a:extLst>
          </p:cNvPr>
          <p:cNvSpPr>
            <a:spLocks noGrp="1"/>
          </p:cNvSpPr>
          <p:nvPr>
            <p:ph type="body" sz="quarter" idx="11"/>
          </p:nvPr>
        </p:nvSpPr>
        <p:spPr>
          <a:xfrm>
            <a:off x="1819801" y="3270250"/>
            <a:ext cx="10296000" cy="9143423"/>
          </a:xfrm>
        </p:spPr>
        <p:txBody>
          <a:bodyPr/>
          <a:lstStyle/>
          <a:p>
            <a:r>
              <a:rPr lang="en-GB" sz="5400" dirty="0"/>
              <a:t>As of April 2022, 660 Anaerobic digesters in the UK (NNFCC)</a:t>
            </a:r>
          </a:p>
          <a:p>
            <a:r>
              <a:rPr lang="en-GB" sz="5400" dirty="0"/>
              <a:t>&gt;80% AD sites process gas on site e.g. CHP</a:t>
            </a:r>
          </a:p>
          <a:p>
            <a:r>
              <a:rPr lang="en-GB" sz="5400" dirty="0"/>
              <a:t>13 new biomethane to grid (BtG) since 2021</a:t>
            </a:r>
          </a:p>
          <a:p>
            <a:endParaRPr lang="en-GB" dirty="0"/>
          </a:p>
        </p:txBody>
      </p:sp>
      <p:sp>
        <p:nvSpPr>
          <p:cNvPr id="4" name="Footer Placeholder 3">
            <a:extLst>
              <a:ext uri="{FF2B5EF4-FFF2-40B4-BE49-F238E27FC236}">
                <a16:creationId xmlns:a16="http://schemas.microsoft.com/office/drawing/2014/main" id="{A39EA16A-4C1D-430D-1B03-3EE6EDBA8E7D}"/>
              </a:ext>
            </a:extLst>
          </p:cNvPr>
          <p:cNvSpPr>
            <a:spLocks noGrp="1"/>
          </p:cNvSpPr>
          <p:nvPr>
            <p:ph type="ftr" sz="quarter" idx="3"/>
          </p:nvPr>
        </p:nvSpPr>
        <p:spPr/>
        <p:txBody>
          <a:bodyPr/>
          <a:lstStyle/>
          <a:p>
            <a:fld id="{E5C28990-6398-4D09-8645-EB19CC69C58C}" type="slidenum">
              <a:rPr lang="en-GB" smtClean="0"/>
              <a:pPr/>
              <a:t>13</a:t>
            </a:fld>
            <a:endParaRPr lang="en-GB" dirty="0"/>
          </a:p>
        </p:txBody>
      </p:sp>
      <p:pic>
        <p:nvPicPr>
          <p:cNvPr id="5" name="Picture 4">
            <a:extLst>
              <a:ext uri="{FF2B5EF4-FFF2-40B4-BE49-F238E27FC236}">
                <a16:creationId xmlns:a16="http://schemas.microsoft.com/office/drawing/2014/main" id="{4F5D8A51-D038-A038-09DD-F0A2DC1F892E}"/>
              </a:ext>
            </a:extLst>
          </p:cNvPr>
          <p:cNvPicPr>
            <a:picLocks noChangeAspect="1"/>
          </p:cNvPicPr>
          <p:nvPr/>
        </p:nvPicPr>
        <p:blipFill>
          <a:blip r:embed="rId6"/>
          <a:stretch>
            <a:fillRect/>
          </a:stretch>
        </p:blipFill>
        <p:spPr>
          <a:xfrm>
            <a:off x="17925075" y="2966926"/>
            <a:ext cx="5743575" cy="4564430"/>
          </a:xfrm>
          <a:prstGeom prst="rect">
            <a:avLst/>
          </a:prstGeom>
        </p:spPr>
      </p:pic>
      <p:grpSp>
        <p:nvGrpSpPr>
          <p:cNvPr id="6" name="Group 5">
            <a:extLst>
              <a:ext uri="{FF2B5EF4-FFF2-40B4-BE49-F238E27FC236}">
                <a16:creationId xmlns:a16="http://schemas.microsoft.com/office/drawing/2014/main" id="{BB0C590C-BCF5-927D-9233-DCBF0D01C492}"/>
              </a:ext>
            </a:extLst>
          </p:cNvPr>
          <p:cNvGrpSpPr/>
          <p:nvPr/>
        </p:nvGrpSpPr>
        <p:grpSpPr>
          <a:xfrm>
            <a:off x="12382716" y="8489819"/>
            <a:ext cx="5472113" cy="4619975"/>
            <a:chOff x="9809586" y="8911389"/>
            <a:chExt cx="5472113" cy="4619975"/>
          </a:xfrm>
        </p:grpSpPr>
        <p:pic>
          <p:nvPicPr>
            <p:cNvPr id="7" name="Picture 6">
              <a:extLst>
                <a:ext uri="{FF2B5EF4-FFF2-40B4-BE49-F238E27FC236}">
                  <a16:creationId xmlns:a16="http://schemas.microsoft.com/office/drawing/2014/main" id="{C27BFA19-FC93-11EC-0B4A-5EAA86C7D06F}"/>
                </a:ext>
              </a:extLst>
            </p:cNvPr>
            <p:cNvPicPr>
              <a:picLocks noChangeAspect="1"/>
            </p:cNvPicPr>
            <p:nvPr/>
          </p:nvPicPr>
          <p:blipFill>
            <a:blip r:embed="rId7"/>
            <a:stretch>
              <a:fillRect/>
            </a:stretch>
          </p:blipFill>
          <p:spPr>
            <a:xfrm>
              <a:off x="9809586" y="8911389"/>
              <a:ext cx="5472113" cy="4272179"/>
            </a:xfrm>
            <a:prstGeom prst="rect">
              <a:avLst/>
            </a:prstGeom>
          </p:spPr>
        </p:pic>
        <p:sp>
          <p:nvSpPr>
            <p:cNvPr id="8" name="TextBox 7">
              <a:extLst>
                <a:ext uri="{FF2B5EF4-FFF2-40B4-BE49-F238E27FC236}">
                  <a16:creationId xmlns:a16="http://schemas.microsoft.com/office/drawing/2014/main" id="{C9443608-2186-1E32-6A5C-2AF05135FDB5}"/>
                </a:ext>
              </a:extLst>
            </p:cNvPr>
            <p:cNvSpPr txBox="1"/>
            <p:nvPr/>
          </p:nvSpPr>
          <p:spPr>
            <a:xfrm>
              <a:off x="9809586" y="12331035"/>
              <a:ext cx="5472113" cy="1200329"/>
            </a:xfrm>
            <a:prstGeom prst="rect">
              <a:avLst/>
            </a:prstGeom>
            <a:solidFill>
              <a:schemeClr val="accent3">
                <a:lumMod val="20000"/>
                <a:lumOff val="80000"/>
              </a:schemeClr>
            </a:solidFill>
          </p:spPr>
          <p:txBody>
            <a:bodyPr wrap="square" rtlCol="0">
              <a:spAutoFit/>
            </a:bodyPr>
            <a:lstStyle/>
            <a:p>
              <a:r>
                <a:rPr lang="en-GB" sz="2400" dirty="0"/>
                <a:t>“AD sector attractive due to the high proportion of inflation-linked revenues backed by government subsidy regimes”</a:t>
              </a:r>
            </a:p>
          </p:txBody>
        </p:sp>
      </p:grpSp>
      <p:grpSp>
        <p:nvGrpSpPr>
          <p:cNvPr id="9" name="Group 8">
            <a:extLst>
              <a:ext uri="{FF2B5EF4-FFF2-40B4-BE49-F238E27FC236}">
                <a16:creationId xmlns:a16="http://schemas.microsoft.com/office/drawing/2014/main" id="{B46488D2-1C58-8FAE-A38B-86416606BA7F}"/>
              </a:ext>
            </a:extLst>
          </p:cNvPr>
          <p:cNvGrpSpPr/>
          <p:nvPr/>
        </p:nvGrpSpPr>
        <p:grpSpPr>
          <a:xfrm>
            <a:off x="18121745" y="8129847"/>
            <a:ext cx="5894780" cy="4815290"/>
            <a:chOff x="16830275" y="7840800"/>
            <a:chExt cx="6428612" cy="5103176"/>
          </a:xfrm>
        </p:grpSpPr>
        <p:pic>
          <p:nvPicPr>
            <p:cNvPr id="10" name="Picture 9">
              <a:extLst>
                <a:ext uri="{FF2B5EF4-FFF2-40B4-BE49-F238E27FC236}">
                  <a16:creationId xmlns:a16="http://schemas.microsoft.com/office/drawing/2014/main" id="{5E2ADB2B-6F91-F52A-00E8-8B218E870014}"/>
                </a:ext>
              </a:extLst>
            </p:cNvPr>
            <p:cNvPicPr>
              <a:picLocks noChangeAspect="1"/>
            </p:cNvPicPr>
            <p:nvPr/>
          </p:nvPicPr>
          <p:blipFill>
            <a:blip r:embed="rId8"/>
            <a:stretch>
              <a:fillRect/>
            </a:stretch>
          </p:blipFill>
          <p:spPr>
            <a:xfrm>
              <a:off x="16830275" y="7840800"/>
              <a:ext cx="6428612" cy="4272179"/>
            </a:xfrm>
            <a:prstGeom prst="rect">
              <a:avLst/>
            </a:prstGeom>
          </p:spPr>
        </p:pic>
        <p:sp>
          <p:nvSpPr>
            <p:cNvPr id="11" name="TextBox 10">
              <a:extLst>
                <a:ext uri="{FF2B5EF4-FFF2-40B4-BE49-F238E27FC236}">
                  <a16:creationId xmlns:a16="http://schemas.microsoft.com/office/drawing/2014/main" id="{D0E2554D-8270-1885-C47A-0E8E72F20350}"/>
                </a:ext>
              </a:extLst>
            </p:cNvPr>
            <p:cNvSpPr txBox="1"/>
            <p:nvPr/>
          </p:nvSpPr>
          <p:spPr>
            <a:xfrm>
              <a:off x="16830275" y="12112979"/>
              <a:ext cx="6428612" cy="830997"/>
            </a:xfrm>
            <a:prstGeom prst="rect">
              <a:avLst/>
            </a:prstGeom>
            <a:solidFill>
              <a:schemeClr val="accent3">
                <a:lumMod val="20000"/>
                <a:lumOff val="80000"/>
              </a:schemeClr>
            </a:solidFill>
          </p:spPr>
          <p:txBody>
            <a:bodyPr wrap="square" rtlCol="0">
              <a:spAutoFit/>
            </a:bodyPr>
            <a:lstStyle/>
            <a:p>
              <a:r>
                <a:rPr lang="en-GB" sz="2400" dirty="0"/>
                <a:t>Muntons reaches energy milestone with anaerobic digester</a:t>
              </a:r>
            </a:p>
          </p:txBody>
        </p:sp>
      </p:grpSp>
      <p:pic>
        <p:nvPicPr>
          <p:cNvPr id="14" name="Audio 13">
            <a:hlinkClick r:id="" action="ppaction://media"/>
            <a:extLst>
              <a:ext uri="{FF2B5EF4-FFF2-40B4-BE49-F238E27FC236}">
                <a16:creationId xmlns:a16="http://schemas.microsoft.com/office/drawing/2014/main" id="{00ADB75B-98F3-2234-48D2-0545071FC4C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1565400727"/>
      </p:ext>
    </p:extLst>
  </p:cSld>
  <p:clrMapOvr>
    <a:masterClrMapping/>
  </p:clrMapOvr>
  <mc:AlternateContent xmlns:mc="http://schemas.openxmlformats.org/markup-compatibility/2006">
    <mc:Choice xmlns:p14="http://schemas.microsoft.com/office/powerpoint/2010/main" Requires="p14">
      <p:transition spd="slow" p14:dur="2000" advTm="50033"/>
    </mc:Choice>
    <mc:Fallback>
      <p:transition spd="slow" advTm="5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B8FB-1976-56B5-8975-5C14B3DFC05C}"/>
              </a:ext>
            </a:extLst>
          </p:cNvPr>
          <p:cNvSpPr>
            <a:spLocks noGrp="1"/>
          </p:cNvSpPr>
          <p:nvPr>
            <p:ph type="title"/>
          </p:nvPr>
        </p:nvSpPr>
        <p:spPr/>
        <p:txBody>
          <a:bodyPr/>
          <a:lstStyle/>
          <a:p>
            <a:pPr algn="l"/>
            <a:r>
              <a:rPr lang="en-GB" dirty="0"/>
              <a:t>Part 1: Overview of UK incident reports</a:t>
            </a:r>
          </a:p>
        </p:txBody>
      </p:sp>
      <p:sp>
        <p:nvSpPr>
          <p:cNvPr id="4" name="Footer Placeholder 3">
            <a:extLst>
              <a:ext uri="{FF2B5EF4-FFF2-40B4-BE49-F238E27FC236}">
                <a16:creationId xmlns:a16="http://schemas.microsoft.com/office/drawing/2014/main" id="{C633DE11-E0F9-3159-156E-876D1D3C3FC8}"/>
              </a:ext>
            </a:extLst>
          </p:cNvPr>
          <p:cNvSpPr>
            <a:spLocks noGrp="1"/>
          </p:cNvSpPr>
          <p:nvPr>
            <p:ph type="ftr" sz="quarter" idx="3"/>
          </p:nvPr>
        </p:nvSpPr>
        <p:spPr/>
        <p:txBody>
          <a:bodyPr/>
          <a:lstStyle/>
          <a:p>
            <a:fld id="{E5C28990-6398-4D09-8645-EB19CC69C58C}" type="slidenum">
              <a:rPr lang="en-GB" smtClean="0"/>
              <a:pPr/>
              <a:t>14</a:t>
            </a:fld>
            <a:endParaRPr lang="en-GB" dirty="0"/>
          </a:p>
        </p:txBody>
      </p:sp>
      <p:pic>
        <p:nvPicPr>
          <p:cNvPr id="5" name="Picture 4">
            <a:extLst>
              <a:ext uri="{FF2B5EF4-FFF2-40B4-BE49-F238E27FC236}">
                <a16:creationId xmlns:a16="http://schemas.microsoft.com/office/drawing/2014/main" id="{0C85D6EC-DF4A-9C9A-588E-732F32E1E0C1}"/>
              </a:ext>
            </a:extLst>
          </p:cNvPr>
          <p:cNvPicPr>
            <a:picLocks noChangeAspect="1"/>
          </p:cNvPicPr>
          <p:nvPr/>
        </p:nvPicPr>
        <p:blipFill>
          <a:blip r:embed="rId5"/>
          <a:stretch>
            <a:fillRect/>
          </a:stretch>
        </p:blipFill>
        <p:spPr>
          <a:xfrm>
            <a:off x="8822724" y="6713894"/>
            <a:ext cx="15397677" cy="6752731"/>
          </a:xfrm>
          <a:prstGeom prst="rect">
            <a:avLst/>
          </a:prstGeom>
        </p:spPr>
      </p:pic>
      <p:sp>
        <p:nvSpPr>
          <p:cNvPr id="3" name="Text Placeholder 2">
            <a:extLst>
              <a:ext uri="{FF2B5EF4-FFF2-40B4-BE49-F238E27FC236}">
                <a16:creationId xmlns:a16="http://schemas.microsoft.com/office/drawing/2014/main" id="{4ABE5C29-5D04-2D32-85FD-8C6378DC93FE}"/>
              </a:ext>
            </a:extLst>
          </p:cNvPr>
          <p:cNvSpPr>
            <a:spLocks noGrp="1"/>
          </p:cNvSpPr>
          <p:nvPr>
            <p:ph type="body" sz="quarter" idx="11"/>
          </p:nvPr>
        </p:nvSpPr>
        <p:spPr>
          <a:xfrm>
            <a:off x="1819800" y="2984500"/>
            <a:ext cx="20491560" cy="9143423"/>
          </a:xfrm>
        </p:spPr>
        <p:txBody>
          <a:bodyPr/>
          <a:lstStyle/>
          <a:p>
            <a:r>
              <a:rPr lang="en-GB" sz="5400" dirty="0"/>
              <a:t>68 incidents between 2010-2020 (underreporting?)</a:t>
            </a:r>
          </a:p>
          <a:p>
            <a:r>
              <a:rPr lang="en-GB" sz="5400" dirty="0"/>
              <a:t>Most related to environmental pollution</a:t>
            </a:r>
          </a:p>
          <a:p>
            <a:r>
              <a:rPr lang="en-GB" sz="5400" dirty="0"/>
              <a:t>Fire and explosion risk </a:t>
            </a:r>
          </a:p>
          <a:p>
            <a:pPr marL="0" indent="0">
              <a:buNone/>
            </a:pPr>
            <a:r>
              <a:rPr lang="en-GB" sz="5400" dirty="0"/>
              <a:t>    - deviation from </a:t>
            </a:r>
          </a:p>
          <a:p>
            <a:pPr marL="0" indent="0">
              <a:buNone/>
            </a:pPr>
            <a:r>
              <a:rPr lang="en-GB" sz="5400" dirty="0"/>
              <a:t>     normal operation</a:t>
            </a:r>
          </a:p>
          <a:p>
            <a:pPr marL="0" indent="0">
              <a:buNone/>
            </a:pPr>
            <a:r>
              <a:rPr lang="en-GB" sz="5400" dirty="0"/>
              <a:t>    - maintenance </a:t>
            </a:r>
          </a:p>
          <a:p>
            <a:pPr marL="0" indent="0">
              <a:buNone/>
            </a:pPr>
            <a:r>
              <a:rPr lang="en-GB" sz="5400" dirty="0"/>
              <a:t>     activities </a:t>
            </a:r>
          </a:p>
          <a:p>
            <a:pPr marL="0" indent="0">
              <a:buNone/>
            </a:pPr>
            <a:r>
              <a:rPr lang="en-GB" sz="5400" dirty="0"/>
              <a:t>     </a:t>
            </a:r>
            <a:endParaRPr lang="en-GB" dirty="0"/>
          </a:p>
          <a:p>
            <a:endParaRPr lang="en-GB" dirty="0"/>
          </a:p>
          <a:p>
            <a:endParaRPr lang="en-GB" dirty="0"/>
          </a:p>
        </p:txBody>
      </p:sp>
      <p:pic>
        <p:nvPicPr>
          <p:cNvPr id="30" name="Audio 29">
            <a:hlinkClick r:id="" action="ppaction://media"/>
            <a:extLst>
              <a:ext uri="{FF2B5EF4-FFF2-40B4-BE49-F238E27FC236}">
                <a16:creationId xmlns:a16="http://schemas.microsoft.com/office/drawing/2014/main" id="{F3E9C64C-0444-B855-DE67-6509285A9A4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1917714542"/>
      </p:ext>
    </p:extLst>
  </p:cSld>
  <p:clrMapOvr>
    <a:masterClrMapping/>
  </p:clrMapOvr>
  <mc:AlternateContent xmlns:mc="http://schemas.openxmlformats.org/markup-compatibility/2006">
    <mc:Choice xmlns:p14="http://schemas.microsoft.com/office/powerpoint/2010/main" Requires="p14">
      <p:transition spd="slow" p14:dur="2000" advTm="91497"/>
    </mc:Choice>
    <mc:Fallback>
      <p:transition spd="slow" advTm="91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6107-6879-EE5A-E3D1-C2D36DB148AF}"/>
              </a:ext>
            </a:extLst>
          </p:cNvPr>
          <p:cNvSpPr>
            <a:spLocks noGrp="1"/>
          </p:cNvSpPr>
          <p:nvPr>
            <p:ph type="title"/>
          </p:nvPr>
        </p:nvSpPr>
        <p:spPr/>
        <p:txBody>
          <a:bodyPr/>
          <a:lstStyle/>
          <a:p>
            <a:pPr algn="l"/>
            <a:r>
              <a:rPr lang="en-GB" dirty="0"/>
              <a:t>Causes in fire/explosion incidents</a:t>
            </a:r>
          </a:p>
        </p:txBody>
      </p:sp>
      <p:sp>
        <p:nvSpPr>
          <p:cNvPr id="3" name="Text Placeholder 2">
            <a:extLst>
              <a:ext uri="{FF2B5EF4-FFF2-40B4-BE49-F238E27FC236}">
                <a16:creationId xmlns:a16="http://schemas.microsoft.com/office/drawing/2014/main" id="{0ECA2787-88ED-475A-C776-77B8C9B7F10C}"/>
              </a:ext>
            </a:extLst>
          </p:cNvPr>
          <p:cNvSpPr>
            <a:spLocks noGrp="1"/>
          </p:cNvSpPr>
          <p:nvPr>
            <p:ph type="body" sz="quarter" idx="11"/>
          </p:nvPr>
        </p:nvSpPr>
        <p:spPr/>
        <p:txBody>
          <a:bodyPr/>
          <a:lstStyle/>
          <a:p>
            <a:r>
              <a:rPr lang="en-GB" sz="5400" dirty="0"/>
              <a:t>Crust/floating layer formation due to power cut ceasing agitation</a:t>
            </a:r>
          </a:p>
          <a:p>
            <a:r>
              <a:rPr lang="en-GB" sz="5400" dirty="0"/>
              <a:t>Excessive foaming blocking valves</a:t>
            </a:r>
          </a:p>
          <a:p>
            <a:r>
              <a:rPr lang="en-GB" sz="5400" dirty="0"/>
              <a:t>Catalytic iron filters going on fire during maintenance</a:t>
            </a:r>
          </a:p>
          <a:p>
            <a:r>
              <a:rPr lang="en-GB" sz="5400" dirty="0"/>
              <a:t>Dangerous electrical management e.g. exposed connections</a:t>
            </a:r>
          </a:p>
          <a:p>
            <a:r>
              <a:rPr lang="en-GB" sz="5400" dirty="0"/>
              <a:t>Lack of safety features e.g. flare, vacuum or pressure relief, lack of ventilation in storage tanks </a:t>
            </a:r>
          </a:p>
          <a:p>
            <a:r>
              <a:rPr lang="en-GB" sz="5400" dirty="0"/>
              <a:t>Unsafe system of work e.g. hot works on gas containing tanks </a:t>
            </a:r>
          </a:p>
        </p:txBody>
      </p:sp>
      <p:sp>
        <p:nvSpPr>
          <p:cNvPr id="4" name="Footer Placeholder 3">
            <a:extLst>
              <a:ext uri="{FF2B5EF4-FFF2-40B4-BE49-F238E27FC236}">
                <a16:creationId xmlns:a16="http://schemas.microsoft.com/office/drawing/2014/main" id="{405774BC-6346-167E-A5E6-363183A6F936}"/>
              </a:ext>
            </a:extLst>
          </p:cNvPr>
          <p:cNvSpPr>
            <a:spLocks noGrp="1"/>
          </p:cNvSpPr>
          <p:nvPr>
            <p:ph type="ftr" sz="quarter" idx="3"/>
          </p:nvPr>
        </p:nvSpPr>
        <p:spPr/>
        <p:txBody>
          <a:bodyPr/>
          <a:lstStyle/>
          <a:p>
            <a:fld id="{E5C28990-6398-4D09-8645-EB19CC69C58C}" type="slidenum">
              <a:rPr lang="en-GB" smtClean="0"/>
              <a:pPr/>
              <a:t>15</a:t>
            </a:fld>
            <a:endParaRPr lang="en-GB" dirty="0"/>
          </a:p>
        </p:txBody>
      </p:sp>
      <p:pic>
        <p:nvPicPr>
          <p:cNvPr id="19" name="Audio 18">
            <a:hlinkClick r:id="" action="ppaction://media"/>
            <a:extLst>
              <a:ext uri="{FF2B5EF4-FFF2-40B4-BE49-F238E27FC236}">
                <a16:creationId xmlns:a16="http://schemas.microsoft.com/office/drawing/2014/main" id="{4BCD21B5-3857-05F4-65B6-B81F816B14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2314650175"/>
      </p:ext>
    </p:extLst>
  </p:cSld>
  <p:clrMapOvr>
    <a:masterClrMapping/>
  </p:clrMapOvr>
  <mc:AlternateContent xmlns:mc="http://schemas.openxmlformats.org/markup-compatibility/2006">
    <mc:Choice xmlns:p14="http://schemas.microsoft.com/office/powerpoint/2010/main" Requires="p14">
      <p:transition spd="slow" p14:dur="2000" advTm="25889"/>
    </mc:Choice>
    <mc:Fallback>
      <p:transition spd="slow" advTm="2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1E64-8E4E-FFE7-1EBC-73423EED63EC}"/>
              </a:ext>
            </a:extLst>
          </p:cNvPr>
          <p:cNvSpPr>
            <a:spLocks noGrp="1"/>
          </p:cNvSpPr>
          <p:nvPr>
            <p:ph type="title"/>
          </p:nvPr>
        </p:nvSpPr>
        <p:spPr/>
        <p:txBody>
          <a:bodyPr/>
          <a:lstStyle/>
          <a:p>
            <a:pPr algn="l"/>
            <a:r>
              <a:rPr lang="en-GB" dirty="0"/>
              <a:t>Unhappy bacteria - excessive foaming</a:t>
            </a:r>
          </a:p>
        </p:txBody>
      </p:sp>
      <p:sp>
        <p:nvSpPr>
          <p:cNvPr id="3" name="Text Placeholder 2">
            <a:extLst>
              <a:ext uri="{FF2B5EF4-FFF2-40B4-BE49-F238E27FC236}">
                <a16:creationId xmlns:a16="http://schemas.microsoft.com/office/drawing/2014/main" id="{0E55F05F-F2C1-8F68-90FD-748F29A0CB00}"/>
              </a:ext>
            </a:extLst>
          </p:cNvPr>
          <p:cNvSpPr>
            <a:spLocks noGrp="1"/>
          </p:cNvSpPr>
          <p:nvPr>
            <p:ph type="body" sz="quarter" idx="11"/>
          </p:nvPr>
        </p:nvSpPr>
        <p:spPr>
          <a:xfrm>
            <a:off x="734893" y="2971645"/>
            <a:ext cx="14971576" cy="9143423"/>
          </a:xfrm>
        </p:spPr>
        <p:txBody>
          <a:bodyPr/>
          <a:lstStyle/>
          <a:p>
            <a:r>
              <a:rPr lang="en-GB" sz="5400" dirty="0"/>
              <a:t>Gas bubbles form and collapse as part of process (methane and carbon dioxide)</a:t>
            </a:r>
          </a:p>
          <a:p>
            <a:r>
              <a:rPr lang="en-GB" sz="5400" dirty="0"/>
              <a:t>If unable to collapse, foaming occurs, bubbles has oil/surfactant skin</a:t>
            </a:r>
          </a:p>
          <a:p>
            <a:r>
              <a:rPr lang="en-GB" sz="5400" dirty="0"/>
              <a:t>Consequences – valve blockage, loss of containment, digester membrane rupture </a:t>
            </a:r>
          </a:p>
          <a:p>
            <a:r>
              <a:rPr lang="en-GB" sz="5400" dirty="0"/>
              <a:t>Corrective action – foams sensors in tank, regular visual monitoring, anti-foaming agent (enzymes) </a:t>
            </a:r>
          </a:p>
          <a:p>
            <a:endParaRPr lang="en-GB" dirty="0"/>
          </a:p>
        </p:txBody>
      </p:sp>
      <p:sp>
        <p:nvSpPr>
          <p:cNvPr id="4" name="Footer Placeholder 3">
            <a:extLst>
              <a:ext uri="{FF2B5EF4-FFF2-40B4-BE49-F238E27FC236}">
                <a16:creationId xmlns:a16="http://schemas.microsoft.com/office/drawing/2014/main" id="{358F850D-BA80-0ECC-EF46-301A4D2AFC92}"/>
              </a:ext>
            </a:extLst>
          </p:cNvPr>
          <p:cNvSpPr>
            <a:spLocks noGrp="1"/>
          </p:cNvSpPr>
          <p:nvPr>
            <p:ph type="ftr" sz="quarter" idx="3"/>
          </p:nvPr>
        </p:nvSpPr>
        <p:spPr/>
        <p:txBody>
          <a:bodyPr/>
          <a:lstStyle/>
          <a:p>
            <a:fld id="{E5C28990-6398-4D09-8645-EB19CC69C58C}" type="slidenum">
              <a:rPr lang="en-GB" smtClean="0"/>
              <a:pPr/>
              <a:t>16</a:t>
            </a:fld>
            <a:endParaRPr lang="en-GB" dirty="0"/>
          </a:p>
        </p:txBody>
      </p:sp>
      <p:pic>
        <p:nvPicPr>
          <p:cNvPr id="5" name="Picture 4">
            <a:extLst>
              <a:ext uri="{FF2B5EF4-FFF2-40B4-BE49-F238E27FC236}">
                <a16:creationId xmlns:a16="http://schemas.microsoft.com/office/drawing/2014/main" id="{24211E1F-B4C2-87A8-D7BE-48A3E66BFBE9}"/>
              </a:ext>
            </a:extLst>
          </p:cNvPr>
          <p:cNvPicPr>
            <a:picLocks noChangeAspect="1"/>
          </p:cNvPicPr>
          <p:nvPr/>
        </p:nvPicPr>
        <p:blipFill>
          <a:blip r:embed="rId5"/>
          <a:stretch>
            <a:fillRect/>
          </a:stretch>
        </p:blipFill>
        <p:spPr>
          <a:xfrm>
            <a:off x="15706469" y="2941901"/>
            <a:ext cx="5529263" cy="5624925"/>
          </a:xfrm>
          <a:prstGeom prst="rect">
            <a:avLst/>
          </a:prstGeom>
        </p:spPr>
      </p:pic>
      <p:sp>
        <p:nvSpPr>
          <p:cNvPr id="6" name="TextBox 5">
            <a:extLst>
              <a:ext uri="{FF2B5EF4-FFF2-40B4-BE49-F238E27FC236}">
                <a16:creationId xmlns:a16="http://schemas.microsoft.com/office/drawing/2014/main" id="{310D20B1-1529-C12F-010B-9950C725965A}"/>
              </a:ext>
            </a:extLst>
          </p:cNvPr>
          <p:cNvSpPr txBox="1"/>
          <p:nvPr/>
        </p:nvSpPr>
        <p:spPr>
          <a:xfrm>
            <a:off x="15706469" y="8566826"/>
            <a:ext cx="8435258" cy="461665"/>
          </a:xfrm>
          <a:prstGeom prst="rect">
            <a:avLst/>
          </a:prstGeom>
          <a:solidFill>
            <a:schemeClr val="accent3">
              <a:lumMod val="20000"/>
              <a:lumOff val="80000"/>
            </a:schemeClr>
          </a:solidFill>
        </p:spPr>
        <p:txBody>
          <a:bodyPr wrap="square" rtlCol="0">
            <a:spAutoFit/>
          </a:bodyPr>
          <a:lstStyle/>
          <a:p>
            <a:r>
              <a:rPr lang="en-GB" sz="2400" dirty="0"/>
              <a:t>Excessive foam visible through a viewing port (FM </a:t>
            </a:r>
            <a:r>
              <a:rPr lang="en-GB" sz="2400" dirty="0" err="1"/>
              <a:t>BioEnergy</a:t>
            </a:r>
            <a:r>
              <a:rPr lang="en-GB" sz="2400" dirty="0"/>
              <a:t>)</a:t>
            </a:r>
          </a:p>
        </p:txBody>
      </p:sp>
      <p:pic>
        <p:nvPicPr>
          <p:cNvPr id="7" name="Picture 2">
            <a:extLst>
              <a:ext uri="{FF2B5EF4-FFF2-40B4-BE49-F238E27FC236}">
                <a16:creationId xmlns:a16="http://schemas.microsoft.com/office/drawing/2014/main" id="{A8295DA5-352B-ABF2-E8D3-287C6C5D43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59082" y="9450929"/>
            <a:ext cx="5619750" cy="34772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CB25CA-53D9-2898-69BD-C73688495E8F}"/>
              </a:ext>
            </a:extLst>
          </p:cNvPr>
          <p:cNvSpPr txBox="1"/>
          <p:nvPr/>
        </p:nvSpPr>
        <p:spPr>
          <a:xfrm>
            <a:off x="17155242" y="12942734"/>
            <a:ext cx="6427429" cy="461665"/>
          </a:xfrm>
          <a:prstGeom prst="rect">
            <a:avLst/>
          </a:prstGeom>
          <a:solidFill>
            <a:schemeClr val="accent3">
              <a:lumMod val="20000"/>
              <a:lumOff val="80000"/>
            </a:schemeClr>
          </a:solidFill>
        </p:spPr>
        <p:txBody>
          <a:bodyPr wrap="square" rtlCol="0">
            <a:spAutoFit/>
          </a:bodyPr>
          <a:lstStyle/>
          <a:p>
            <a:r>
              <a:rPr lang="en-GB" sz="2400" dirty="0"/>
              <a:t>Example of foam in AD (envirotecmagazine.com)</a:t>
            </a:r>
          </a:p>
        </p:txBody>
      </p:sp>
      <p:pic>
        <p:nvPicPr>
          <p:cNvPr id="58" name="Audio 57">
            <a:hlinkClick r:id="" action="ppaction://media"/>
            <a:extLst>
              <a:ext uri="{FF2B5EF4-FFF2-40B4-BE49-F238E27FC236}">
                <a16:creationId xmlns:a16="http://schemas.microsoft.com/office/drawing/2014/main" id="{D6667798-141E-E95A-F2A4-9FB53530B89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2998426358"/>
      </p:ext>
    </p:extLst>
  </p:cSld>
  <p:clrMapOvr>
    <a:masterClrMapping/>
  </p:clrMapOvr>
  <mc:AlternateContent xmlns:mc="http://schemas.openxmlformats.org/markup-compatibility/2006">
    <mc:Choice xmlns:p14="http://schemas.microsoft.com/office/powerpoint/2010/main" Requires="p14">
      <p:transition spd="slow" p14:dur="2000" advTm="71141"/>
    </mc:Choice>
    <mc:Fallback>
      <p:transition spd="slow" advTm="71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25CDB-0D9D-6396-05A1-84BDEEB7DB0C}"/>
              </a:ext>
            </a:extLst>
          </p:cNvPr>
          <p:cNvSpPr>
            <a:spLocks noGrp="1"/>
          </p:cNvSpPr>
          <p:nvPr>
            <p:ph type="title"/>
          </p:nvPr>
        </p:nvSpPr>
        <p:spPr/>
        <p:txBody>
          <a:bodyPr/>
          <a:lstStyle/>
          <a:p>
            <a:pPr algn="l"/>
            <a:r>
              <a:rPr lang="en-GB" dirty="0"/>
              <a:t>More common recurring incidents</a:t>
            </a:r>
          </a:p>
        </p:txBody>
      </p:sp>
      <p:sp>
        <p:nvSpPr>
          <p:cNvPr id="4" name="Footer Placeholder 3">
            <a:extLst>
              <a:ext uri="{FF2B5EF4-FFF2-40B4-BE49-F238E27FC236}">
                <a16:creationId xmlns:a16="http://schemas.microsoft.com/office/drawing/2014/main" id="{9CC0E654-8FEC-F217-61F9-8544B4C8A904}"/>
              </a:ext>
            </a:extLst>
          </p:cNvPr>
          <p:cNvSpPr>
            <a:spLocks noGrp="1"/>
          </p:cNvSpPr>
          <p:nvPr>
            <p:ph type="ftr" sz="quarter" idx="3"/>
          </p:nvPr>
        </p:nvSpPr>
        <p:spPr/>
        <p:txBody>
          <a:bodyPr/>
          <a:lstStyle/>
          <a:p>
            <a:fld id="{E5C28990-6398-4D09-8645-EB19CC69C58C}" type="slidenum">
              <a:rPr lang="en-GB" smtClean="0"/>
              <a:pPr/>
              <a:t>17</a:t>
            </a:fld>
            <a:endParaRPr lang="en-GB" dirty="0"/>
          </a:p>
        </p:txBody>
      </p:sp>
      <p:pic>
        <p:nvPicPr>
          <p:cNvPr id="5" name="Picture 4">
            <a:extLst>
              <a:ext uri="{FF2B5EF4-FFF2-40B4-BE49-F238E27FC236}">
                <a16:creationId xmlns:a16="http://schemas.microsoft.com/office/drawing/2014/main" id="{E17E7585-E57D-09DE-395D-B062385D86F7}"/>
              </a:ext>
            </a:extLst>
          </p:cNvPr>
          <p:cNvPicPr>
            <a:picLocks noChangeAspect="1"/>
          </p:cNvPicPr>
          <p:nvPr/>
        </p:nvPicPr>
        <p:blipFill>
          <a:blip r:embed="rId4"/>
          <a:stretch>
            <a:fillRect/>
          </a:stretch>
        </p:blipFill>
        <p:spPr>
          <a:xfrm>
            <a:off x="3469235" y="2841166"/>
            <a:ext cx="18249266" cy="10370817"/>
          </a:xfrm>
          <a:prstGeom prst="rect">
            <a:avLst/>
          </a:prstGeom>
        </p:spPr>
      </p:pic>
      <p:pic>
        <p:nvPicPr>
          <p:cNvPr id="28" name="Audio 27">
            <a:hlinkClick r:id="" action="ppaction://media"/>
            <a:extLst>
              <a:ext uri="{FF2B5EF4-FFF2-40B4-BE49-F238E27FC236}">
                <a16:creationId xmlns:a16="http://schemas.microsoft.com/office/drawing/2014/main" id="{26A94A42-8227-B4E9-5D50-27AC9691075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3882189460"/>
      </p:ext>
    </p:extLst>
  </p:cSld>
  <p:clrMapOvr>
    <a:masterClrMapping/>
  </p:clrMapOvr>
  <mc:AlternateContent xmlns:mc="http://schemas.openxmlformats.org/markup-compatibility/2006">
    <mc:Choice xmlns:p14="http://schemas.microsoft.com/office/powerpoint/2010/main" Requires="p14">
      <p:transition spd="slow" p14:dur="2000" advTm="30168"/>
    </mc:Choice>
    <mc:Fallback>
      <p:transition spd="slow" advTm="30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1D49C-6000-1FFB-B914-39748A7BC862}"/>
              </a:ext>
            </a:extLst>
          </p:cNvPr>
          <p:cNvSpPr>
            <a:spLocks noGrp="1"/>
          </p:cNvSpPr>
          <p:nvPr>
            <p:ph type="title"/>
          </p:nvPr>
        </p:nvSpPr>
        <p:spPr/>
        <p:txBody>
          <a:bodyPr/>
          <a:lstStyle/>
          <a:p>
            <a:r>
              <a:rPr lang="en-GB" dirty="0"/>
              <a:t>Part 2: Finding from HSE inspection programme</a:t>
            </a:r>
          </a:p>
        </p:txBody>
      </p:sp>
      <p:sp>
        <p:nvSpPr>
          <p:cNvPr id="3" name="Footer Placeholder 2">
            <a:extLst>
              <a:ext uri="{FF2B5EF4-FFF2-40B4-BE49-F238E27FC236}">
                <a16:creationId xmlns:a16="http://schemas.microsoft.com/office/drawing/2014/main" id="{EFC165D5-72C6-CB4A-F2C7-B36D922EF154}"/>
              </a:ext>
            </a:extLst>
          </p:cNvPr>
          <p:cNvSpPr>
            <a:spLocks noGrp="1"/>
          </p:cNvSpPr>
          <p:nvPr>
            <p:ph type="ftr" sz="quarter" idx="3"/>
          </p:nvPr>
        </p:nvSpPr>
        <p:spPr/>
        <p:txBody>
          <a:bodyPr/>
          <a:lstStyle/>
          <a:p>
            <a:fld id="{E5C28990-6398-4D09-8645-EB19CC69C58C}" type="slidenum">
              <a:rPr lang="en-GB" smtClean="0"/>
              <a:pPr/>
              <a:t>18</a:t>
            </a:fld>
            <a:endParaRPr lang="en-GB" dirty="0"/>
          </a:p>
        </p:txBody>
      </p:sp>
      <p:pic>
        <p:nvPicPr>
          <p:cNvPr id="6" name="Audio 5">
            <a:hlinkClick r:id="" action="ppaction://media"/>
            <a:extLst>
              <a:ext uri="{FF2B5EF4-FFF2-40B4-BE49-F238E27FC236}">
                <a16:creationId xmlns:a16="http://schemas.microsoft.com/office/drawing/2014/main" id="{FB731A76-522C-7E1B-110B-00AC856F44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3943934992"/>
      </p:ext>
    </p:extLst>
  </p:cSld>
  <p:clrMapOvr>
    <a:masterClrMapping/>
  </p:clrMapOvr>
  <mc:AlternateContent xmlns:mc="http://schemas.openxmlformats.org/markup-compatibility/2006">
    <mc:Choice xmlns:p14="http://schemas.microsoft.com/office/powerpoint/2010/main" Requires="p14">
      <p:transition spd="slow" p14:dur="2000" advTm="5721"/>
    </mc:Choice>
    <mc:Fallback>
      <p:transition spd="slow" advTm="5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D5295-BAA2-F2D8-A81E-25B5CEC5A46A}"/>
              </a:ext>
            </a:extLst>
          </p:cNvPr>
          <p:cNvSpPr>
            <a:spLocks noGrp="1"/>
          </p:cNvSpPr>
          <p:nvPr>
            <p:ph type="title"/>
          </p:nvPr>
        </p:nvSpPr>
        <p:spPr/>
        <p:txBody>
          <a:bodyPr/>
          <a:lstStyle/>
          <a:p>
            <a:pPr algn="l"/>
            <a:r>
              <a:rPr lang="en-GB" dirty="0"/>
              <a:t>Summary of inspection campaign</a:t>
            </a:r>
          </a:p>
        </p:txBody>
      </p:sp>
      <p:sp>
        <p:nvSpPr>
          <p:cNvPr id="3" name="Text Placeholder 2">
            <a:extLst>
              <a:ext uri="{FF2B5EF4-FFF2-40B4-BE49-F238E27FC236}">
                <a16:creationId xmlns:a16="http://schemas.microsoft.com/office/drawing/2014/main" id="{F1215B03-F5F5-2EE7-D57B-1DC95D5E2B83}"/>
              </a:ext>
            </a:extLst>
          </p:cNvPr>
          <p:cNvSpPr>
            <a:spLocks noGrp="1"/>
          </p:cNvSpPr>
          <p:nvPr>
            <p:ph type="body" sz="quarter" idx="11"/>
          </p:nvPr>
        </p:nvSpPr>
        <p:spPr>
          <a:xfrm>
            <a:off x="1819799" y="3270250"/>
            <a:ext cx="22162425" cy="9143423"/>
          </a:xfrm>
        </p:spPr>
        <p:txBody>
          <a:bodyPr/>
          <a:lstStyle/>
          <a:p>
            <a:r>
              <a:rPr lang="en-GB" sz="5400" dirty="0"/>
              <a:t>22 site visits to larger industrial sites e.g., sewage, food waste (Material breaches found in 50% of visits)</a:t>
            </a:r>
          </a:p>
          <a:p>
            <a:r>
              <a:rPr lang="en-GB" sz="5400" dirty="0"/>
              <a:t>49 site visits to agricultural sites (Material breaches found in 40% of visits)</a:t>
            </a:r>
          </a:p>
          <a:p>
            <a:r>
              <a:rPr lang="en-GB" sz="5400" dirty="0"/>
              <a:t>Recurring trends: </a:t>
            </a:r>
          </a:p>
          <a:p>
            <a:pPr marL="0" indent="0">
              <a:buNone/>
            </a:pPr>
            <a:r>
              <a:rPr lang="en-GB" sz="5400" dirty="0"/>
              <a:t>           - Lack of understanding around hazardous area classification,                                      	     - Poor quality or missing risk assessments/ safe systems of work </a:t>
            </a:r>
          </a:p>
          <a:p>
            <a:pPr marL="0" indent="0">
              <a:buNone/>
            </a:pPr>
            <a:r>
              <a:rPr lang="en-GB" sz="5400" dirty="0"/>
              <a:t>		- Limited knowledge of density variation in biogas.</a:t>
            </a:r>
          </a:p>
          <a:p>
            <a:endParaRPr lang="en-GB" dirty="0"/>
          </a:p>
        </p:txBody>
      </p:sp>
      <p:sp>
        <p:nvSpPr>
          <p:cNvPr id="4" name="Footer Placeholder 3">
            <a:extLst>
              <a:ext uri="{FF2B5EF4-FFF2-40B4-BE49-F238E27FC236}">
                <a16:creationId xmlns:a16="http://schemas.microsoft.com/office/drawing/2014/main" id="{41D7A579-26C6-DA08-0025-B17091FFD299}"/>
              </a:ext>
            </a:extLst>
          </p:cNvPr>
          <p:cNvSpPr>
            <a:spLocks noGrp="1"/>
          </p:cNvSpPr>
          <p:nvPr>
            <p:ph type="ftr" sz="quarter" idx="3"/>
          </p:nvPr>
        </p:nvSpPr>
        <p:spPr/>
        <p:txBody>
          <a:bodyPr/>
          <a:lstStyle/>
          <a:p>
            <a:fld id="{E5C28990-6398-4D09-8645-EB19CC69C58C}" type="slidenum">
              <a:rPr lang="en-GB" smtClean="0"/>
              <a:pPr/>
              <a:t>19</a:t>
            </a:fld>
            <a:endParaRPr lang="en-GB" dirty="0"/>
          </a:p>
        </p:txBody>
      </p:sp>
      <p:pic>
        <p:nvPicPr>
          <p:cNvPr id="28" name="Audio 27">
            <a:hlinkClick r:id="" action="ppaction://media"/>
            <a:extLst>
              <a:ext uri="{FF2B5EF4-FFF2-40B4-BE49-F238E27FC236}">
                <a16:creationId xmlns:a16="http://schemas.microsoft.com/office/drawing/2014/main" id="{6C680A29-FA66-0C7C-3640-A54488476E7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880248364"/>
      </p:ext>
    </p:extLst>
  </p:cSld>
  <p:clrMapOvr>
    <a:masterClrMapping/>
  </p:clrMapOvr>
  <mc:AlternateContent xmlns:mc="http://schemas.openxmlformats.org/markup-compatibility/2006">
    <mc:Choice xmlns:p14="http://schemas.microsoft.com/office/powerpoint/2010/main" Requires="p14">
      <p:transition spd="slow" p14:dur="2000" advTm="31870"/>
    </mc:Choice>
    <mc:Fallback>
      <p:transition spd="slow" advTm="31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extLst>
    <p:ext uri="{6950BFC3-D8DA-4A85-94F7-54DA5524770B}">
      <p188:commentRel xmlns:p188="http://schemas.microsoft.com/office/powerpoint/2018/8/main" r:id="rId5"/>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00B-FFB8-AFBE-A3EF-5130586DD01F}"/>
              </a:ext>
            </a:extLst>
          </p:cNvPr>
          <p:cNvSpPr>
            <a:spLocks noGrp="1"/>
          </p:cNvSpPr>
          <p:nvPr>
            <p:ph type="title"/>
          </p:nvPr>
        </p:nvSpPr>
        <p:spPr/>
        <p:txBody>
          <a:bodyPr/>
          <a:lstStyle/>
          <a:p>
            <a:pPr algn="l"/>
            <a:r>
              <a:rPr lang="en-GB" dirty="0"/>
              <a:t>What explosions?</a:t>
            </a:r>
          </a:p>
        </p:txBody>
      </p:sp>
      <p:sp>
        <p:nvSpPr>
          <p:cNvPr id="4" name="Footer Placeholder 3">
            <a:extLst>
              <a:ext uri="{FF2B5EF4-FFF2-40B4-BE49-F238E27FC236}">
                <a16:creationId xmlns:a16="http://schemas.microsoft.com/office/drawing/2014/main" id="{FBE1D8D4-D883-3288-91D5-239390A64805}"/>
              </a:ext>
            </a:extLst>
          </p:cNvPr>
          <p:cNvSpPr>
            <a:spLocks noGrp="1"/>
          </p:cNvSpPr>
          <p:nvPr>
            <p:ph type="ftr" sz="quarter" idx="3"/>
          </p:nvPr>
        </p:nvSpPr>
        <p:spPr/>
        <p:txBody>
          <a:bodyPr/>
          <a:lstStyle/>
          <a:p>
            <a:fld id="{E5C28990-6398-4D09-8645-EB19CC69C58C}" type="slidenum">
              <a:rPr lang="en-GB" smtClean="0"/>
              <a:pPr/>
              <a:t>2</a:t>
            </a:fld>
            <a:endParaRPr lang="en-GB" dirty="0"/>
          </a:p>
        </p:txBody>
      </p:sp>
      <p:pic>
        <p:nvPicPr>
          <p:cNvPr id="5" name="Picture 4">
            <a:extLst>
              <a:ext uri="{FF2B5EF4-FFF2-40B4-BE49-F238E27FC236}">
                <a16:creationId xmlns:a16="http://schemas.microsoft.com/office/drawing/2014/main" id="{052A0C0C-CE1F-E5F0-6A1B-967DED936824}"/>
              </a:ext>
            </a:extLst>
          </p:cNvPr>
          <p:cNvPicPr>
            <a:picLocks noChangeAspect="1"/>
          </p:cNvPicPr>
          <p:nvPr/>
        </p:nvPicPr>
        <p:blipFill>
          <a:blip r:embed="rId5"/>
          <a:stretch>
            <a:fillRect/>
          </a:stretch>
        </p:blipFill>
        <p:spPr>
          <a:xfrm>
            <a:off x="10877550" y="2957512"/>
            <a:ext cx="8801100" cy="10137976"/>
          </a:xfrm>
          <a:prstGeom prst="rect">
            <a:avLst/>
          </a:prstGeom>
        </p:spPr>
      </p:pic>
      <p:pic>
        <p:nvPicPr>
          <p:cNvPr id="6" name="Picture 5">
            <a:extLst>
              <a:ext uri="{FF2B5EF4-FFF2-40B4-BE49-F238E27FC236}">
                <a16:creationId xmlns:a16="http://schemas.microsoft.com/office/drawing/2014/main" id="{0917DD24-B04F-D3D5-42C0-BF0C95C4DC41}"/>
              </a:ext>
            </a:extLst>
          </p:cNvPr>
          <p:cNvPicPr>
            <a:picLocks noChangeAspect="1"/>
          </p:cNvPicPr>
          <p:nvPr/>
        </p:nvPicPr>
        <p:blipFill>
          <a:blip r:embed="rId6"/>
          <a:stretch>
            <a:fillRect/>
          </a:stretch>
        </p:blipFill>
        <p:spPr>
          <a:xfrm>
            <a:off x="1825958" y="3105148"/>
            <a:ext cx="8365792" cy="9810487"/>
          </a:xfrm>
          <a:prstGeom prst="rect">
            <a:avLst/>
          </a:prstGeom>
        </p:spPr>
      </p:pic>
      <p:pic>
        <p:nvPicPr>
          <p:cNvPr id="79" name="Audio 78">
            <a:hlinkClick r:id="" action="ppaction://media"/>
            <a:extLst>
              <a:ext uri="{FF2B5EF4-FFF2-40B4-BE49-F238E27FC236}">
                <a16:creationId xmlns:a16="http://schemas.microsoft.com/office/drawing/2014/main" id="{90987A9E-C92B-0F15-3FB8-F64BF664D4D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1533551420"/>
      </p:ext>
    </p:extLst>
  </p:cSld>
  <p:clrMapOvr>
    <a:masterClrMapping/>
  </p:clrMapOvr>
  <mc:AlternateContent xmlns:mc="http://schemas.openxmlformats.org/markup-compatibility/2006">
    <mc:Choice xmlns:p14="http://schemas.microsoft.com/office/powerpoint/2010/main" Requires="p14">
      <p:transition spd="slow" p14:dur="2000" advTm="52598"/>
    </mc:Choice>
    <mc:Fallback>
      <p:transition spd="slow" advTm="5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A046-A09C-B01C-4F53-599298A65D4F}"/>
              </a:ext>
            </a:extLst>
          </p:cNvPr>
          <p:cNvSpPr>
            <a:spLocks noGrp="1"/>
          </p:cNvSpPr>
          <p:nvPr>
            <p:ph type="title"/>
          </p:nvPr>
        </p:nvSpPr>
        <p:spPr/>
        <p:txBody>
          <a:bodyPr/>
          <a:lstStyle/>
          <a:p>
            <a:pPr algn="l"/>
            <a:r>
              <a:rPr lang="en-GB" dirty="0"/>
              <a:t>Hazardous Area Classification (DSEAR)</a:t>
            </a:r>
          </a:p>
        </p:txBody>
      </p:sp>
      <p:sp>
        <p:nvSpPr>
          <p:cNvPr id="3" name="Text Placeholder 2">
            <a:extLst>
              <a:ext uri="{FF2B5EF4-FFF2-40B4-BE49-F238E27FC236}">
                <a16:creationId xmlns:a16="http://schemas.microsoft.com/office/drawing/2014/main" id="{B89EBF44-FF47-6880-79EE-4F3370AE30D6}"/>
              </a:ext>
            </a:extLst>
          </p:cNvPr>
          <p:cNvSpPr>
            <a:spLocks noGrp="1"/>
          </p:cNvSpPr>
          <p:nvPr>
            <p:ph type="body" sz="quarter" idx="11"/>
          </p:nvPr>
        </p:nvSpPr>
        <p:spPr>
          <a:xfrm>
            <a:off x="1819800" y="3270250"/>
            <a:ext cx="9343500" cy="9143423"/>
          </a:xfrm>
        </p:spPr>
        <p:txBody>
          <a:bodyPr/>
          <a:lstStyle/>
          <a:p>
            <a:r>
              <a:rPr lang="en-GB" sz="5400" dirty="0"/>
              <a:t>Biogas (50-75% CH4)</a:t>
            </a:r>
          </a:p>
          <a:p>
            <a:r>
              <a:rPr lang="en-GB" sz="5400" dirty="0"/>
              <a:t>Explosive atmosphere expected in digester - but also the reception area, the digestate, the bits in between </a:t>
            </a:r>
          </a:p>
          <a:p>
            <a:r>
              <a:rPr lang="en-GB" sz="5400" dirty="0"/>
              <a:t>Consider all aspects of operation</a:t>
            </a:r>
          </a:p>
          <a:p>
            <a:endParaRPr lang="en-GB" dirty="0"/>
          </a:p>
        </p:txBody>
      </p:sp>
      <p:sp>
        <p:nvSpPr>
          <p:cNvPr id="4" name="Footer Placeholder 3">
            <a:extLst>
              <a:ext uri="{FF2B5EF4-FFF2-40B4-BE49-F238E27FC236}">
                <a16:creationId xmlns:a16="http://schemas.microsoft.com/office/drawing/2014/main" id="{374363FA-404D-CCB1-A6F3-535C3949BC9B}"/>
              </a:ext>
            </a:extLst>
          </p:cNvPr>
          <p:cNvSpPr>
            <a:spLocks noGrp="1"/>
          </p:cNvSpPr>
          <p:nvPr>
            <p:ph type="ftr" sz="quarter" idx="3"/>
          </p:nvPr>
        </p:nvSpPr>
        <p:spPr/>
        <p:txBody>
          <a:bodyPr/>
          <a:lstStyle/>
          <a:p>
            <a:fld id="{E5C28990-6398-4D09-8645-EB19CC69C58C}" type="slidenum">
              <a:rPr lang="en-GB" smtClean="0"/>
              <a:pPr/>
              <a:t>20</a:t>
            </a:fld>
            <a:endParaRPr lang="en-GB" dirty="0"/>
          </a:p>
        </p:txBody>
      </p:sp>
      <p:pic>
        <p:nvPicPr>
          <p:cNvPr id="5" name="Picture 4">
            <a:extLst>
              <a:ext uri="{FF2B5EF4-FFF2-40B4-BE49-F238E27FC236}">
                <a16:creationId xmlns:a16="http://schemas.microsoft.com/office/drawing/2014/main" id="{2D22D172-E896-AFFD-05C3-182962A46CA9}"/>
              </a:ext>
            </a:extLst>
          </p:cNvPr>
          <p:cNvPicPr>
            <a:picLocks noChangeAspect="1"/>
          </p:cNvPicPr>
          <p:nvPr/>
        </p:nvPicPr>
        <p:blipFill rotWithShape="1">
          <a:blip r:embed="rId5"/>
          <a:srcRect l="1835" t="1276" r="805" b="51719"/>
          <a:stretch/>
        </p:blipFill>
        <p:spPr>
          <a:xfrm>
            <a:off x="11750040" y="3684896"/>
            <a:ext cx="12379202" cy="4156084"/>
          </a:xfrm>
          <a:prstGeom prst="rect">
            <a:avLst/>
          </a:prstGeom>
        </p:spPr>
      </p:pic>
      <p:pic>
        <p:nvPicPr>
          <p:cNvPr id="6" name="Picture 5">
            <a:extLst>
              <a:ext uri="{FF2B5EF4-FFF2-40B4-BE49-F238E27FC236}">
                <a16:creationId xmlns:a16="http://schemas.microsoft.com/office/drawing/2014/main" id="{F2D39B8F-487E-C654-918F-101C1A831EF8}"/>
              </a:ext>
            </a:extLst>
          </p:cNvPr>
          <p:cNvPicPr>
            <a:picLocks noChangeAspect="1"/>
          </p:cNvPicPr>
          <p:nvPr/>
        </p:nvPicPr>
        <p:blipFill rotWithShape="1">
          <a:blip r:embed="rId5"/>
          <a:srcRect l="1835" t="47075" r="805" b="1206"/>
          <a:stretch/>
        </p:blipFill>
        <p:spPr>
          <a:xfrm>
            <a:off x="11750040" y="7840980"/>
            <a:ext cx="12379202" cy="4572693"/>
          </a:xfrm>
          <a:prstGeom prst="rect">
            <a:avLst/>
          </a:prstGeom>
        </p:spPr>
      </p:pic>
      <p:pic>
        <p:nvPicPr>
          <p:cNvPr id="8" name="Picture 7">
            <a:extLst>
              <a:ext uri="{FF2B5EF4-FFF2-40B4-BE49-F238E27FC236}">
                <a16:creationId xmlns:a16="http://schemas.microsoft.com/office/drawing/2014/main" id="{46A239A7-1896-D8FC-8715-0A2854EE3F3B}"/>
              </a:ext>
            </a:extLst>
          </p:cNvPr>
          <p:cNvPicPr>
            <a:picLocks noChangeAspect="1"/>
          </p:cNvPicPr>
          <p:nvPr/>
        </p:nvPicPr>
        <p:blipFill>
          <a:blip r:embed="rId6"/>
          <a:stretch>
            <a:fillRect/>
          </a:stretch>
        </p:blipFill>
        <p:spPr>
          <a:xfrm>
            <a:off x="11607448" y="7418009"/>
            <a:ext cx="1658175" cy="1404373"/>
          </a:xfrm>
          <a:prstGeom prst="rect">
            <a:avLst/>
          </a:prstGeom>
        </p:spPr>
      </p:pic>
      <p:sp>
        <p:nvSpPr>
          <p:cNvPr id="9" name="Rectangle 8">
            <a:extLst>
              <a:ext uri="{FF2B5EF4-FFF2-40B4-BE49-F238E27FC236}">
                <a16:creationId xmlns:a16="http://schemas.microsoft.com/office/drawing/2014/main" id="{ABE74D04-AA29-4CF5-9E16-A6F942D9FA0A}"/>
              </a:ext>
            </a:extLst>
          </p:cNvPr>
          <p:cNvSpPr/>
          <p:nvPr/>
        </p:nvSpPr>
        <p:spPr>
          <a:xfrm>
            <a:off x="11750039" y="11232106"/>
            <a:ext cx="1515583" cy="1404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7" name="Audio 26">
            <a:hlinkClick r:id="" action="ppaction://media"/>
            <a:extLst>
              <a:ext uri="{FF2B5EF4-FFF2-40B4-BE49-F238E27FC236}">
                <a16:creationId xmlns:a16="http://schemas.microsoft.com/office/drawing/2014/main" id="{5044FAC7-9EA6-E03B-F121-6F89F49C19D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654187861"/>
      </p:ext>
    </p:extLst>
  </p:cSld>
  <p:clrMapOvr>
    <a:masterClrMapping/>
  </p:clrMapOvr>
  <mc:AlternateContent xmlns:mc="http://schemas.openxmlformats.org/markup-compatibility/2006">
    <mc:Choice xmlns:p14="http://schemas.microsoft.com/office/powerpoint/2010/main" Requires="p14">
      <p:transition spd="slow" p14:dur="2000" advTm="60345"/>
    </mc:Choice>
    <mc:Fallback>
      <p:transition spd="slow" advTm="60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87AAC-1332-D76D-E0A7-03DEF5E50C0D}"/>
              </a:ext>
            </a:extLst>
          </p:cNvPr>
          <p:cNvSpPr>
            <a:spLocks noGrp="1"/>
          </p:cNvSpPr>
          <p:nvPr>
            <p:ph type="title"/>
          </p:nvPr>
        </p:nvSpPr>
        <p:spPr/>
        <p:txBody>
          <a:bodyPr/>
          <a:lstStyle/>
          <a:p>
            <a:pPr algn="l"/>
            <a:r>
              <a:rPr lang="en-GB" dirty="0"/>
              <a:t>Inadequate RAs/safe systems of work</a:t>
            </a:r>
          </a:p>
        </p:txBody>
      </p:sp>
      <p:sp>
        <p:nvSpPr>
          <p:cNvPr id="3" name="Text Placeholder 2">
            <a:extLst>
              <a:ext uri="{FF2B5EF4-FFF2-40B4-BE49-F238E27FC236}">
                <a16:creationId xmlns:a16="http://schemas.microsoft.com/office/drawing/2014/main" id="{89776C0F-4B77-F490-DA4B-27589CF98EF9}"/>
              </a:ext>
            </a:extLst>
          </p:cNvPr>
          <p:cNvSpPr>
            <a:spLocks noGrp="1"/>
          </p:cNvSpPr>
          <p:nvPr>
            <p:ph type="body" sz="quarter" idx="11"/>
          </p:nvPr>
        </p:nvSpPr>
        <p:spPr>
          <a:xfrm>
            <a:off x="1386666" y="3270250"/>
            <a:ext cx="9934431" cy="9143423"/>
          </a:xfrm>
        </p:spPr>
        <p:txBody>
          <a:bodyPr/>
          <a:lstStyle/>
          <a:p>
            <a:r>
              <a:rPr lang="en-GB" sz="5400" dirty="0"/>
              <a:t>Understanding of the process and hazards areas</a:t>
            </a:r>
          </a:p>
          <a:p>
            <a:r>
              <a:rPr lang="en-GB" sz="5400" dirty="0"/>
              <a:t>Monitoring important e.g., of both gas and process indicators  </a:t>
            </a:r>
          </a:p>
          <a:p>
            <a:r>
              <a:rPr lang="en-GB" sz="5400" dirty="0"/>
              <a:t>Regular maintenance </a:t>
            </a:r>
          </a:p>
        </p:txBody>
      </p:sp>
      <p:sp>
        <p:nvSpPr>
          <p:cNvPr id="4" name="Footer Placeholder 3">
            <a:extLst>
              <a:ext uri="{FF2B5EF4-FFF2-40B4-BE49-F238E27FC236}">
                <a16:creationId xmlns:a16="http://schemas.microsoft.com/office/drawing/2014/main" id="{316E48CD-444A-F7A3-5A90-978562EBC8DB}"/>
              </a:ext>
            </a:extLst>
          </p:cNvPr>
          <p:cNvSpPr>
            <a:spLocks noGrp="1"/>
          </p:cNvSpPr>
          <p:nvPr>
            <p:ph type="ftr" sz="quarter" idx="3"/>
          </p:nvPr>
        </p:nvSpPr>
        <p:spPr/>
        <p:txBody>
          <a:bodyPr/>
          <a:lstStyle/>
          <a:p>
            <a:fld id="{E5C28990-6398-4D09-8645-EB19CC69C58C}" type="slidenum">
              <a:rPr lang="en-GB" smtClean="0"/>
              <a:pPr/>
              <a:t>21</a:t>
            </a:fld>
            <a:endParaRPr lang="en-GB" dirty="0"/>
          </a:p>
        </p:txBody>
      </p:sp>
      <p:pic>
        <p:nvPicPr>
          <p:cNvPr id="5" name="Picture 4">
            <a:extLst>
              <a:ext uri="{FF2B5EF4-FFF2-40B4-BE49-F238E27FC236}">
                <a16:creationId xmlns:a16="http://schemas.microsoft.com/office/drawing/2014/main" id="{99235579-994F-4FDE-423C-D0FCEC5F1E13}"/>
              </a:ext>
            </a:extLst>
          </p:cNvPr>
          <p:cNvPicPr>
            <a:picLocks noChangeAspect="1"/>
          </p:cNvPicPr>
          <p:nvPr/>
        </p:nvPicPr>
        <p:blipFill>
          <a:blip r:embed="rId5"/>
          <a:stretch>
            <a:fillRect/>
          </a:stretch>
        </p:blipFill>
        <p:spPr>
          <a:xfrm>
            <a:off x="11321097" y="3710452"/>
            <a:ext cx="12910503" cy="7326011"/>
          </a:xfrm>
          <a:prstGeom prst="rect">
            <a:avLst/>
          </a:prstGeom>
        </p:spPr>
      </p:pic>
      <p:pic>
        <p:nvPicPr>
          <p:cNvPr id="37" name="Audio 36">
            <a:hlinkClick r:id="" action="ppaction://media"/>
            <a:extLst>
              <a:ext uri="{FF2B5EF4-FFF2-40B4-BE49-F238E27FC236}">
                <a16:creationId xmlns:a16="http://schemas.microsoft.com/office/drawing/2014/main" id="{4FBF6394-647A-6715-02E3-A506A5F606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2948773010"/>
      </p:ext>
    </p:extLst>
  </p:cSld>
  <p:clrMapOvr>
    <a:masterClrMapping/>
  </p:clrMapOvr>
  <mc:AlternateContent xmlns:mc="http://schemas.openxmlformats.org/markup-compatibility/2006">
    <mc:Choice xmlns:p14="http://schemas.microsoft.com/office/powerpoint/2010/main" Requires="p14">
      <p:transition spd="slow" p14:dur="2000" advTm="63185"/>
    </mc:Choice>
    <mc:Fallback>
      <p:transition spd="slow" advTm="63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0622-8A88-B5F9-6FAD-89DD95D1273A}"/>
              </a:ext>
            </a:extLst>
          </p:cNvPr>
          <p:cNvSpPr>
            <a:spLocks noGrp="1"/>
          </p:cNvSpPr>
          <p:nvPr>
            <p:ph type="title"/>
          </p:nvPr>
        </p:nvSpPr>
        <p:spPr/>
        <p:txBody>
          <a:bodyPr/>
          <a:lstStyle/>
          <a:p>
            <a:r>
              <a:rPr lang="en-GB" dirty="0"/>
              <a:t>Part 3: Standards and guidance</a:t>
            </a:r>
          </a:p>
        </p:txBody>
      </p:sp>
      <p:sp>
        <p:nvSpPr>
          <p:cNvPr id="3" name="Footer Placeholder 2">
            <a:extLst>
              <a:ext uri="{FF2B5EF4-FFF2-40B4-BE49-F238E27FC236}">
                <a16:creationId xmlns:a16="http://schemas.microsoft.com/office/drawing/2014/main" id="{4A37CF3C-7F9B-CAF7-B8E6-195C3E90FC64}"/>
              </a:ext>
            </a:extLst>
          </p:cNvPr>
          <p:cNvSpPr>
            <a:spLocks noGrp="1"/>
          </p:cNvSpPr>
          <p:nvPr>
            <p:ph type="ftr" sz="quarter" idx="3"/>
          </p:nvPr>
        </p:nvSpPr>
        <p:spPr/>
        <p:txBody>
          <a:bodyPr/>
          <a:lstStyle/>
          <a:p>
            <a:fld id="{E5C28990-6398-4D09-8645-EB19CC69C58C}" type="slidenum">
              <a:rPr lang="en-GB" smtClean="0"/>
              <a:pPr/>
              <a:t>22</a:t>
            </a:fld>
            <a:endParaRPr lang="en-GB" dirty="0"/>
          </a:p>
        </p:txBody>
      </p:sp>
      <p:pic>
        <p:nvPicPr>
          <p:cNvPr id="7" name="Audio 6">
            <a:hlinkClick r:id="" action="ppaction://media"/>
            <a:extLst>
              <a:ext uri="{FF2B5EF4-FFF2-40B4-BE49-F238E27FC236}">
                <a16:creationId xmlns:a16="http://schemas.microsoft.com/office/drawing/2014/main" id="{0549C70D-44DE-ADE8-6529-B09D13C450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3419457012"/>
      </p:ext>
    </p:extLst>
  </p:cSld>
  <p:clrMapOvr>
    <a:masterClrMapping/>
  </p:clrMapOvr>
  <mc:AlternateContent xmlns:mc="http://schemas.openxmlformats.org/markup-compatibility/2006">
    <mc:Choice xmlns:p14="http://schemas.microsoft.com/office/powerpoint/2010/main" Requires="p14">
      <p:transition spd="slow" p14:dur="2000" advTm="4274"/>
    </mc:Choice>
    <mc:Fallback>
      <p:transition spd="slow" advTm="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53D08A-E0A5-C0F0-B51B-9C4EEB7FF612}"/>
              </a:ext>
            </a:extLst>
          </p:cNvPr>
          <p:cNvPicPr>
            <a:picLocks noChangeAspect="1"/>
          </p:cNvPicPr>
          <p:nvPr/>
        </p:nvPicPr>
        <p:blipFill rotWithShape="1">
          <a:blip r:embed="rId5"/>
          <a:srcRect l="1835" t="47075" r="805" b="1206"/>
          <a:stretch/>
        </p:blipFill>
        <p:spPr>
          <a:xfrm>
            <a:off x="13253265" y="9752882"/>
            <a:ext cx="10728960" cy="3963118"/>
          </a:xfrm>
          <a:prstGeom prst="rect">
            <a:avLst/>
          </a:prstGeom>
        </p:spPr>
      </p:pic>
      <p:sp>
        <p:nvSpPr>
          <p:cNvPr id="2" name="Title 1">
            <a:extLst>
              <a:ext uri="{FF2B5EF4-FFF2-40B4-BE49-F238E27FC236}">
                <a16:creationId xmlns:a16="http://schemas.microsoft.com/office/drawing/2014/main" id="{E3F6BECE-FEDC-9E35-F050-C9CA0DE0E111}"/>
              </a:ext>
            </a:extLst>
          </p:cNvPr>
          <p:cNvSpPr>
            <a:spLocks noGrp="1"/>
          </p:cNvSpPr>
          <p:nvPr>
            <p:ph type="title"/>
          </p:nvPr>
        </p:nvSpPr>
        <p:spPr/>
        <p:txBody>
          <a:bodyPr/>
          <a:lstStyle/>
          <a:p>
            <a:pPr algn="l"/>
            <a:r>
              <a:rPr lang="en-GB" dirty="0"/>
              <a:t>Regulation of AD – UK vs. others</a:t>
            </a:r>
          </a:p>
        </p:txBody>
      </p:sp>
      <p:sp>
        <p:nvSpPr>
          <p:cNvPr id="3" name="Text Placeholder 2">
            <a:extLst>
              <a:ext uri="{FF2B5EF4-FFF2-40B4-BE49-F238E27FC236}">
                <a16:creationId xmlns:a16="http://schemas.microsoft.com/office/drawing/2014/main" id="{18967651-F3A7-228F-C72E-3FD19A406C9F}"/>
              </a:ext>
            </a:extLst>
          </p:cNvPr>
          <p:cNvSpPr>
            <a:spLocks noGrp="1"/>
          </p:cNvSpPr>
          <p:nvPr>
            <p:ph type="body" sz="quarter" idx="11"/>
          </p:nvPr>
        </p:nvSpPr>
        <p:spPr>
          <a:xfrm>
            <a:off x="1290409" y="2971130"/>
            <a:ext cx="16612580" cy="9143423"/>
          </a:xfrm>
        </p:spPr>
        <p:txBody>
          <a:bodyPr/>
          <a:lstStyle/>
          <a:p>
            <a:r>
              <a:rPr lang="en-GB" sz="5400" dirty="0"/>
              <a:t>Construction/operation of AD plants managed (mostly) via environmental permitting (UK)</a:t>
            </a:r>
          </a:p>
          <a:p>
            <a:r>
              <a:rPr lang="en-GB" sz="5400" dirty="0"/>
              <a:t>In Germany, adherence to all areas of law examined as part of the licensing approval for biogas plants e.g., CDM, DSEAR </a:t>
            </a:r>
          </a:p>
          <a:p>
            <a:r>
              <a:rPr lang="en-GB" sz="5400" dirty="0"/>
              <a:t>In Austria, guidance documents reference relevant regulations in single guidance document </a:t>
            </a:r>
          </a:p>
          <a:p>
            <a:r>
              <a:rPr lang="en-GB" sz="5400" dirty="0"/>
              <a:t>Zoning still tends to be described for normal operation only</a:t>
            </a:r>
          </a:p>
        </p:txBody>
      </p:sp>
      <p:sp>
        <p:nvSpPr>
          <p:cNvPr id="4" name="Footer Placeholder 3">
            <a:extLst>
              <a:ext uri="{FF2B5EF4-FFF2-40B4-BE49-F238E27FC236}">
                <a16:creationId xmlns:a16="http://schemas.microsoft.com/office/drawing/2014/main" id="{6B1AC155-29C6-B5BD-DA6E-28848C63A01E}"/>
              </a:ext>
            </a:extLst>
          </p:cNvPr>
          <p:cNvSpPr>
            <a:spLocks noGrp="1"/>
          </p:cNvSpPr>
          <p:nvPr>
            <p:ph type="ftr" sz="quarter" idx="3"/>
          </p:nvPr>
        </p:nvSpPr>
        <p:spPr/>
        <p:txBody>
          <a:bodyPr/>
          <a:lstStyle/>
          <a:p>
            <a:fld id="{E5C28990-6398-4D09-8645-EB19CC69C58C}" type="slidenum">
              <a:rPr lang="en-GB" smtClean="0"/>
              <a:pPr/>
              <a:t>23</a:t>
            </a:fld>
            <a:endParaRPr lang="en-GB" dirty="0"/>
          </a:p>
        </p:txBody>
      </p:sp>
      <p:pic>
        <p:nvPicPr>
          <p:cNvPr id="6" name="Picture 5">
            <a:extLst>
              <a:ext uri="{FF2B5EF4-FFF2-40B4-BE49-F238E27FC236}">
                <a16:creationId xmlns:a16="http://schemas.microsoft.com/office/drawing/2014/main" id="{DFFCCE0D-BE52-B8B7-EB9F-7228ACAFEA4B}"/>
              </a:ext>
            </a:extLst>
          </p:cNvPr>
          <p:cNvPicPr>
            <a:picLocks noChangeAspect="1"/>
          </p:cNvPicPr>
          <p:nvPr/>
        </p:nvPicPr>
        <p:blipFill>
          <a:blip r:embed="rId6"/>
          <a:stretch>
            <a:fillRect/>
          </a:stretch>
        </p:blipFill>
        <p:spPr>
          <a:xfrm>
            <a:off x="22545097" y="9080678"/>
            <a:ext cx="1437128" cy="1217160"/>
          </a:xfrm>
          <a:prstGeom prst="rect">
            <a:avLst/>
          </a:prstGeom>
        </p:spPr>
      </p:pic>
      <p:pic>
        <p:nvPicPr>
          <p:cNvPr id="75" name="Audio 74">
            <a:hlinkClick r:id="" action="ppaction://media"/>
            <a:extLst>
              <a:ext uri="{FF2B5EF4-FFF2-40B4-BE49-F238E27FC236}">
                <a16:creationId xmlns:a16="http://schemas.microsoft.com/office/drawing/2014/main" id="{4CE8750A-F8AE-9603-7535-DEBB272E497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2505195182"/>
      </p:ext>
    </p:extLst>
  </p:cSld>
  <p:clrMapOvr>
    <a:masterClrMapping/>
  </p:clrMapOvr>
  <mc:AlternateContent xmlns:mc="http://schemas.openxmlformats.org/markup-compatibility/2006">
    <mc:Choice xmlns:p14="http://schemas.microsoft.com/office/powerpoint/2010/main" Requires="p14">
      <p:transition spd="slow" p14:dur="2000" advTm="91049"/>
    </mc:Choice>
    <mc:Fallback>
      <p:transition spd="slow" advTm="9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6572-E3D8-D8BB-A7A0-5F7F5D1B5A53}"/>
              </a:ext>
            </a:extLst>
          </p:cNvPr>
          <p:cNvSpPr>
            <a:spLocks noGrp="1"/>
          </p:cNvSpPr>
          <p:nvPr>
            <p:ph type="title"/>
          </p:nvPr>
        </p:nvSpPr>
        <p:spPr/>
        <p:txBody>
          <a:bodyPr/>
          <a:lstStyle/>
          <a:p>
            <a:pPr algn="l"/>
            <a:r>
              <a:rPr lang="en-GB" dirty="0"/>
              <a:t>Useful aspects from guidance</a:t>
            </a:r>
          </a:p>
        </p:txBody>
      </p:sp>
      <p:sp>
        <p:nvSpPr>
          <p:cNvPr id="4" name="Footer Placeholder 3">
            <a:extLst>
              <a:ext uri="{FF2B5EF4-FFF2-40B4-BE49-F238E27FC236}">
                <a16:creationId xmlns:a16="http://schemas.microsoft.com/office/drawing/2014/main" id="{F83380AA-D609-7EE0-82A0-58B37A8F587A}"/>
              </a:ext>
            </a:extLst>
          </p:cNvPr>
          <p:cNvSpPr>
            <a:spLocks noGrp="1"/>
          </p:cNvSpPr>
          <p:nvPr>
            <p:ph type="ftr" sz="quarter" idx="3"/>
          </p:nvPr>
        </p:nvSpPr>
        <p:spPr/>
        <p:txBody>
          <a:bodyPr/>
          <a:lstStyle/>
          <a:p>
            <a:fld id="{E5C28990-6398-4D09-8645-EB19CC69C58C}" type="slidenum">
              <a:rPr lang="en-GB" smtClean="0"/>
              <a:pPr/>
              <a:t>24</a:t>
            </a:fld>
            <a:endParaRPr lang="en-GB" dirty="0"/>
          </a:p>
        </p:txBody>
      </p:sp>
      <p:pic>
        <p:nvPicPr>
          <p:cNvPr id="6" name="Picture 5">
            <a:extLst>
              <a:ext uri="{FF2B5EF4-FFF2-40B4-BE49-F238E27FC236}">
                <a16:creationId xmlns:a16="http://schemas.microsoft.com/office/drawing/2014/main" id="{BC0305C3-FBB2-4BDF-706B-34050F894A41}"/>
              </a:ext>
            </a:extLst>
          </p:cNvPr>
          <p:cNvPicPr>
            <a:picLocks noChangeAspect="1"/>
          </p:cNvPicPr>
          <p:nvPr/>
        </p:nvPicPr>
        <p:blipFill>
          <a:blip r:embed="rId4"/>
          <a:stretch>
            <a:fillRect/>
          </a:stretch>
        </p:blipFill>
        <p:spPr>
          <a:xfrm>
            <a:off x="15526681" y="3011421"/>
            <a:ext cx="8249876" cy="9313930"/>
          </a:xfrm>
          <a:prstGeom prst="rect">
            <a:avLst/>
          </a:prstGeom>
        </p:spPr>
      </p:pic>
      <p:pic>
        <p:nvPicPr>
          <p:cNvPr id="8" name="Picture 7">
            <a:extLst>
              <a:ext uri="{FF2B5EF4-FFF2-40B4-BE49-F238E27FC236}">
                <a16:creationId xmlns:a16="http://schemas.microsoft.com/office/drawing/2014/main" id="{CECA03EF-61E6-65AC-8CDE-6FB389A3F74C}"/>
              </a:ext>
            </a:extLst>
          </p:cNvPr>
          <p:cNvPicPr>
            <a:picLocks noChangeAspect="1"/>
          </p:cNvPicPr>
          <p:nvPr/>
        </p:nvPicPr>
        <p:blipFill>
          <a:blip r:embed="rId5"/>
          <a:stretch>
            <a:fillRect/>
          </a:stretch>
        </p:blipFill>
        <p:spPr>
          <a:xfrm>
            <a:off x="455043" y="6076950"/>
            <a:ext cx="8858250" cy="6592972"/>
          </a:xfrm>
          <a:prstGeom prst="rect">
            <a:avLst/>
          </a:prstGeom>
        </p:spPr>
      </p:pic>
      <p:pic>
        <p:nvPicPr>
          <p:cNvPr id="10" name="Picture 9">
            <a:extLst>
              <a:ext uri="{FF2B5EF4-FFF2-40B4-BE49-F238E27FC236}">
                <a16:creationId xmlns:a16="http://schemas.microsoft.com/office/drawing/2014/main" id="{415DE80D-5C59-4128-0438-A3D3DA5007EB}"/>
              </a:ext>
            </a:extLst>
          </p:cNvPr>
          <p:cNvPicPr>
            <a:picLocks noChangeAspect="1"/>
          </p:cNvPicPr>
          <p:nvPr/>
        </p:nvPicPr>
        <p:blipFill>
          <a:blip r:embed="rId6"/>
          <a:stretch>
            <a:fillRect/>
          </a:stretch>
        </p:blipFill>
        <p:spPr>
          <a:xfrm>
            <a:off x="455043" y="3245280"/>
            <a:ext cx="8390455" cy="2676525"/>
          </a:xfrm>
          <a:prstGeom prst="rect">
            <a:avLst/>
          </a:prstGeom>
        </p:spPr>
      </p:pic>
      <p:pic>
        <p:nvPicPr>
          <p:cNvPr id="12" name="Picture 11">
            <a:extLst>
              <a:ext uri="{FF2B5EF4-FFF2-40B4-BE49-F238E27FC236}">
                <a16:creationId xmlns:a16="http://schemas.microsoft.com/office/drawing/2014/main" id="{4ACBBC78-E146-E7AE-7CE6-2A1EDDDB2095}"/>
              </a:ext>
            </a:extLst>
          </p:cNvPr>
          <p:cNvPicPr>
            <a:picLocks noChangeAspect="1"/>
          </p:cNvPicPr>
          <p:nvPr/>
        </p:nvPicPr>
        <p:blipFill>
          <a:blip r:embed="rId7"/>
          <a:stretch>
            <a:fillRect/>
          </a:stretch>
        </p:blipFill>
        <p:spPr>
          <a:xfrm>
            <a:off x="9453096" y="2909737"/>
            <a:ext cx="5468903" cy="10556888"/>
          </a:xfrm>
          <a:prstGeom prst="rect">
            <a:avLst/>
          </a:prstGeom>
        </p:spPr>
      </p:pic>
      <p:sp>
        <p:nvSpPr>
          <p:cNvPr id="5" name="TextBox 4">
            <a:extLst>
              <a:ext uri="{FF2B5EF4-FFF2-40B4-BE49-F238E27FC236}">
                <a16:creationId xmlns:a16="http://schemas.microsoft.com/office/drawing/2014/main" id="{23C939A0-5169-26B1-A2FE-C620DDAE9585}"/>
              </a:ext>
            </a:extLst>
          </p:cNvPr>
          <p:cNvSpPr txBox="1"/>
          <p:nvPr/>
        </p:nvSpPr>
        <p:spPr>
          <a:xfrm>
            <a:off x="15344092" y="12261459"/>
            <a:ext cx="8615053" cy="646331"/>
          </a:xfrm>
          <a:prstGeom prst="rect">
            <a:avLst/>
          </a:prstGeom>
          <a:solidFill>
            <a:schemeClr val="accent3">
              <a:lumMod val="40000"/>
              <a:lumOff val="60000"/>
            </a:schemeClr>
          </a:solidFill>
        </p:spPr>
        <p:txBody>
          <a:bodyPr wrap="square">
            <a:spAutoFit/>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Ministry of Agriculture and Fisheries France</a:t>
            </a:r>
            <a:endParaRPr lang="en-GB" sz="3600" dirty="0"/>
          </a:p>
        </p:txBody>
      </p:sp>
      <p:sp>
        <p:nvSpPr>
          <p:cNvPr id="7" name="TextBox 6">
            <a:extLst>
              <a:ext uri="{FF2B5EF4-FFF2-40B4-BE49-F238E27FC236}">
                <a16:creationId xmlns:a16="http://schemas.microsoft.com/office/drawing/2014/main" id="{D23E508E-7327-9623-9053-EFEE0DE991B6}"/>
              </a:ext>
            </a:extLst>
          </p:cNvPr>
          <p:cNvSpPr txBox="1"/>
          <p:nvPr/>
        </p:nvSpPr>
        <p:spPr>
          <a:xfrm>
            <a:off x="9453096" y="13004959"/>
            <a:ext cx="5468903" cy="646331"/>
          </a:xfrm>
          <a:prstGeom prst="rect">
            <a:avLst/>
          </a:prstGeom>
          <a:solidFill>
            <a:schemeClr val="accent3">
              <a:lumMod val="40000"/>
              <a:lumOff val="60000"/>
            </a:schemeClr>
          </a:solidFill>
        </p:spPr>
        <p:txBody>
          <a:bodyPr wrap="square">
            <a:spAutoFit/>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German Biogas Association</a:t>
            </a:r>
            <a:endParaRPr lang="en-GB" sz="3600" dirty="0"/>
          </a:p>
        </p:txBody>
      </p:sp>
      <p:sp>
        <p:nvSpPr>
          <p:cNvPr id="11" name="TextBox 10">
            <a:extLst>
              <a:ext uri="{FF2B5EF4-FFF2-40B4-BE49-F238E27FC236}">
                <a16:creationId xmlns:a16="http://schemas.microsoft.com/office/drawing/2014/main" id="{E42587F5-3C0D-1E03-6DE5-B8B49D40A6DA}"/>
              </a:ext>
            </a:extLst>
          </p:cNvPr>
          <p:cNvSpPr txBox="1"/>
          <p:nvPr/>
        </p:nvSpPr>
        <p:spPr>
          <a:xfrm>
            <a:off x="586950" y="12177267"/>
            <a:ext cx="7929253" cy="1200329"/>
          </a:xfrm>
          <a:prstGeom prst="rect">
            <a:avLst/>
          </a:prstGeom>
          <a:solidFill>
            <a:schemeClr val="accent3">
              <a:lumMod val="40000"/>
              <a:lumOff val="60000"/>
            </a:schemeClr>
          </a:solidFill>
        </p:spPr>
        <p:txBody>
          <a:bodyPr wrap="square">
            <a:spAutoFit/>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Federal Ministry of Education, Science </a:t>
            </a:r>
          </a:p>
          <a:p>
            <a:r>
              <a:rPr lang="en-GB" sz="3600" dirty="0">
                <a:effectLst/>
                <a:latin typeface="Calibri" panose="020F0502020204030204" pitchFamily="34" charset="0"/>
                <a:ea typeface="Calibri" panose="020F0502020204030204" pitchFamily="34" charset="0"/>
                <a:cs typeface="Times New Roman" panose="02020603050405020304" pitchFamily="18" charset="0"/>
              </a:rPr>
              <a:t>and Research, Austria</a:t>
            </a:r>
            <a:endParaRPr lang="en-GB" sz="3600" dirty="0"/>
          </a:p>
        </p:txBody>
      </p:sp>
      <p:pic>
        <p:nvPicPr>
          <p:cNvPr id="23" name="Audio 22">
            <a:hlinkClick r:id="" action="ppaction://media"/>
            <a:extLst>
              <a:ext uri="{FF2B5EF4-FFF2-40B4-BE49-F238E27FC236}">
                <a16:creationId xmlns:a16="http://schemas.microsoft.com/office/drawing/2014/main" id="{41BCE0C0-A4B2-D81B-BF36-C58C6225AF0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1952685349"/>
      </p:ext>
    </p:extLst>
  </p:cSld>
  <p:clrMapOvr>
    <a:masterClrMapping/>
  </p:clrMapOvr>
  <mc:AlternateContent xmlns:mc="http://schemas.openxmlformats.org/markup-compatibility/2006">
    <mc:Choice xmlns:p14="http://schemas.microsoft.com/office/powerpoint/2010/main" Requires="p14">
      <p:transition spd="slow" p14:dur="2000" advTm="39398"/>
    </mc:Choice>
    <mc:Fallback>
      <p:transition spd="slow" advTm="39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A491D-358D-CF83-07B7-DF932E517A4F}"/>
              </a:ext>
            </a:extLst>
          </p:cNvPr>
          <p:cNvSpPr>
            <a:spLocks noGrp="1"/>
          </p:cNvSpPr>
          <p:nvPr>
            <p:ph type="title"/>
          </p:nvPr>
        </p:nvSpPr>
        <p:spPr/>
        <p:txBody>
          <a:bodyPr/>
          <a:lstStyle/>
          <a:p>
            <a:r>
              <a:rPr lang="en-GB" dirty="0"/>
              <a:t>Part 4: Ventilation system design for storage tanks</a:t>
            </a:r>
          </a:p>
        </p:txBody>
      </p:sp>
      <p:sp>
        <p:nvSpPr>
          <p:cNvPr id="3" name="Footer Placeholder 2">
            <a:extLst>
              <a:ext uri="{FF2B5EF4-FFF2-40B4-BE49-F238E27FC236}">
                <a16:creationId xmlns:a16="http://schemas.microsoft.com/office/drawing/2014/main" id="{F4B505DC-402B-F31B-7B3E-761E5AE895A4}"/>
              </a:ext>
            </a:extLst>
          </p:cNvPr>
          <p:cNvSpPr>
            <a:spLocks noGrp="1"/>
          </p:cNvSpPr>
          <p:nvPr>
            <p:ph type="ftr" sz="quarter" idx="3"/>
          </p:nvPr>
        </p:nvSpPr>
        <p:spPr/>
        <p:txBody>
          <a:bodyPr/>
          <a:lstStyle/>
          <a:p>
            <a:fld id="{E5C28990-6398-4D09-8645-EB19CC69C58C}" type="slidenum">
              <a:rPr lang="en-GB" smtClean="0"/>
              <a:pPr/>
              <a:t>25</a:t>
            </a:fld>
            <a:endParaRPr lang="en-GB" dirty="0"/>
          </a:p>
        </p:txBody>
      </p:sp>
      <p:pic>
        <p:nvPicPr>
          <p:cNvPr id="6" name="Audio 5">
            <a:hlinkClick r:id="" action="ppaction://media"/>
            <a:extLst>
              <a:ext uri="{FF2B5EF4-FFF2-40B4-BE49-F238E27FC236}">
                <a16:creationId xmlns:a16="http://schemas.microsoft.com/office/drawing/2014/main" id="{9C283419-9FCF-E99E-BC15-7C3253A540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1199969443"/>
      </p:ext>
    </p:extLst>
  </p:cSld>
  <p:clrMapOvr>
    <a:masterClrMapping/>
  </p:clrMapOvr>
  <mc:AlternateContent xmlns:mc="http://schemas.openxmlformats.org/markup-compatibility/2006">
    <mc:Choice xmlns:p14="http://schemas.microsoft.com/office/powerpoint/2010/main" Requires="p14">
      <p:transition spd="slow" p14:dur="2000" advTm="5810"/>
    </mc:Choice>
    <mc:Fallback>
      <p:transition spd="slow" advTm="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1024-B705-D457-6462-436B8ED19974}"/>
              </a:ext>
            </a:extLst>
          </p:cNvPr>
          <p:cNvSpPr>
            <a:spLocks noGrp="1"/>
          </p:cNvSpPr>
          <p:nvPr>
            <p:ph type="title"/>
          </p:nvPr>
        </p:nvSpPr>
        <p:spPr/>
        <p:txBody>
          <a:bodyPr/>
          <a:lstStyle/>
          <a:p>
            <a:pPr algn="l"/>
            <a:r>
              <a:rPr lang="en-GB" dirty="0"/>
              <a:t>Density and flammability of biogas mixtures</a:t>
            </a:r>
          </a:p>
        </p:txBody>
      </p:sp>
      <p:sp>
        <p:nvSpPr>
          <p:cNvPr id="3" name="Text Placeholder 2">
            <a:extLst>
              <a:ext uri="{FF2B5EF4-FFF2-40B4-BE49-F238E27FC236}">
                <a16:creationId xmlns:a16="http://schemas.microsoft.com/office/drawing/2014/main" id="{B0252BD3-CA5D-B5F6-2E34-34FD99F5F9D2}"/>
              </a:ext>
            </a:extLst>
          </p:cNvPr>
          <p:cNvSpPr>
            <a:spLocks noGrp="1"/>
          </p:cNvSpPr>
          <p:nvPr>
            <p:ph type="body" sz="quarter" idx="11"/>
          </p:nvPr>
        </p:nvSpPr>
        <p:spPr>
          <a:xfrm>
            <a:off x="1819800" y="3270250"/>
            <a:ext cx="11857277" cy="9143423"/>
          </a:xfrm>
        </p:spPr>
        <p:txBody>
          <a:bodyPr/>
          <a:lstStyle/>
          <a:p>
            <a:r>
              <a:rPr lang="en-GB" dirty="0"/>
              <a:t>Though usually buoyant, explosible biogas can be lighter or heavier than air</a:t>
            </a:r>
          </a:p>
          <a:p>
            <a:r>
              <a:rPr lang="en-GB" dirty="0"/>
              <a:t>Average molecular weight of CO</a:t>
            </a:r>
            <a:r>
              <a:rPr lang="en-GB" baseline="-25000" dirty="0"/>
              <a:t>2</a:t>
            </a:r>
            <a:r>
              <a:rPr lang="en-GB" dirty="0"/>
              <a:t>/methane mixtures exceeds that of air (29 gmol-1) for concentrations of CO</a:t>
            </a:r>
            <a:r>
              <a:rPr lang="en-GB" baseline="-25000" dirty="0"/>
              <a:t>2</a:t>
            </a:r>
            <a:r>
              <a:rPr lang="en-GB" dirty="0"/>
              <a:t> over about 50%</a:t>
            </a:r>
          </a:p>
          <a:p>
            <a:r>
              <a:rPr lang="en-GB" dirty="0"/>
              <a:t>Monitor placement important – high and low </a:t>
            </a:r>
          </a:p>
          <a:p>
            <a:endParaRPr lang="en-GB" dirty="0"/>
          </a:p>
        </p:txBody>
      </p:sp>
      <p:sp>
        <p:nvSpPr>
          <p:cNvPr id="4" name="Footer Placeholder 3">
            <a:extLst>
              <a:ext uri="{FF2B5EF4-FFF2-40B4-BE49-F238E27FC236}">
                <a16:creationId xmlns:a16="http://schemas.microsoft.com/office/drawing/2014/main" id="{F4ADB5B1-0D2F-CF5B-957E-935A8F1E4F5A}"/>
              </a:ext>
            </a:extLst>
          </p:cNvPr>
          <p:cNvSpPr>
            <a:spLocks noGrp="1"/>
          </p:cNvSpPr>
          <p:nvPr>
            <p:ph type="ftr" sz="quarter" idx="3"/>
          </p:nvPr>
        </p:nvSpPr>
        <p:spPr/>
        <p:txBody>
          <a:bodyPr/>
          <a:lstStyle/>
          <a:p>
            <a:fld id="{E5C28990-6398-4D09-8645-EB19CC69C58C}" type="slidenum">
              <a:rPr lang="en-GB" smtClean="0"/>
              <a:pPr/>
              <a:t>26</a:t>
            </a:fld>
            <a:endParaRPr lang="en-GB" dirty="0"/>
          </a:p>
        </p:txBody>
      </p:sp>
      <p:pic>
        <p:nvPicPr>
          <p:cNvPr id="6" name="Picture 5">
            <a:extLst>
              <a:ext uri="{FF2B5EF4-FFF2-40B4-BE49-F238E27FC236}">
                <a16:creationId xmlns:a16="http://schemas.microsoft.com/office/drawing/2014/main" id="{CBFE850F-FF40-874E-843A-64A7A8DE162D}"/>
              </a:ext>
            </a:extLst>
          </p:cNvPr>
          <p:cNvPicPr>
            <a:picLocks noChangeAspect="1"/>
          </p:cNvPicPr>
          <p:nvPr/>
        </p:nvPicPr>
        <p:blipFill rotWithShape="1">
          <a:blip r:embed="rId5">
            <a:extLst>
              <a:ext uri="{28A0092B-C50C-407E-A947-70E740481C1C}">
                <a14:useLocalDpi xmlns:a14="http://schemas.microsoft.com/office/drawing/2010/main" val="0"/>
              </a:ext>
            </a:extLst>
          </a:blip>
          <a:srcRect l="1930" t="2296" r="2460" b="1147"/>
          <a:stretch/>
        </p:blipFill>
        <p:spPr bwMode="auto">
          <a:xfrm>
            <a:off x="13876019" y="3377643"/>
            <a:ext cx="9852661" cy="9036030"/>
          </a:xfrm>
          <a:prstGeom prst="rect">
            <a:avLst/>
          </a:prstGeom>
          <a:noFill/>
        </p:spPr>
      </p:pic>
      <p:sp>
        <p:nvSpPr>
          <p:cNvPr id="8" name="TextBox 7">
            <a:extLst>
              <a:ext uri="{FF2B5EF4-FFF2-40B4-BE49-F238E27FC236}">
                <a16:creationId xmlns:a16="http://schemas.microsoft.com/office/drawing/2014/main" id="{078B8C12-BFDC-AE8D-F171-0F65A24CEA28}"/>
              </a:ext>
            </a:extLst>
          </p:cNvPr>
          <p:cNvSpPr txBox="1"/>
          <p:nvPr/>
        </p:nvSpPr>
        <p:spPr>
          <a:xfrm>
            <a:off x="13677077" y="12727960"/>
            <a:ext cx="11050775" cy="461665"/>
          </a:xfrm>
          <a:prstGeom prst="rect">
            <a:avLst/>
          </a:prstGeom>
          <a:noFill/>
        </p:spPr>
        <p:txBody>
          <a:bodyPr wrap="square">
            <a:spAutoFit/>
          </a:bodyPr>
          <a:lstStyle/>
          <a:p>
            <a:r>
              <a:rPr lang="en-GB" sz="2400" dirty="0">
                <a:effectLst/>
                <a:latin typeface="Arial" panose="020B0604020202020204" pitchFamily="34" charset="0"/>
                <a:ea typeface="Arial" panose="020B0604020202020204" pitchFamily="34" charset="0"/>
                <a:cs typeface="Times New Roman" panose="02020603050405020304" pitchFamily="18" charset="0"/>
              </a:rPr>
              <a:t>Density of flammable mixtures relative to air at the same temperature</a:t>
            </a:r>
            <a:endParaRPr lang="en-GB" sz="2400" dirty="0"/>
          </a:p>
        </p:txBody>
      </p:sp>
      <p:pic>
        <p:nvPicPr>
          <p:cNvPr id="35" name="Audio 34">
            <a:hlinkClick r:id="" action="ppaction://media"/>
            <a:extLst>
              <a:ext uri="{FF2B5EF4-FFF2-40B4-BE49-F238E27FC236}">
                <a16:creationId xmlns:a16="http://schemas.microsoft.com/office/drawing/2014/main" id="{79E112D6-731D-F910-9F70-A2290C27AA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2885738005"/>
      </p:ext>
    </p:extLst>
  </p:cSld>
  <p:clrMapOvr>
    <a:masterClrMapping/>
  </p:clrMapOvr>
  <mc:AlternateContent xmlns:mc="http://schemas.openxmlformats.org/markup-compatibility/2006">
    <mc:Choice xmlns:p14="http://schemas.microsoft.com/office/powerpoint/2010/main" Requires="p14">
      <p:transition spd="slow" p14:dur="2000" advTm="91461"/>
    </mc:Choice>
    <mc:Fallback>
      <p:transition spd="slow" advTm="9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44A01-C7C2-C388-C95A-9A26DE471D74}"/>
              </a:ext>
            </a:extLst>
          </p:cNvPr>
          <p:cNvSpPr>
            <a:spLocks noGrp="1"/>
          </p:cNvSpPr>
          <p:nvPr>
            <p:ph type="title"/>
          </p:nvPr>
        </p:nvSpPr>
        <p:spPr/>
        <p:txBody>
          <a:bodyPr/>
          <a:lstStyle/>
          <a:p>
            <a:pPr algn="l"/>
            <a:r>
              <a:rPr lang="en-GB" dirty="0"/>
              <a:t>Density effects in biogas accumulation</a:t>
            </a:r>
          </a:p>
        </p:txBody>
      </p:sp>
      <p:sp>
        <p:nvSpPr>
          <p:cNvPr id="3" name="Text Placeholder 2">
            <a:extLst>
              <a:ext uri="{FF2B5EF4-FFF2-40B4-BE49-F238E27FC236}">
                <a16:creationId xmlns:a16="http://schemas.microsoft.com/office/drawing/2014/main" id="{CF2CC4C9-3E79-337B-4A4C-1EF1E49F99F2}"/>
              </a:ext>
            </a:extLst>
          </p:cNvPr>
          <p:cNvSpPr>
            <a:spLocks noGrp="1"/>
          </p:cNvSpPr>
          <p:nvPr>
            <p:ph type="body" sz="quarter" idx="11"/>
          </p:nvPr>
        </p:nvSpPr>
        <p:spPr>
          <a:xfrm>
            <a:off x="1726146" y="2950249"/>
            <a:ext cx="13472944" cy="9143423"/>
          </a:xfrm>
        </p:spPr>
        <p:txBody>
          <a:bodyPr/>
          <a:lstStyle/>
          <a:p>
            <a:r>
              <a:rPr lang="en-GB" dirty="0"/>
              <a:t>Lighter than air – air jets progress to liquid surface, resulting in good mixing (constant gas concentration)</a:t>
            </a:r>
          </a:p>
          <a:p>
            <a:endParaRPr lang="en-GB" dirty="0"/>
          </a:p>
          <a:p>
            <a:r>
              <a:rPr lang="en-GB" dirty="0"/>
              <a:t>Heavier than air – air jets may not reach surface of liquid if not sized properly (undiluted or partially diluted biogas in lower part of tank)</a:t>
            </a:r>
          </a:p>
          <a:p>
            <a:endParaRPr lang="en-GB" dirty="0"/>
          </a:p>
        </p:txBody>
      </p:sp>
      <p:sp>
        <p:nvSpPr>
          <p:cNvPr id="4" name="Footer Placeholder 3">
            <a:extLst>
              <a:ext uri="{FF2B5EF4-FFF2-40B4-BE49-F238E27FC236}">
                <a16:creationId xmlns:a16="http://schemas.microsoft.com/office/drawing/2014/main" id="{05E62F7F-E0B4-331A-E97B-7E9870715CE8}"/>
              </a:ext>
            </a:extLst>
          </p:cNvPr>
          <p:cNvSpPr>
            <a:spLocks noGrp="1"/>
          </p:cNvSpPr>
          <p:nvPr>
            <p:ph type="ftr" sz="quarter" idx="3"/>
          </p:nvPr>
        </p:nvSpPr>
        <p:spPr/>
        <p:txBody>
          <a:bodyPr/>
          <a:lstStyle/>
          <a:p>
            <a:fld id="{E5C28990-6398-4D09-8645-EB19CC69C58C}" type="slidenum">
              <a:rPr lang="en-GB" smtClean="0"/>
              <a:pPr/>
              <a:t>27</a:t>
            </a:fld>
            <a:endParaRPr lang="en-GB" dirty="0"/>
          </a:p>
        </p:txBody>
      </p:sp>
      <p:grpSp>
        <p:nvGrpSpPr>
          <p:cNvPr id="26" name="Group 25">
            <a:extLst>
              <a:ext uri="{FF2B5EF4-FFF2-40B4-BE49-F238E27FC236}">
                <a16:creationId xmlns:a16="http://schemas.microsoft.com/office/drawing/2014/main" id="{192BFADB-754D-4E80-3569-274BD0B5E1E2}"/>
              </a:ext>
            </a:extLst>
          </p:cNvPr>
          <p:cNvGrpSpPr/>
          <p:nvPr/>
        </p:nvGrpSpPr>
        <p:grpSpPr>
          <a:xfrm>
            <a:off x="15540499" y="8168419"/>
            <a:ext cx="7404427" cy="3828408"/>
            <a:chOff x="163124" y="0"/>
            <a:chExt cx="5433537" cy="2748915"/>
          </a:xfrm>
        </p:grpSpPr>
        <p:sp>
          <p:nvSpPr>
            <p:cNvPr id="27" name="Rectangle 26">
              <a:extLst>
                <a:ext uri="{FF2B5EF4-FFF2-40B4-BE49-F238E27FC236}">
                  <a16:creationId xmlns:a16="http://schemas.microsoft.com/office/drawing/2014/main" id="{95DEEC8C-4CF2-E876-97CD-63FD96078C6D}"/>
                </a:ext>
              </a:extLst>
            </p:cNvPr>
            <p:cNvSpPr/>
            <p:nvPr/>
          </p:nvSpPr>
          <p:spPr>
            <a:xfrm>
              <a:off x="180294" y="1459044"/>
              <a:ext cx="3140528" cy="508350"/>
            </a:xfrm>
            <a:prstGeom prst="rect">
              <a:avLst/>
            </a:prstGeom>
            <a:solidFill>
              <a:srgbClr val="981E32">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28" name="Group 27">
              <a:extLst>
                <a:ext uri="{FF2B5EF4-FFF2-40B4-BE49-F238E27FC236}">
                  <a16:creationId xmlns:a16="http://schemas.microsoft.com/office/drawing/2014/main" id="{7153B88F-F06D-6ED4-9E2A-E8D3E5707B03}"/>
                </a:ext>
              </a:extLst>
            </p:cNvPr>
            <p:cNvGrpSpPr/>
            <p:nvPr/>
          </p:nvGrpSpPr>
          <p:grpSpPr>
            <a:xfrm>
              <a:off x="163124" y="0"/>
              <a:ext cx="5433537" cy="2748915"/>
              <a:chOff x="163124" y="0"/>
              <a:chExt cx="5433537" cy="2748915"/>
            </a:xfrm>
          </p:grpSpPr>
          <p:sp>
            <p:nvSpPr>
              <p:cNvPr id="37" name="Rectangle 36">
                <a:extLst>
                  <a:ext uri="{FF2B5EF4-FFF2-40B4-BE49-F238E27FC236}">
                    <a16:creationId xmlns:a16="http://schemas.microsoft.com/office/drawing/2014/main" id="{3A6137EF-2139-A284-49BE-5DB142362142}"/>
                  </a:ext>
                </a:extLst>
              </p:cNvPr>
              <p:cNvSpPr/>
              <p:nvPr/>
            </p:nvSpPr>
            <p:spPr>
              <a:xfrm>
                <a:off x="168046" y="495301"/>
                <a:ext cx="3152775" cy="982792"/>
              </a:xfrm>
              <a:prstGeom prst="rect">
                <a:avLst/>
              </a:prstGeom>
              <a:solidFill>
                <a:srgbClr val="981E32">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8" name="Freeform 201">
                <a:extLst>
                  <a:ext uri="{FF2B5EF4-FFF2-40B4-BE49-F238E27FC236}">
                    <a16:creationId xmlns:a16="http://schemas.microsoft.com/office/drawing/2014/main" id="{A7CF4D62-F61C-7505-EFAB-1FBACC2CD4BB}"/>
                  </a:ext>
                </a:extLst>
              </p:cNvPr>
              <p:cNvSpPr/>
              <p:nvPr/>
            </p:nvSpPr>
            <p:spPr>
              <a:xfrm>
                <a:off x="689926" y="487205"/>
                <a:ext cx="456563" cy="998984"/>
              </a:xfrm>
              <a:custGeom>
                <a:avLst/>
                <a:gdLst>
                  <a:gd name="connsiteX0" fmla="*/ 195943 w 500743"/>
                  <a:gd name="connsiteY0" fmla="*/ 10886 h 1654629"/>
                  <a:gd name="connsiteX1" fmla="*/ 0 w 500743"/>
                  <a:gd name="connsiteY1" fmla="*/ 1654629 h 1654629"/>
                  <a:gd name="connsiteX2" fmla="*/ 500743 w 500743"/>
                  <a:gd name="connsiteY2" fmla="*/ 1654629 h 1654629"/>
                  <a:gd name="connsiteX3" fmla="*/ 359229 w 500743"/>
                  <a:gd name="connsiteY3" fmla="*/ 0 h 1654629"/>
                  <a:gd name="connsiteX4" fmla="*/ 359229 w 500743"/>
                  <a:gd name="connsiteY4" fmla="*/ 0 h 1654629"/>
                  <a:gd name="connsiteX5" fmla="*/ 195943 w 500743"/>
                  <a:gd name="connsiteY5" fmla="*/ 10886 h 165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3" h="1654629">
                    <a:moveTo>
                      <a:pt x="195943" y="10886"/>
                    </a:moveTo>
                    <a:lnTo>
                      <a:pt x="0" y="1654629"/>
                    </a:lnTo>
                    <a:lnTo>
                      <a:pt x="500743" y="1654629"/>
                    </a:lnTo>
                    <a:lnTo>
                      <a:pt x="359229" y="0"/>
                    </a:lnTo>
                    <a:lnTo>
                      <a:pt x="359229" y="0"/>
                    </a:lnTo>
                    <a:lnTo>
                      <a:pt x="195943" y="10886"/>
                    </a:lnTo>
                    <a:close/>
                  </a:path>
                </a:pathLst>
              </a:custGeom>
              <a:solidFill>
                <a:srgbClr val="1F497D">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3F45A446-3353-AF5C-12A8-352778474BB2}"/>
                  </a:ext>
                </a:extLst>
              </p:cNvPr>
              <p:cNvSpPr/>
              <p:nvPr/>
            </p:nvSpPr>
            <p:spPr>
              <a:xfrm>
                <a:off x="168046" y="1943021"/>
                <a:ext cx="3152775" cy="805894"/>
              </a:xfrm>
              <a:prstGeom prst="rect">
                <a:avLst/>
              </a:prstGeom>
              <a:blipFill>
                <a:blip r:embed="rId5"/>
                <a:tile tx="0" ty="0" sx="100000" sy="100000" flip="none" algn="tl"/>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E43AFA46-9A71-568E-138A-5DC15D52EAE5}"/>
                  </a:ext>
                </a:extLst>
              </p:cNvPr>
              <p:cNvSpPr/>
              <p:nvPr/>
            </p:nvSpPr>
            <p:spPr>
              <a:xfrm>
                <a:off x="168046" y="495300"/>
                <a:ext cx="3152775" cy="2247900"/>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 name="Up Arrow 211">
                <a:extLst>
                  <a:ext uri="{FF2B5EF4-FFF2-40B4-BE49-F238E27FC236}">
                    <a16:creationId xmlns:a16="http://schemas.microsoft.com/office/drawing/2014/main" id="{FA581640-68CD-6D4C-3FBB-5E584C1279D1}"/>
                  </a:ext>
                </a:extLst>
              </p:cNvPr>
              <p:cNvSpPr/>
              <p:nvPr/>
            </p:nvSpPr>
            <p:spPr>
              <a:xfrm>
                <a:off x="2553423" y="0"/>
                <a:ext cx="361950" cy="476250"/>
              </a:xfrm>
              <a:prstGeom prst="upArrow">
                <a:avLst/>
              </a:prstGeom>
              <a:solidFill>
                <a:srgbClr val="981E32">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2" name="Text Box 12">
                <a:extLst>
                  <a:ext uri="{FF2B5EF4-FFF2-40B4-BE49-F238E27FC236}">
                    <a16:creationId xmlns:a16="http://schemas.microsoft.com/office/drawing/2014/main" id="{36FC0BA5-12AB-77BE-BAB5-2A21A9CC59FD}"/>
                  </a:ext>
                </a:extLst>
              </p:cNvPr>
              <p:cNvSpPr txBox="1"/>
              <p:nvPr/>
            </p:nvSpPr>
            <p:spPr>
              <a:xfrm>
                <a:off x="2843936" y="126837"/>
                <a:ext cx="2752725" cy="3905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Extraction (e.g. to odour control)</a:t>
                </a:r>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sp>
            <p:nvSpPr>
              <p:cNvPr id="43" name="Up Arrow 213">
                <a:extLst>
                  <a:ext uri="{FF2B5EF4-FFF2-40B4-BE49-F238E27FC236}">
                    <a16:creationId xmlns:a16="http://schemas.microsoft.com/office/drawing/2014/main" id="{0BDE20F1-28F1-04EB-E69B-2DD4BECC7563}"/>
                  </a:ext>
                </a:extLst>
              </p:cNvPr>
              <p:cNvSpPr/>
              <p:nvPr/>
            </p:nvSpPr>
            <p:spPr>
              <a:xfrm flipV="1">
                <a:off x="772248" y="19050"/>
                <a:ext cx="361950" cy="476250"/>
              </a:xfrm>
              <a:prstGeom prst="upArrow">
                <a:avLst/>
              </a:prstGeom>
              <a:solidFill>
                <a:srgbClr val="1F497D">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4" name="TextBox 19">
                <a:extLst>
                  <a:ext uri="{FF2B5EF4-FFF2-40B4-BE49-F238E27FC236}">
                    <a16:creationId xmlns:a16="http://schemas.microsoft.com/office/drawing/2014/main" id="{F9C0E972-FE53-8BB6-4D34-66F1A9622AA0}"/>
                  </a:ext>
                </a:extLst>
              </p:cNvPr>
              <p:cNvSpPr txBox="1"/>
              <p:nvPr/>
            </p:nvSpPr>
            <p:spPr>
              <a:xfrm>
                <a:off x="1208315" y="810225"/>
                <a:ext cx="2124710" cy="2651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Inlet air lighter than biogas </a:t>
                </a:r>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45" name="TextBox 20">
                <a:extLst>
                  <a:ext uri="{FF2B5EF4-FFF2-40B4-BE49-F238E27FC236}">
                    <a16:creationId xmlns:a16="http://schemas.microsoft.com/office/drawing/2014/main" id="{501EEE98-5296-850C-F83C-A94A081A571D}"/>
                  </a:ext>
                </a:extLst>
              </p:cNvPr>
              <p:cNvSpPr txBox="1"/>
              <p:nvPr/>
            </p:nvSpPr>
            <p:spPr>
              <a:xfrm>
                <a:off x="163124" y="27079"/>
                <a:ext cx="927735" cy="2651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Inlet air</a:t>
                </a:r>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46" name="TextBox 21">
                <a:extLst>
                  <a:ext uri="{FF2B5EF4-FFF2-40B4-BE49-F238E27FC236}">
                    <a16:creationId xmlns:a16="http://schemas.microsoft.com/office/drawing/2014/main" id="{FD16C671-B4CF-7390-5F3E-8B46513CAC07}"/>
                  </a:ext>
                </a:extLst>
              </p:cNvPr>
              <p:cNvSpPr txBox="1"/>
              <p:nvPr/>
            </p:nvSpPr>
            <p:spPr>
              <a:xfrm>
                <a:off x="1196024" y="2208519"/>
                <a:ext cx="1356995" cy="4419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Waste</a:t>
                </a:r>
                <a:endParaRPr kumimoji="0" lang="en-GB"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sp>
          <p:nvSpPr>
            <p:cNvPr id="29" name="Freeform 218">
              <a:extLst>
                <a:ext uri="{FF2B5EF4-FFF2-40B4-BE49-F238E27FC236}">
                  <a16:creationId xmlns:a16="http://schemas.microsoft.com/office/drawing/2014/main" id="{48A89447-00EA-39D1-D9FF-BB1F8EEED326}"/>
                </a:ext>
              </a:extLst>
            </p:cNvPr>
            <p:cNvSpPr/>
            <p:nvPr/>
          </p:nvSpPr>
          <p:spPr>
            <a:xfrm>
              <a:off x="540336" y="502283"/>
              <a:ext cx="359229" cy="968828"/>
            </a:xfrm>
            <a:custGeom>
              <a:avLst/>
              <a:gdLst>
                <a:gd name="connsiteX0" fmla="*/ 359229 w 359229"/>
                <a:gd name="connsiteY0" fmla="*/ 0 h 968828"/>
                <a:gd name="connsiteX1" fmla="*/ 195943 w 359229"/>
                <a:gd name="connsiteY1" fmla="*/ 968828 h 968828"/>
                <a:gd name="connsiteX2" fmla="*/ 0 w 359229"/>
                <a:gd name="connsiteY2" fmla="*/ 10885 h 968828"/>
                <a:gd name="connsiteX3" fmla="*/ 359229 w 359229"/>
                <a:gd name="connsiteY3" fmla="*/ 0 h 968828"/>
              </a:gdLst>
              <a:ahLst/>
              <a:cxnLst>
                <a:cxn ang="0">
                  <a:pos x="connsiteX0" y="connsiteY0"/>
                </a:cxn>
                <a:cxn ang="0">
                  <a:pos x="connsiteX1" y="connsiteY1"/>
                </a:cxn>
                <a:cxn ang="0">
                  <a:pos x="connsiteX2" y="connsiteY2"/>
                </a:cxn>
                <a:cxn ang="0">
                  <a:pos x="connsiteX3" y="connsiteY3"/>
                </a:cxn>
              </a:cxnLst>
              <a:rect l="l" t="t" r="r" b="b"/>
              <a:pathLst>
                <a:path w="359229" h="968828">
                  <a:moveTo>
                    <a:pt x="359229" y="0"/>
                  </a:moveTo>
                  <a:lnTo>
                    <a:pt x="195943" y="968828"/>
                  </a:lnTo>
                  <a:lnTo>
                    <a:pt x="0" y="10885"/>
                  </a:lnTo>
                  <a:lnTo>
                    <a:pt x="359229" y="0"/>
                  </a:lnTo>
                  <a:close/>
                </a:path>
              </a:pathLst>
            </a:custGeom>
            <a:gradFill>
              <a:gsLst>
                <a:gs pos="100000">
                  <a:srgbClr val="CDD3E9"/>
                </a:gs>
                <a:gs pos="0">
                  <a:srgbClr val="981E32">
                    <a:lumMod val="20000"/>
                    <a:lumOff val="80000"/>
                  </a:srgbClr>
                </a:gs>
                <a:gs pos="54000">
                  <a:srgbClr val="981E32">
                    <a:tint val="44500"/>
                    <a:satMod val="160000"/>
                  </a:srgbClr>
                </a:gs>
                <a:gs pos="100000">
                  <a:srgbClr val="1F497D">
                    <a:lumMod val="20000"/>
                    <a:lumOff val="80000"/>
                  </a:srgbClr>
                </a:gs>
              </a:gsLst>
              <a:lin ang="5400000" scaled="0"/>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0" name="Freeform 219">
              <a:extLst>
                <a:ext uri="{FF2B5EF4-FFF2-40B4-BE49-F238E27FC236}">
                  <a16:creationId xmlns:a16="http://schemas.microsoft.com/office/drawing/2014/main" id="{22626C4D-00F4-E4FD-1FC5-714D6EF97E75}"/>
                </a:ext>
              </a:extLst>
            </p:cNvPr>
            <p:cNvSpPr/>
            <p:nvPr/>
          </p:nvSpPr>
          <p:spPr>
            <a:xfrm>
              <a:off x="971636" y="517361"/>
              <a:ext cx="359229" cy="968828"/>
            </a:xfrm>
            <a:custGeom>
              <a:avLst/>
              <a:gdLst>
                <a:gd name="connsiteX0" fmla="*/ 359229 w 359229"/>
                <a:gd name="connsiteY0" fmla="*/ 0 h 968828"/>
                <a:gd name="connsiteX1" fmla="*/ 195943 w 359229"/>
                <a:gd name="connsiteY1" fmla="*/ 968828 h 968828"/>
                <a:gd name="connsiteX2" fmla="*/ 0 w 359229"/>
                <a:gd name="connsiteY2" fmla="*/ 10885 h 968828"/>
                <a:gd name="connsiteX3" fmla="*/ 359229 w 359229"/>
                <a:gd name="connsiteY3" fmla="*/ 0 h 968828"/>
              </a:gdLst>
              <a:ahLst/>
              <a:cxnLst>
                <a:cxn ang="0">
                  <a:pos x="connsiteX0" y="connsiteY0"/>
                </a:cxn>
                <a:cxn ang="0">
                  <a:pos x="connsiteX1" y="connsiteY1"/>
                </a:cxn>
                <a:cxn ang="0">
                  <a:pos x="connsiteX2" y="connsiteY2"/>
                </a:cxn>
                <a:cxn ang="0">
                  <a:pos x="connsiteX3" y="connsiteY3"/>
                </a:cxn>
              </a:cxnLst>
              <a:rect l="l" t="t" r="r" b="b"/>
              <a:pathLst>
                <a:path w="359229" h="968828">
                  <a:moveTo>
                    <a:pt x="359229" y="0"/>
                  </a:moveTo>
                  <a:lnTo>
                    <a:pt x="195943" y="968828"/>
                  </a:lnTo>
                  <a:lnTo>
                    <a:pt x="0" y="10885"/>
                  </a:lnTo>
                  <a:lnTo>
                    <a:pt x="359229" y="0"/>
                  </a:lnTo>
                  <a:close/>
                </a:path>
              </a:pathLst>
            </a:custGeom>
            <a:gradFill>
              <a:gsLst>
                <a:gs pos="100000">
                  <a:srgbClr val="CDD3E9"/>
                </a:gs>
                <a:gs pos="0">
                  <a:srgbClr val="981E32">
                    <a:lumMod val="20000"/>
                    <a:lumOff val="80000"/>
                  </a:srgbClr>
                </a:gs>
                <a:gs pos="97000">
                  <a:srgbClr val="1F497D">
                    <a:lumMod val="20000"/>
                    <a:lumOff val="80000"/>
                  </a:srgbClr>
                </a:gs>
                <a:gs pos="100000">
                  <a:srgbClr val="981E32">
                    <a:lumMod val="20000"/>
                    <a:lumOff val="80000"/>
                  </a:srgbClr>
                </a:gs>
              </a:gsLst>
              <a:lin ang="5400000" scaled="0"/>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31" name="Straight Arrow Connector 30">
              <a:extLst>
                <a:ext uri="{FF2B5EF4-FFF2-40B4-BE49-F238E27FC236}">
                  <a16:creationId xmlns:a16="http://schemas.microsoft.com/office/drawing/2014/main" id="{43E761AA-67B8-AB4F-D5E1-8C91822B3927}"/>
                </a:ext>
              </a:extLst>
            </p:cNvPr>
            <p:cNvCxnSpPr/>
            <p:nvPr/>
          </p:nvCxnSpPr>
          <p:spPr>
            <a:xfrm>
              <a:off x="928005" y="738961"/>
              <a:ext cx="0" cy="347884"/>
            </a:xfrm>
            <a:prstGeom prst="straightConnector1">
              <a:avLst/>
            </a:prstGeom>
            <a:noFill/>
            <a:ln w="19050" cap="flat" cmpd="sng" algn="ctr">
              <a:solidFill>
                <a:srgbClr val="1F497D"/>
              </a:solidFill>
              <a:prstDash val="solid"/>
              <a:miter lim="800000"/>
              <a:headEnd type="none" w="med" len="med"/>
              <a:tailEnd type="triangle" w="med" len="med"/>
            </a:ln>
            <a:effectLst/>
          </p:spPr>
        </p:cxnSp>
        <p:sp>
          <p:nvSpPr>
            <p:cNvPr id="32" name="Freeform 221">
              <a:extLst>
                <a:ext uri="{FF2B5EF4-FFF2-40B4-BE49-F238E27FC236}">
                  <a16:creationId xmlns:a16="http://schemas.microsoft.com/office/drawing/2014/main" id="{125F9740-0863-04EC-B699-3B328F8AEFC5}"/>
                </a:ext>
              </a:extLst>
            </p:cNvPr>
            <p:cNvSpPr/>
            <p:nvPr/>
          </p:nvSpPr>
          <p:spPr>
            <a:xfrm>
              <a:off x="740952" y="1206940"/>
              <a:ext cx="174171" cy="163286"/>
            </a:xfrm>
            <a:custGeom>
              <a:avLst/>
              <a:gdLst>
                <a:gd name="connsiteX0" fmla="*/ 174171 w 174171"/>
                <a:gd name="connsiteY0" fmla="*/ 10886 h 163286"/>
                <a:gd name="connsiteX1" fmla="*/ 174171 w 174171"/>
                <a:gd name="connsiteY1" fmla="*/ 10886 h 163286"/>
                <a:gd name="connsiteX2" fmla="*/ 163286 w 174171"/>
                <a:gd name="connsiteY2" fmla="*/ 108858 h 163286"/>
                <a:gd name="connsiteX3" fmla="*/ 141514 w 174171"/>
                <a:gd name="connsiteY3" fmla="*/ 130629 h 163286"/>
                <a:gd name="connsiteX4" fmla="*/ 119743 w 174171"/>
                <a:gd name="connsiteY4" fmla="*/ 163286 h 163286"/>
                <a:gd name="connsiteX5" fmla="*/ 65314 w 174171"/>
                <a:gd name="connsiteY5" fmla="*/ 152400 h 163286"/>
                <a:gd name="connsiteX6" fmla="*/ 43543 w 174171"/>
                <a:gd name="connsiteY6" fmla="*/ 119743 h 163286"/>
                <a:gd name="connsiteX7" fmla="*/ 21771 w 174171"/>
                <a:gd name="connsiteY7" fmla="*/ 54429 h 163286"/>
                <a:gd name="connsiteX8" fmla="*/ 10886 w 174171"/>
                <a:gd name="connsiteY8" fmla="*/ 21772 h 163286"/>
                <a:gd name="connsiteX9" fmla="*/ 0 w 174171"/>
                <a:gd name="connsiteY9" fmla="*/ 0 h 163286"/>
                <a:gd name="connsiteX10" fmla="*/ 10886 w 174171"/>
                <a:gd name="connsiteY10" fmla="*/ 0 h 1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171" h="163286">
                  <a:moveTo>
                    <a:pt x="174171" y="10886"/>
                  </a:moveTo>
                  <a:lnTo>
                    <a:pt x="174171" y="10886"/>
                  </a:lnTo>
                  <a:cubicBezTo>
                    <a:pt x="170543" y="43543"/>
                    <a:pt x="171932" y="77158"/>
                    <a:pt x="163286" y="108858"/>
                  </a:cubicBezTo>
                  <a:cubicBezTo>
                    <a:pt x="160586" y="118760"/>
                    <a:pt x="147925" y="122615"/>
                    <a:pt x="141514" y="130629"/>
                  </a:cubicBezTo>
                  <a:cubicBezTo>
                    <a:pt x="133341" y="140845"/>
                    <a:pt x="127000" y="152400"/>
                    <a:pt x="119743" y="163286"/>
                  </a:cubicBezTo>
                  <a:cubicBezTo>
                    <a:pt x="101600" y="159657"/>
                    <a:pt x="81378" y="161580"/>
                    <a:pt x="65314" y="152400"/>
                  </a:cubicBezTo>
                  <a:cubicBezTo>
                    <a:pt x="53955" y="145909"/>
                    <a:pt x="48856" y="131698"/>
                    <a:pt x="43543" y="119743"/>
                  </a:cubicBezTo>
                  <a:cubicBezTo>
                    <a:pt x="34222" y="98772"/>
                    <a:pt x="29028" y="76200"/>
                    <a:pt x="21771" y="54429"/>
                  </a:cubicBezTo>
                  <a:cubicBezTo>
                    <a:pt x="18142" y="43543"/>
                    <a:pt x="16018" y="32035"/>
                    <a:pt x="10886" y="21772"/>
                  </a:cubicBezTo>
                  <a:lnTo>
                    <a:pt x="0" y="0"/>
                  </a:lnTo>
                  <a:lnTo>
                    <a:pt x="10886" y="0"/>
                  </a:lnTo>
                </a:path>
              </a:pathLst>
            </a:custGeom>
            <a:noFill/>
            <a:ln w="12700" cap="flat" cmpd="sng" algn="ctr">
              <a:solidFill>
                <a:srgbClr val="981E32">
                  <a:shade val="50000"/>
                </a:srgbClr>
              </a:solidFill>
              <a:prstDash val="solid"/>
              <a:miter lim="800000"/>
              <a:headEnd type="none" w="med" len="med"/>
              <a:tailEnd type="triangl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33" name="Freeform 222">
              <a:extLst>
                <a:ext uri="{FF2B5EF4-FFF2-40B4-BE49-F238E27FC236}">
                  <a16:creationId xmlns:a16="http://schemas.microsoft.com/office/drawing/2014/main" id="{6CB92575-3FC0-23D9-45B3-CA45FBDD8B6A}"/>
                </a:ext>
              </a:extLst>
            </p:cNvPr>
            <p:cNvSpPr/>
            <p:nvPr/>
          </p:nvSpPr>
          <p:spPr>
            <a:xfrm flipH="1">
              <a:off x="953223" y="1206940"/>
              <a:ext cx="174171" cy="163286"/>
            </a:xfrm>
            <a:custGeom>
              <a:avLst/>
              <a:gdLst>
                <a:gd name="connsiteX0" fmla="*/ 174171 w 174171"/>
                <a:gd name="connsiteY0" fmla="*/ 10886 h 163286"/>
                <a:gd name="connsiteX1" fmla="*/ 174171 w 174171"/>
                <a:gd name="connsiteY1" fmla="*/ 10886 h 163286"/>
                <a:gd name="connsiteX2" fmla="*/ 163286 w 174171"/>
                <a:gd name="connsiteY2" fmla="*/ 108858 h 163286"/>
                <a:gd name="connsiteX3" fmla="*/ 141514 w 174171"/>
                <a:gd name="connsiteY3" fmla="*/ 130629 h 163286"/>
                <a:gd name="connsiteX4" fmla="*/ 119743 w 174171"/>
                <a:gd name="connsiteY4" fmla="*/ 163286 h 163286"/>
                <a:gd name="connsiteX5" fmla="*/ 65314 w 174171"/>
                <a:gd name="connsiteY5" fmla="*/ 152400 h 163286"/>
                <a:gd name="connsiteX6" fmla="*/ 43543 w 174171"/>
                <a:gd name="connsiteY6" fmla="*/ 119743 h 163286"/>
                <a:gd name="connsiteX7" fmla="*/ 21771 w 174171"/>
                <a:gd name="connsiteY7" fmla="*/ 54429 h 163286"/>
                <a:gd name="connsiteX8" fmla="*/ 10886 w 174171"/>
                <a:gd name="connsiteY8" fmla="*/ 21772 h 163286"/>
                <a:gd name="connsiteX9" fmla="*/ 0 w 174171"/>
                <a:gd name="connsiteY9" fmla="*/ 0 h 163286"/>
                <a:gd name="connsiteX10" fmla="*/ 10886 w 174171"/>
                <a:gd name="connsiteY10" fmla="*/ 0 h 1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171" h="163286">
                  <a:moveTo>
                    <a:pt x="174171" y="10886"/>
                  </a:moveTo>
                  <a:lnTo>
                    <a:pt x="174171" y="10886"/>
                  </a:lnTo>
                  <a:cubicBezTo>
                    <a:pt x="170543" y="43543"/>
                    <a:pt x="171932" y="77158"/>
                    <a:pt x="163286" y="108858"/>
                  </a:cubicBezTo>
                  <a:cubicBezTo>
                    <a:pt x="160586" y="118760"/>
                    <a:pt x="147925" y="122615"/>
                    <a:pt x="141514" y="130629"/>
                  </a:cubicBezTo>
                  <a:cubicBezTo>
                    <a:pt x="133341" y="140845"/>
                    <a:pt x="127000" y="152400"/>
                    <a:pt x="119743" y="163286"/>
                  </a:cubicBezTo>
                  <a:cubicBezTo>
                    <a:pt x="101600" y="159657"/>
                    <a:pt x="81378" y="161580"/>
                    <a:pt x="65314" y="152400"/>
                  </a:cubicBezTo>
                  <a:cubicBezTo>
                    <a:pt x="53955" y="145909"/>
                    <a:pt x="48856" y="131698"/>
                    <a:pt x="43543" y="119743"/>
                  </a:cubicBezTo>
                  <a:cubicBezTo>
                    <a:pt x="34222" y="98772"/>
                    <a:pt x="29028" y="76200"/>
                    <a:pt x="21771" y="54429"/>
                  </a:cubicBezTo>
                  <a:cubicBezTo>
                    <a:pt x="18142" y="43543"/>
                    <a:pt x="16018" y="32035"/>
                    <a:pt x="10886" y="21772"/>
                  </a:cubicBezTo>
                  <a:lnTo>
                    <a:pt x="0" y="0"/>
                  </a:lnTo>
                  <a:lnTo>
                    <a:pt x="10886" y="0"/>
                  </a:lnTo>
                </a:path>
              </a:pathLst>
            </a:custGeom>
            <a:noFill/>
            <a:ln w="12700" cap="flat" cmpd="sng" algn="ctr">
              <a:solidFill>
                <a:srgbClr val="981E32">
                  <a:shade val="50000"/>
                </a:srgbClr>
              </a:solidFill>
              <a:prstDash val="solid"/>
              <a:miter lim="800000"/>
              <a:headEnd type="none" w="med" len="med"/>
              <a:tailEnd type="triangl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34" name="Straight Arrow Connector 33">
              <a:extLst>
                <a:ext uri="{FF2B5EF4-FFF2-40B4-BE49-F238E27FC236}">
                  <a16:creationId xmlns:a16="http://schemas.microsoft.com/office/drawing/2014/main" id="{A9CFC3F2-1141-E476-2BFE-6573B862247F}"/>
                </a:ext>
              </a:extLst>
            </p:cNvPr>
            <p:cNvCxnSpPr/>
            <p:nvPr/>
          </p:nvCxnSpPr>
          <p:spPr>
            <a:xfrm flipV="1">
              <a:off x="1139047" y="862896"/>
              <a:ext cx="24405" cy="208939"/>
            </a:xfrm>
            <a:prstGeom prst="straightConnector1">
              <a:avLst/>
            </a:prstGeom>
            <a:noFill/>
            <a:ln w="19050" cap="flat" cmpd="sng" algn="ctr">
              <a:solidFill>
                <a:srgbClr val="1F497D"/>
              </a:solidFill>
              <a:prstDash val="solid"/>
              <a:miter lim="800000"/>
              <a:headEnd type="none" w="med" len="med"/>
              <a:tailEnd type="triangle" w="med" len="med"/>
            </a:ln>
            <a:effectLst/>
          </p:spPr>
        </p:cxnSp>
        <p:cxnSp>
          <p:nvCxnSpPr>
            <p:cNvPr id="35" name="Straight Arrow Connector 34">
              <a:extLst>
                <a:ext uri="{FF2B5EF4-FFF2-40B4-BE49-F238E27FC236}">
                  <a16:creationId xmlns:a16="http://schemas.microsoft.com/office/drawing/2014/main" id="{14A0CB24-6115-6E24-BA13-BD7207D6C56A}"/>
                </a:ext>
              </a:extLst>
            </p:cNvPr>
            <p:cNvCxnSpPr/>
            <p:nvPr/>
          </p:nvCxnSpPr>
          <p:spPr>
            <a:xfrm flipH="1" flipV="1">
              <a:off x="715185" y="831801"/>
              <a:ext cx="25767" cy="255044"/>
            </a:xfrm>
            <a:prstGeom prst="straightConnector1">
              <a:avLst/>
            </a:prstGeom>
            <a:noFill/>
            <a:ln w="19050" cap="flat" cmpd="sng" algn="ctr">
              <a:solidFill>
                <a:srgbClr val="1F497D"/>
              </a:solidFill>
              <a:prstDash val="solid"/>
              <a:miter lim="800000"/>
              <a:headEnd type="none" w="med" len="med"/>
              <a:tailEnd type="triangle" w="med" len="med"/>
            </a:ln>
            <a:effectLst/>
          </p:spPr>
        </p:cxnSp>
        <p:sp>
          <p:nvSpPr>
            <p:cNvPr id="36" name="TextBox 34">
              <a:extLst>
                <a:ext uri="{FF2B5EF4-FFF2-40B4-BE49-F238E27FC236}">
                  <a16:creationId xmlns:a16="http://schemas.microsoft.com/office/drawing/2014/main" id="{5C14671D-7C2A-844F-FCC8-DA0ECFEAB6EE}"/>
                </a:ext>
              </a:extLst>
            </p:cNvPr>
            <p:cNvSpPr txBox="1"/>
            <p:nvPr/>
          </p:nvSpPr>
          <p:spPr>
            <a:xfrm>
              <a:off x="838943" y="1614609"/>
              <a:ext cx="2196934" cy="28729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Biogas accumulation</a:t>
              </a:r>
              <a:endParaRPr kumimoji="0" lang="en-GB"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grpSp>
        <p:nvGrpSpPr>
          <p:cNvPr id="65" name="Group 64">
            <a:extLst>
              <a:ext uri="{FF2B5EF4-FFF2-40B4-BE49-F238E27FC236}">
                <a16:creationId xmlns:a16="http://schemas.microsoft.com/office/drawing/2014/main" id="{374CD8F7-5B75-4B97-CD76-7DBB07F98EF7}"/>
              </a:ext>
            </a:extLst>
          </p:cNvPr>
          <p:cNvGrpSpPr/>
          <p:nvPr/>
        </p:nvGrpSpPr>
        <p:grpSpPr>
          <a:xfrm>
            <a:off x="15540499" y="3617399"/>
            <a:ext cx="7601987" cy="3565286"/>
            <a:chOff x="119233" y="0"/>
            <a:chExt cx="5477428" cy="2748915"/>
          </a:xfrm>
        </p:grpSpPr>
        <p:sp>
          <p:nvSpPr>
            <p:cNvPr id="66" name="Rectangle 65">
              <a:extLst>
                <a:ext uri="{FF2B5EF4-FFF2-40B4-BE49-F238E27FC236}">
                  <a16:creationId xmlns:a16="http://schemas.microsoft.com/office/drawing/2014/main" id="{CC94C6A2-6D62-3AC3-13E0-D405DEDD6BBD}"/>
                </a:ext>
              </a:extLst>
            </p:cNvPr>
            <p:cNvSpPr/>
            <p:nvPr/>
          </p:nvSpPr>
          <p:spPr>
            <a:xfrm>
              <a:off x="168046" y="495300"/>
              <a:ext cx="3152775" cy="1631315"/>
            </a:xfrm>
            <a:prstGeom prst="rect">
              <a:avLst/>
            </a:prstGeom>
            <a:solidFill>
              <a:srgbClr val="981E32">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7" name="Freeform 46">
              <a:extLst>
                <a:ext uri="{FF2B5EF4-FFF2-40B4-BE49-F238E27FC236}">
                  <a16:creationId xmlns:a16="http://schemas.microsoft.com/office/drawing/2014/main" id="{95B16292-9594-F957-042E-BC2313E3BB69}"/>
                </a:ext>
              </a:extLst>
            </p:cNvPr>
            <p:cNvSpPr/>
            <p:nvPr/>
          </p:nvSpPr>
          <p:spPr>
            <a:xfrm>
              <a:off x="677634" y="479107"/>
              <a:ext cx="500743" cy="1654629"/>
            </a:xfrm>
            <a:custGeom>
              <a:avLst/>
              <a:gdLst>
                <a:gd name="connsiteX0" fmla="*/ 195943 w 500743"/>
                <a:gd name="connsiteY0" fmla="*/ 10886 h 1654629"/>
                <a:gd name="connsiteX1" fmla="*/ 0 w 500743"/>
                <a:gd name="connsiteY1" fmla="*/ 1654629 h 1654629"/>
                <a:gd name="connsiteX2" fmla="*/ 500743 w 500743"/>
                <a:gd name="connsiteY2" fmla="*/ 1654629 h 1654629"/>
                <a:gd name="connsiteX3" fmla="*/ 359229 w 500743"/>
                <a:gd name="connsiteY3" fmla="*/ 0 h 1654629"/>
                <a:gd name="connsiteX4" fmla="*/ 359229 w 500743"/>
                <a:gd name="connsiteY4" fmla="*/ 0 h 1654629"/>
                <a:gd name="connsiteX5" fmla="*/ 195943 w 500743"/>
                <a:gd name="connsiteY5" fmla="*/ 10886 h 165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3" h="1654629">
                  <a:moveTo>
                    <a:pt x="195943" y="10886"/>
                  </a:moveTo>
                  <a:lnTo>
                    <a:pt x="0" y="1654629"/>
                  </a:lnTo>
                  <a:lnTo>
                    <a:pt x="500743" y="1654629"/>
                  </a:lnTo>
                  <a:lnTo>
                    <a:pt x="359229" y="0"/>
                  </a:lnTo>
                  <a:lnTo>
                    <a:pt x="359229" y="0"/>
                  </a:lnTo>
                  <a:lnTo>
                    <a:pt x="195943" y="10886"/>
                  </a:lnTo>
                  <a:close/>
                </a:path>
              </a:pathLst>
            </a:custGeom>
            <a:gradFill flip="none" rotWithShape="1">
              <a:gsLst>
                <a:gs pos="0">
                  <a:srgbClr val="981E32">
                    <a:lumMod val="20000"/>
                    <a:lumOff val="80000"/>
                  </a:srgbClr>
                </a:gs>
                <a:gs pos="55000">
                  <a:srgbClr val="981E32">
                    <a:tint val="44500"/>
                    <a:satMod val="160000"/>
                  </a:srgbClr>
                </a:gs>
                <a:gs pos="100000">
                  <a:srgbClr val="0A54B3">
                    <a:lumMod val="20000"/>
                    <a:lumOff val="80000"/>
                  </a:srgbClr>
                </a:gs>
              </a:gsLst>
              <a:lin ang="16200000" scaled="1"/>
              <a:tileRect/>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66DEAFFC-FB61-DABD-7F81-951AE537623B}"/>
                </a:ext>
              </a:extLst>
            </p:cNvPr>
            <p:cNvSpPr/>
            <p:nvPr/>
          </p:nvSpPr>
          <p:spPr>
            <a:xfrm>
              <a:off x="168046" y="2129790"/>
              <a:ext cx="3152775" cy="619125"/>
            </a:xfrm>
            <a:prstGeom prst="rect">
              <a:avLst/>
            </a:prstGeom>
            <a:blipFill>
              <a:blip r:embed="rId5"/>
              <a:tile tx="0" ty="0" sx="100000" sy="100000" flip="none" algn="tl"/>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F5A8A99B-2615-36F4-B03E-841A867EFEE5}"/>
                </a:ext>
              </a:extLst>
            </p:cNvPr>
            <p:cNvSpPr/>
            <p:nvPr/>
          </p:nvSpPr>
          <p:spPr>
            <a:xfrm>
              <a:off x="168046" y="495300"/>
              <a:ext cx="3152775" cy="2247900"/>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 name="Up Arrow 49">
              <a:extLst>
                <a:ext uri="{FF2B5EF4-FFF2-40B4-BE49-F238E27FC236}">
                  <a16:creationId xmlns:a16="http://schemas.microsoft.com/office/drawing/2014/main" id="{461ECCC7-9686-DA07-471B-F77EE70D8A2F}"/>
                </a:ext>
              </a:extLst>
            </p:cNvPr>
            <p:cNvSpPr/>
            <p:nvPr/>
          </p:nvSpPr>
          <p:spPr>
            <a:xfrm>
              <a:off x="453161" y="1888490"/>
              <a:ext cx="219075" cy="238125"/>
            </a:xfrm>
            <a:prstGeom prst="upArrow">
              <a:avLst/>
            </a:prstGeom>
            <a:solidFill>
              <a:srgbClr val="981E32">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1" name="Up Arrow 50">
              <a:extLst>
                <a:ext uri="{FF2B5EF4-FFF2-40B4-BE49-F238E27FC236}">
                  <a16:creationId xmlns:a16="http://schemas.microsoft.com/office/drawing/2014/main" id="{AF2C2C03-A31C-8B3A-6F92-814EA8F97C0F}"/>
                </a:ext>
              </a:extLst>
            </p:cNvPr>
            <p:cNvSpPr/>
            <p:nvPr/>
          </p:nvSpPr>
          <p:spPr>
            <a:xfrm>
              <a:off x="805586" y="1898015"/>
              <a:ext cx="219075" cy="238125"/>
            </a:xfrm>
            <a:prstGeom prst="upArrow">
              <a:avLst/>
            </a:prstGeom>
            <a:solidFill>
              <a:srgbClr val="981E32">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2" name="Up Arrow 51">
              <a:extLst>
                <a:ext uri="{FF2B5EF4-FFF2-40B4-BE49-F238E27FC236}">
                  <a16:creationId xmlns:a16="http://schemas.microsoft.com/office/drawing/2014/main" id="{7E069061-CB5B-C187-902F-07C93454C25F}"/>
                </a:ext>
              </a:extLst>
            </p:cNvPr>
            <p:cNvSpPr/>
            <p:nvPr/>
          </p:nvSpPr>
          <p:spPr>
            <a:xfrm>
              <a:off x="1196111" y="1898015"/>
              <a:ext cx="219075" cy="238125"/>
            </a:xfrm>
            <a:prstGeom prst="upArrow">
              <a:avLst/>
            </a:prstGeom>
            <a:solidFill>
              <a:srgbClr val="981E32">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3" name="Up Arrow 52">
              <a:extLst>
                <a:ext uri="{FF2B5EF4-FFF2-40B4-BE49-F238E27FC236}">
                  <a16:creationId xmlns:a16="http://schemas.microsoft.com/office/drawing/2014/main" id="{C715E237-D6B9-666D-792B-6E0596384C9B}"/>
                </a:ext>
              </a:extLst>
            </p:cNvPr>
            <p:cNvSpPr/>
            <p:nvPr/>
          </p:nvSpPr>
          <p:spPr>
            <a:xfrm>
              <a:off x="1567586" y="1888490"/>
              <a:ext cx="219075" cy="238125"/>
            </a:xfrm>
            <a:prstGeom prst="upArrow">
              <a:avLst/>
            </a:prstGeom>
            <a:solidFill>
              <a:srgbClr val="981E32">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4" name="Up Arrow 53">
              <a:extLst>
                <a:ext uri="{FF2B5EF4-FFF2-40B4-BE49-F238E27FC236}">
                  <a16:creationId xmlns:a16="http://schemas.microsoft.com/office/drawing/2014/main" id="{5CA3EA5B-9A8A-B76B-2884-833DF9FE3BD5}"/>
                </a:ext>
              </a:extLst>
            </p:cNvPr>
            <p:cNvSpPr/>
            <p:nvPr/>
          </p:nvSpPr>
          <p:spPr>
            <a:xfrm>
              <a:off x="1929536" y="1888490"/>
              <a:ext cx="219075" cy="238125"/>
            </a:xfrm>
            <a:prstGeom prst="upArrow">
              <a:avLst/>
            </a:prstGeom>
            <a:solidFill>
              <a:srgbClr val="981E32">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5" name="Up Arrow 54">
              <a:extLst>
                <a:ext uri="{FF2B5EF4-FFF2-40B4-BE49-F238E27FC236}">
                  <a16:creationId xmlns:a16="http://schemas.microsoft.com/office/drawing/2014/main" id="{336128AB-07FE-B613-2338-D7AFAD288D36}"/>
                </a:ext>
              </a:extLst>
            </p:cNvPr>
            <p:cNvSpPr/>
            <p:nvPr/>
          </p:nvSpPr>
          <p:spPr>
            <a:xfrm>
              <a:off x="2301011" y="1888490"/>
              <a:ext cx="219075" cy="238125"/>
            </a:xfrm>
            <a:prstGeom prst="upArrow">
              <a:avLst/>
            </a:prstGeom>
            <a:solidFill>
              <a:srgbClr val="981E32">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6" name="Up Arrow 55">
              <a:extLst>
                <a:ext uri="{FF2B5EF4-FFF2-40B4-BE49-F238E27FC236}">
                  <a16:creationId xmlns:a16="http://schemas.microsoft.com/office/drawing/2014/main" id="{7715CE77-5C37-1AC6-D28F-2D0A0151049E}"/>
                </a:ext>
              </a:extLst>
            </p:cNvPr>
            <p:cNvSpPr/>
            <p:nvPr/>
          </p:nvSpPr>
          <p:spPr>
            <a:xfrm>
              <a:off x="2624861" y="1888490"/>
              <a:ext cx="219075" cy="238125"/>
            </a:xfrm>
            <a:prstGeom prst="upArrow">
              <a:avLst/>
            </a:prstGeom>
            <a:solidFill>
              <a:srgbClr val="981E32">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7" name="Up Arrow 56">
              <a:extLst>
                <a:ext uri="{FF2B5EF4-FFF2-40B4-BE49-F238E27FC236}">
                  <a16:creationId xmlns:a16="http://schemas.microsoft.com/office/drawing/2014/main" id="{AF6976B5-7D34-E37B-8439-F7C26E2989C0}"/>
                </a:ext>
              </a:extLst>
            </p:cNvPr>
            <p:cNvSpPr/>
            <p:nvPr/>
          </p:nvSpPr>
          <p:spPr>
            <a:xfrm>
              <a:off x="2553423" y="0"/>
              <a:ext cx="361950" cy="476250"/>
            </a:xfrm>
            <a:prstGeom prst="upArrow">
              <a:avLst/>
            </a:prstGeom>
            <a:solidFill>
              <a:srgbClr val="981E32">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8" name="Text Box 12">
              <a:extLst>
                <a:ext uri="{FF2B5EF4-FFF2-40B4-BE49-F238E27FC236}">
                  <a16:creationId xmlns:a16="http://schemas.microsoft.com/office/drawing/2014/main" id="{8DFFD116-6C31-A611-C79B-BADC13EC4E11}"/>
                </a:ext>
              </a:extLst>
            </p:cNvPr>
            <p:cNvSpPr txBox="1"/>
            <p:nvPr/>
          </p:nvSpPr>
          <p:spPr>
            <a:xfrm>
              <a:off x="2843936" y="85725"/>
              <a:ext cx="2752725" cy="3905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Extraction (e.g. to odour control)</a:t>
              </a:r>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sp>
          <p:nvSpPr>
            <p:cNvPr id="79" name="Up Arrow 58">
              <a:extLst>
                <a:ext uri="{FF2B5EF4-FFF2-40B4-BE49-F238E27FC236}">
                  <a16:creationId xmlns:a16="http://schemas.microsoft.com/office/drawing/2014/main" id="{9CA20DD2-58E1-1784-EC47-11C2B8D55848}"/>
                </a:ext>
              </a:extLst>
            </p:cNvPr>
            <p:cNvSpPr/>
            <p:nvPr/>
          </p:nvSpPr>
          <p:spPr>
            <a:xfrm flipV="1">
              <a:off x="772248" y="19050"/>
              <a:ext cx="361950" cy="476250"/>
            </a:xfrm>
            <a:prstGeom prst="upArrow">
              <a:avLst/>
            </a:prstGeom>
            <a:solidFill>
              <a:srgbClr val="0A54B3">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0" name="TextBox 19">
              <a:extLst>
                <a:ext uri="{FF2B5EF4-FFF2-40B4-BE49-F238E27FC236}">
                  <a16:creationId xmlns:a16="http://schemas.microsoft.com/office/drawing/2014/main" id="{71303B44-FE6B-6760-88F1-EE6466C051C2}"/>
                </a:ext>
              </a:extLst>
            </p:cNvPr>
            <p:cNvSpPr txBox="1"/>
            <p:nvPr/>
          </p:nvSpPr>
          <p:spPr>
            <a:xfrm>
              <a:off x="1086199" y="810014"/>
              <a:ext cx="2124075" cy="4983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Biogas lighter than inlet air</a:t>
              </a:r>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Ullage well mixed </a:t>
              </a:r>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81" name="TextBox 20">
              <a:extLst>
                <a:ext uri="{FF2B5EF4-FFF2-40B4-BE49-F238E27FC236}">
                  <a16:creationId xmlns:a16="http://schemas.microsoft.com/office/drawing/2014/main" id="{356F404C-ADD7-DA8C-1FB1-52178761EC19}"/>
                </a:ext>
              </a:extLst>
            </p:cNvPr>
            <p:cNvSpPr txBox="1"/>
            <p:nvPr/>
          </p:nvSpPr>
          <p:spPr>
            <a:xfrm>
              <a:off x="119233" y="41454"/>
              <a:ext cx="927735" cy="2847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Inlet air</a:t>
              </a:r>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82" name="TextBox 21">
              <a:extLst>
                <a:ext uri="{FF2B5EF4-FFF2-40B4-BE49-F238E27FC236}">
                  <a16:creationId xmlns:a16="http://schemas.microsoft.com/office/drawing/2014/main" id="{AA5F4B86-8497-96BD-298F-BAE880B7E504}"/>
                </a:ext>
              </a:extLst>
            </p:cNvPr>
            <p:cNvSpPr txBox="1"/>
            <p:nvPr/>
          </p:nvSpPr>
          <p:spPr>
            <a:xfrm>
              <a:off x="1196024" y="2208519"/>
              <a:ext cx="1356995" cy="4419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Waste</a:t>
              </a:r>
              <a:endParaRPr kumimoji="0" lang="en-GB"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pic>
        <p:nvPicPr>
          <p:cNvPr id="10" name="Audio 9">
            <a:hlinkClick r:id="" action="ppaction://media"/>
            <a:extLst>
              <a:ext uri="{FF2B5EF4-FFF2-40B4-BE49-F238E27FC236}">
                <a16:creationId xmlns:a16="http://schemas.microsoft.com/office/drawing/2014/main" id="{98B4F81F-D08F-A8AE-FABB-C226AD731BF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2372941285"/>
      </p:ext>
    </p:extLst>
  </p:cSld>
  <p:clrMapOvr>
    <a:masterClrMapping/>
  </p:clrMapOvr>
  <mc:AlternateContent xmlns:mc="http://schemas.openxmlformats.org/markup-compatibility/2006">
    <mc:Choice xmlns:p14="http://schemas.microsoft.com/office/powerpoint/2010/main" Requires="p14">
      <p:transition spd="slow" p14:dur="2000" advTm="93377"/>
    </mc:Choice>
    <mc:Fallback>
      <p:transition spd="slow" advTm="9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83466-78EF-E0E9-8FF9-0109D0392487}"/>
              </a:ext>
            </a:extLst>
          </p:cNvPr>
          <p:cNvSpPr>
            <a:spLocks noGrp="1"/>
          </p:cNvSpPr>
          <p:nvPr>
            <p:ph type="title"/>
          </p:nvPr>
        </p:nvSpPr>
        <p:spPr/>
        <p:txBody>
          <a:bodyPr/>
          <a:lstStyle/>
          <a:p>
            <a:pPr algn="l"/>
            <a:r>
              <a:rPr lang="en-GB" dirty="0"/>
              <a:t>Effective ventilation strategies</a:t>
            </a:r>
          </a:p>
        </p:txBody>
      </p:sp>
      <p:sp>
        <p:nvSpPr>
          <p:cNvPr id="3" name="Text Placeholder 2">
            <a:extLst>
              <a:ext uri="{FF2B5EF4-FFF2-40B4-BE49-F238E27FC236}">
                <a16:creationId xmlns:a16="http://schemas.microsoft.com/office/drawing/2014/main" id="{9DE8753F-441B-3B04-F662-351E9F75C274}"/>
              </a:ext>
            </a:extLst>
          </p:cNvPr>
          <p:cNvSpPr>
            <a:spLocks noGrp="1"/>
          </p:cNvSpPr>
          <p:nvPr>
            <p:ph type="body" sz="quarter" idx="11"/>
          </p:nvPr>
        </p:nvSpPr>
        <p:spPr/>
        <p:txBody>
          <a:bodyPr/>
          <a:lstStyle/>
          <a:p>
            <a:r>
              <a:rPr lang="en-GB" dirty="0"/>
              <a:t>The efficiency of extraction (for a given ventilation volume flow) is maximised by:</a:t>
            </a:r>
          </a:p>
          <a:p>
            <a:pPr marL="2091679" lvl="1" indent="-1143000">
              <a:buFont typeface="+mj-lt"/>
              <a:buAutoNum type="arabicPeriod"/>
            </a:pPr>
            <a:r>
              <a:rPr lang="en-GB" dirty="0"/>
              <a:t>A single inlet vent (rather than several distributed over the tank top)</a:t>
            </a:r>
          </a:p>
          <a:p>
            <a:pPr marL="2091679" lvl="1" indent="-1143000">
              <a:buFont typeface="+mj-lt"/>
              <a:buAutoNum type="arabicPeriod"/>
            </a:pPr>
            <a:r>
              <a:rPr lang="en-GB" dirty="0"/>
              <a:t>Vents in horizontal or near horizontal surfaces (i.e. in the roof rather than at the top of the walls)</a:t>
            </a:r>
          </a:p>
          <a:p>
            <a:pPr marL="2091679" lvl="1" indent="-1143000">
              <a:buFont typeface="+mj-lt"/>
              <a:buAutoNum type="arabicPeriod"/>
            </a:pPr>
            <a:r>
              <a:rPr lang="en-GB" dirty="0"/>
              <a:t>Round or square vents (rather than slots with an equivalent area)</a:t>
            </a:r>
          </a:p>
          <a:p>
            <a:pPr marL="2091679" lvl="1" indent="-1143000">
              <a:buFont typeface="+mj-lt"/>
              <a:buAutoNum type="arabicPeriod"/>
            </a:pPr>
            <a:r>
              <a:rPr lang="en-GB" dirty="0"/>
              <a:t>Smaller vents with higher speed inflow.</a:t>
            </a:r>
          </a:p>
          <a:p>
            <a:endParaRPr lang="en-GB" dirty="0"/>
          </a:p>
        </p:txBody>
      </p:sp>
      <p:sp>
        <p:nvSpPr>
          <p:cNvPr id="4" name="Footer Placeholder 3">
            <a:extLst>
              <a:ext uri="{FF2B5EF4-FFF2-40B4-BE49-F238E27FC236}">
                <a16:creationId xmlns:a16="http://schemas.microsoft.com/office/drawing/2014/main" id="{5DC82DD3-2CE2-423F-5F45-080863AA7B91}"/>
              </a:ext>
            </a:extLst>
          </p:cNvPr>
          <p:cNvSpPr>
            <a:spLocks noGrp="1"/>
          </p:cNvSpPr>
          <p:nvPr>
            <p:ph type="ftr" sz="quarter" idx="3"/>
          </p:nvPr>
        </p:nvSpPr>
        <p:spPr/>
        <p:txBody>
          <a:bodyPr/>
          <a:lstStyle/>
          <a:p>
            <a:fld id="{E5C28990-6398-4D09-8645-EB19CC69C58C}" type="slidenum">
              <a:rPr lang="en-GB" smtClean="0"/>
              <a:pPr/>
              <a:t>28</a:t>
            </a:fld>
            <a:endParaRPr lang="en-GB" dirty="0"/>
          </a:p>
        </p:txBody>
      </p:sp>
      <p:grpSp>
        <p:nvGrpSpPr>
          <p:cNvPr id="5" name="Group 4">
            <a:extLst>
              <a:ext uri="{FF2B5EF4-FFF2-40B4-BE49-F238E27FC236}">
                <a16:creationId xmlns:a16="http://schemas.microsoft.com/office/drawing/2014/main" id="{B94AEBE9-C8AF-D33C-A409-D2A919DCA2F5}"/>
              </a:ext>
            </a:extLst>
          </p:cNvPr>
          <p:cNvGrpSpPr/>
          <p:nvPr/>
        </p:nvGrpSpPr>
        <p:grpSpPr>
          <a:xfrm>
            <a:off x="16712074" y="9821707"/>
            <a:ext cx="7404427" cy="3828408"/>
            <a:chOff x="163124" y="0"/>
            <a:chExt cx="5433537" cy="2748915"/>
          </a:xfrm>
        </p:grpSpPr>
        <p:sp>
          <p:nvSpPr>
            <p:cNvPr id="6" name="Rectangle 5">
              <a:extLst>
                <a:ext uri="{FF2B5EF4-FFF2-40B4-BE49-F238E27FC236}">
                  <a16:creationId xmlns:a16="http://schemas.microsoft.com/office/drawing/2014/main" id="{209DDC90-4775-966B-90FF-D28EC2953BF6}"/>
                </a:ext>
              </a:extLst>
            </p:cNvPr>
            <p:cNvSpPr/>
            <p:nvPr/>
          </p:nvSpPr>
          <p:spPr>
            <a:xfrm>
              <a:off x="180294" y="1459044"/>
              <a:ext cx="3140528" cy="508350"/>
            </a:xfrm>
            <a:prstGeom prst="rect">
              <a:avLst/>
            </a:prstGeom>
            <a:solidFill>
              <a:srgbClr val="981E32">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A5A1C41-E8A3-BEF5-EB1F-D19E53AA9045}"/>
                </a:ext>
              </a:extLst>
            </p:cNvPr>
            <p:cNvGrpSpPr/>
            <p:nvPr/>
          </p:nvGrpSpPr>
          <p:grpSpPr>
            <a:xfrm>
              <a:off x="163124" y="0"/>
              <a:ext cx="5433537" cy="2748915"/>
              <a:chOff x="163124" y="0"/>
              <a:chExt cx="5433537" cy="2748915"/>
            </a:xfrm>
          </p:grpSpPr>
          <p:sp>
            <p:nvSpPr>
              <p:cNvPr id="16" name="Rectangle 15">
                <a:extLst>
                  <a:ext uri="{FF2B5EF4-FFF2-40B4-BE49-F238E27FC236}">
                    <a16:creationId xmlns:a16="http://schemas.microsoft.com/office/drawing/2014/main" id="{2691FDFD-E4D0-FCF1-515F-0EBA7FEAC37C}"/>
                  </a:ext>
                </a:extLst>
              </p:cNvPr>
              <p:cNvSpPr/>
              <p:nvPr/>
            </p:nvSpPr>
            <p:spPr>
              <a:xfrm>
                <a:off x="168046" y="495301"/>
                <a:ext cx="3152775" cy="982792"/>
              </a:xfrm>
              <a:prstGeom prst="rect">
                <a:avLst/>
              </a:prstGeom>
              <a:solidFill>
                <a:srgbClr val="981E32">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7" name="Freeform 201">
                <a:extLst>
                  <a:ext uri="{FF2B5EF4-FFF2-40B4-BE49-F238E27FC236}">
                    <a16:creationId xmlns:a16="http://schemas.microsoft.com/office/drawing/2014/main" id="{157BF508-F9F2-EEE1-33EC-EC068050DBBA}"/>
                  </a:ext>
                </a:extLst>
              </p:cNvPr>
              <p:cNvSpPr/>
              <p:nvPr/>
            </p:nvSpPr>
            <p:spPr>
              <a:xfrm>
                <a:off x="689926" y="487205"/>
                <a:ext cx="456563" cy="998984"/>
              </a:xfrm>
              <a:custGeom>
                <a:avLst/>
                <a:gdLst>
                  <a:gd name="connsiteX0" fmla="*/ 195943 w 500743"/>
                  <a:gd name="connsiteY0" fmla="*/ 10886 h 1654629"/>
                  <a:gd name="connsiteX1" fmla="*/ 0 w 500743"/>
                  <a:gd name="connsiteY1" fmla="*/ 1654629 h 1654629"/>
                  <a:gd name="connsiteX2" fmla="*/ 500743 w 500743"/>
                  <a:gd name="connsiteY2" fmla="*/ 1654629 h 1654629"/>
                  <a:gd name="connsiteX3" fmla="*/ 359229 w 500743"/>
                  <a:gd name="connsiteY3" fmla="*/ 0 h 1654629"/>
                  <a:gd name="connsiteX4" fmla="*/ 359229 w 500743"/>
                  <a:gd name="connsiteY4" fmla="*/ 0 h 1654629"/>
                  <a:gd name="connsiteX5" fmla="*/ 195943 w 500743"/>
                  <a:gd name="connsiteY5" fmla="*/ 10886 h 165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3" h="1654629">
                    <a:moveTo>
                      <a:pt x="195943" y="10886"/>
                    </a:moveTo>
                    <a:lnTo>
                      <a:pt x="0" y="1654629"/>
                    </a:lnTo>
                    <a:lnTo>
                      <a:pt x="500743" y="1654629"/>
                    </a:lnTo>
                    <a:lnTo>
                      <a:pt x="359229" y="0"/>
                    </a:lnTo>
                    <a:lnTo>
                      <a:pt x="359229" y="0"/>
                    </a:lnTo>
                    <a:lnTo>
                      <a:pt x="195943" y="10886"/>
                    </a:lnTo>
                    <a:close/>
                  </a:path>
                </a:pathLst>
              </a:custGeom>
              <a:solidFill>
                <a:srgbClr val="1F497D">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3963CD4-9517-0E8B-3D6F-4C2CF05E7CD1}"/>
                  </a:ext>
                </a:extLst>
              </p:cNvPr>
              <p:cNvSpPr/>
              <p:nvPr/>
            </p:nvSpPr>
            <p:spPr>
              <a:xfrm>
                <a:off x="168046" y="1943021"/>
                <a:ext cx="3152775" cy="805894"/>
              </a:xfrm>
              <a:prstGeom prst="rect">
                <a:avLst/>
              </a:prstGeom>
              <a:blipFill>
                <a:blip r:embed="rId6"/>
                <a:tile tx="0" ty="0" sx="100000" sy="100000" flip="none" algn="tl"/>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A3830C9C-BD1C-20F6-9BDE-B30535EAD0C5}"/>
                  </a:ext>
                </a:extLst>
              </p:cNvPr>
              <p:cNvSpPr/>
              <p:nvPr/>
            </p:nvSpPr>
            <p:spPr>
              <a:xfrm>
                <a:off x="168046" y="495300"/>
                <a:ext cx="3152775" cy="2247900"/>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0" name="Up Arrow 211">
                <a:extLst>
                  <a:ext uri="{FF2B5EF4-FFF2-40B4-BE49-F238E27FC236}">
                    <a16:creationId xmlns:a16="http://schemas.microsoft.com/office/drawing/2014/main" id="{7F25B7C1-26EE-7809-F7BC-825D1938A0A3}"/>
                  </a:ext>
                </a:extLst>
              </p:cNvPr>
              <p:cNvSpPr/>
              <p:nvPr/>
            </p:nvSpPr>
            <p:spPr>
              <a:xfrm>
                <a:off x="2553423" y="0"/>
                <a:ext cx="361950" cy="476250"/>
              </a:xfrm>
              <a:prstGeom prst="upArrow">
                <a:avLst/>
              </a:prstGeom>
              <a:solidFill>
                <a:srgbClr val="981E32">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1" name="Text Box 12">
                <a:extLst>
                  <a:ext uri="{FF2B5EF4-FFF2-40B4-BE49-F238E27FC236}">
                    <a16:creationId xmlns:a16="http://schemas.microsoft.com/office/drawing/2014/main" id="{8D1A0D7C-5336-6CE3-37C3-00E2EE1A084A}"/>
                  </a:ext>
                </a:extLst>
              </p:cNvPr>
              <p:cNvSpPr txBox="1"/>
              <p:nvPr/>
            </p:nvSpPr>
            <p:spPr>
              <a:xfrm>
                <a:off x="2843936" y="126837"/>
                <a:ext cx="2752725" cy="3905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Extraction (e.g. to odour control)</a:t>
                </a:r>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sp>
            <p:nvSpPr>
              <p:cNvPr id="22" name="Up Arrow 213">
                <a:extLst>
                  <a:ext uri="{FF2B5EF4-FFF2-40B4-BE49-F238E27FC236}">
                    <a16:creationId xmlns:a16="http://schemas.microsoft.com/office/drawing/2014/main" id="{313DC065-8383-8ECF-9852-4E9B1250FE54}"/>
                  </a:ext>
                </a:extLst>
              </p:cNvPr>
              <p:cNvSpPr/>
              <p:nvPr/>
            </p:nvSpPr>
            <p:spPr>
              <a:xfrm flipV="1">
                <a:off x="772248" y="19050"/>
                <a:ext cx="361950" cy="476250"/>
              </a:xfrm>
              <a:prstGeom prst="upArrow">
                <a:avLst/>
              </a:prstGeom>
              <a:solidFill>
                <a:srgbClr val="1F497D">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23" name="TextBox 19">
                <a:extLst>
                  <a:ext uri="{FF2B5EF4-FFF2-40B4-BE49-F238E27FC236}">
                    <a16:creationId xmlns:a16="http://schemas.microsoft.com/office/drawing/2014/main" id="{D6DF2BEE-FB1D-9FE9-E9BC-F2984C9A7050}"/>
                  </a:ext>
                </a:extLst>
              </p:cNvPr>
              <p:cNvSpPr txBox="1"/>
              <p:nvPr/>
            </p:nvSpPr>
            <p:spPr>
              <a:xfrm>
                <a:off x="1208315" y="810225"/>
                <a:ext cx="2124710" cy="2651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Inlet air lighter than biogas </a:t>
                </a:r>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24" name="TextBox 20">
                <a:extLst>
                  <a:ext uri="{FF2B5EF4-FFF2-40B4-BE49-F238E27FC236}">
                    <a16:creationId xmlns:a16="http://schemas.microsoft.com/office/drawing/2014/main" id="{35E9E41E-539C-5C93-AB38-1A5EB7448D39}"/>
                  </a:ext>
                </a:extLst>
              </p:cNvPr>
              <p:cNvSpPr txBox="1"/>
              <p:nvPr/>
            </p:nvSpPr>
            <p:spPr>
              <a:xfrm>
                <a:off x="163124" y="27079"/>
                <a:ext cx="927735" cy="2651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Inlet air</a:t>
                </a:r>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25" name="TextBox 21">
                <a:extLst>
                  <a:ext uri="{FF2B5EF4-FFF2-40B4-BE49-F238E27FC236}">
                    <a16:creationId xmlns:a16="http://schemas.microsoft.com/office/drawing/2014/main" id="{48122059-0999-8077-A91C-7BF18E6FBBCF}"/>
                  </a:ext>
                </a:extLst>
              </p:cNvPr>
              <p:cNvSpPr txBox="1"/>
              <p:nvPr/>
            </p:nvSpPr>
            <p:spPr>
              <a:xfrm>
                <a:off x="1196024" y="2208519"/>
                <a:ext cx="1356995" cy="4419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Waste</a:t>
                </a:r>
                <a:endParaRPr kumimoji="0" lang="en-GB"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sp>
          <p:nvSpPr>
            <p:cNvPr id="8" name="Freeform 218">
              <a:extLst>
                <a:ext uri="{FF2B5EF4-FFF2-40B4-BE49-F238E27FC236}">
                  <a16:creationId xmlns:a16="http://schemas.microsoft.com/office/drawing/2014/main" id="{5921C50A-4728-D97E-D645-16EA0B8FA94A}"/>
                </a:ext>
              </a:extLst>
            </p:cNvPr>
            <p:cNvSpPr/>
            <p:nvPr/>
          </p:nvSpPr>
          <p:spPr>
            <a:xfrm>
              <a:off x="540336" y="502283"/>
              <a:ext cx="359229" cy="968828"/>
            </a:xfrm>
            <a:custGeom>
              <a:avLst/>
              <a:gdLst>
                <a:gd name="connsiteX0" fmla="*/ 359229 w 359229"/>
                <a:gd name="connsiteY0" fmla="*/ 0 h 968828"/>
                <a:gd name="connsiteX1" fmla="*/ 195943 w 359229"/>
                <a:gd name="connsiteY1" fmla="*/ 968828 h 968828"/>
                <a:gd name="connsiteX2" fmla="*/ 0 w 359229"/>
                <a:gd name="connsiteY2" fmla="*/ 10885 h 968828"/>
                <a:gd name="connsiteX3" fmla="*/ 359229 w 359229"/>
                <a:gd name="connsiteY3" fmla="*/ 0 h 968828"/>
              </a:gdLst>
              <a:ahLst/>
              <a:cxnLst>
                <a:cxn ang="0">
                  <a:pos x="connsiteX0" y="connsiteY0"/>
                </a:cxn>
                <a:cxn ang="0">
                  <a:pos x="connsiteX1" y="connsiteY1"/>
                </a:cxn>
                <a:cxn ang="0">
                  <a:pos x="connsiteX2" y="connsiteY2"/>
                </a:cxn>
                <a:cxn ang="0">
                  <a:pos x="connsiteX3" y="connsiteY3"/>
                </a:cxn>
              </a:cxnLst>
              <a:rect l="l" t="t" r="r" b="b"/>
              <a:pathLst>
                <a:path w="359229" h="968828">
                  <a:moveTo>
                    <a:pt x="359229" y="0"/>
                  </a:moveTo>
                  <a:lnTo>
                    <a:pt x="195943" y="968828"/>
                  </a:lnTo>
                  <a:lnTo>
                    <a:pt x="0" y="10885"/>
                  </a:lnTo>
                  <a:lnTo>
                    <a:pt x="359229" y="0"/>
                  </a:lnTo>
                  <a:close/>
                </a:path>
              </a:pathLst>
            </a:custGeom>
            <a:gradFill>
              <a:gsLst>
                <a:gs pos="100000">
                  <a:srgbClr val="CDD3E9"/>
                </a:gs>
                <a:gs pos="0">
                  <a:srgbClr val="981E32">
                    <a:lumMod val="20000"/>
                    <a:lumOff val="80000"/>
                  </a:srgbClr>
                </a:gs>
                <a:gs pos="54000">
                  <a:srgbClr val="981E32">
                    <a:tint val="44500"/>
                    <a:satMod val="160000"/>
                  </a:srgbClr>
                </a:gs>
                <a:gs pos="100000">
                  <a:srgbClr val="1F497D">
                    <a:lumMod val="20000"/>
                    <a:lumOff val="80000"/>
                  </a:srgbClr>
                </a:gs>
              </a:gsLst>
              <a:lin ang="5400000" scaled="0"/>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 name="Freeform 219">
              <a:extLst>
                <a:ext uri="{FF2B5EF4-FFF2-40B4-BE49-F238E27FC236}">
                  <a16:creationId xmlns:a16="http://schemas.microsoft.com/office/drawing/2014/main" id="{77946D09-81FB-5188-04BE-D50020363852}"/>
                </a:ext>
              </a:extLst>
            </p:cNvPr>
            <p:cNvSpPr/>
            <p:nvPr/>
          </p:nvSpPr>
          <p:spPr>
            <a:xfrm>
              <a:off x="971636" y="517361"/>
              <a:ext cx="359229" cy="968828"/>
            </a:xfrm>
            <a:custGeom>
              <a:avLst/>
              <a:gdLst>
                <a:gd name="connsiteX0" fmla="*/ 359229 w 359229"/>
                <a:gd name="connsiteY0" fmla="*/ 0 h 968828"/>
                <a:gd name="connsiteX1" fmla="*/ 195943 w 359229"/>
                <a:gd name="connsiteY1" fmla="*/ 968828 h 968828"/>
                <a:gd name="connsiteX2" fmla="*/ 0 w 359229"/>
                <a:gd name="connsiteY2" fmla="*/ 10885 h 968828"/>
                <a:gd name="connsiteX3" fmla="*/ 359229 w 359229"/>
                <a:gd name="connsiteY3" fmla="*/ 0 h 968828"/>
              </a:gdLst>
              <a:ahLst/>
              <a:cxnLst>
                <a:cxn ang="0">
                  <a:pos x="connsiteX0" y="connsiteY0"/>
                </a:cxn>
                <a:cxn ang="0">
                  <a:pos x="connsiteX1" y="connsiteY1"/>
                </a:cxn>
                <a:cxn ang="0">
                  <a:pos x="connsiteX2" y="connsiteY2"/>
                </a:cxn>
                <a:cxn ang="0">
                  <a:pos x="connsiteX3" y="connsiteY3"/>
                </a:cxn>
              </a:cxnLst>
              <a:rect l="l" t="t" r="r" b="b"/>
              <a:pathLst>
                <a:path w="359229" h="968828">
                  <a:moveTo>
                    <a:pt x="359229" y="0"/>
                  </a:moveTo>
                  <a:lnTo>
                    <a:pt x="195943" y="968828"/>
                  </a:lnTo>
                  <a:lnTo>
                    <a:pt x="0" y="10885"/>
                  </a:lnTo>
                  <a:lnTo>
                    <a:pt x="359229" y="0"/>
                  </a:lnTo>
                  <a:close/>
                </a:path>
              </a:pathLst>
            </a:custGeom>
            <a:gradFill>
              <a:gsLst>
                <a:gs pos="100000">
                  <a:srgbClr val="CDD3E9"/>
                </a:gs>
                <a:gs pos="0">
                  <a:srgbClr val="981E32">
                    <a:lumMod val="20000"/>
                    <a:lumOff val="80000"/>
                  </a:srgbClr>
                </a:gs>
                <a:gs pos="97000">
                  <a:srgbClr val="1F497D">
                    <a:lumMod val="20000"/>
                    <a:lumOff val="80000"/>
                  </a:srgbClr>
                </a:gs>
                <a:gs pos="100000">
                  <a:srgbClr val="981E32">
                    <a:lumMod val="20000"/>
                    <a:lumOff val="80000"/>
                  </a:srgbClr>
                </a:gs>
              </a:gsLst>
              <a:lin ang="5400000" scaled="0"/>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EEC2B04D-C70B-4DFB-35E0-1B1966746BAB}"/>
                </a:ext>
              </a:extLst>
            </p:cNvPr>
            <p:cNvCxnSpPr/>
            <p:nvPr/>
          </p:nvCxnSpPr>
          <p:spPr>
            <a:xfrm>
              <a:off x="928005" y="738961"/>
              <a:ext cx="0" cy="347884"/>
            </a:xfrm>
            <a:prstGeom prst="straightConnector1">
              <a:avLst/>
            </a:prstGeom>
            <a:noFill/>
            <a:ln w="19050" cap="flat" cmpd="sng" algn="ctr">
              <a:solidFill>
                <a:srgbClr val="1F497D"/>
              </a:solidFill>
              <a:prstDash val="solid"/>
              <a:miter lim="800000"/>
              <a:headEnd type="none" w="med" len="med"/>
              <a:tailEnd type="triangle" w="med" len="med"/>
            </a:ln>
            <a:effectLst/>
          </p:spPr>
        </p:cxnSp>
        <p:sp>
          <p:nvSpPr>
            <p:cNvPr id="11" name="Freeform 221">
              <a:extLst>
                <a:ext uri="{FF2B5EF4-FFF2-40B4-BE49-F238E27FC236}">
                  <a16:creationId xmlns:a16="http://schemas.microsoft.com/office/drawing/2014/main" id="{87E28A31-D2A9-0D63-8091-4B211EEDB2DA}"/>
                </a:ext>
              </a:extLst>
            </p:cNvPr>
            <p:cNvSpPr/>
            <p:nvPr/>
          </p:nvSpPr>
          <p:spPr>
            <a:xfrm>
              <a:off x="740952" y="1206940"/>
              <a:ext cx="174171" cy="163286"/>
            </a:xfrm>
            <a:custGeom>
              <a:avLst/>
              <a:gdLst>
                <a:gd name="connsiteX0" fmla="*/ 174171 w 174171"/>
                <a:gd name="connsiteY0" fmla="*/ 10886 h 163286"/>
                <a:gd name="connsiteX1" fmla="*/ 174171 w 174171"/>
                <a:gd name="connsiteY1" fmla="*/ 10886 h 163286"/>
                <a:gd name="connsiteX2" fmla="*/ 163286 w 174171"/>
                <a:gd name="connsiteY2" fmla="*/ 108858 h 163286"/>
                <a:gd name="connsiteX3" fmla="*/ 141514 w 174171"/>
                <a:gd name="connsiteY3" fmla="*/ 130629 h 163286"/>
                <a:gd name="connsiteX4" fmla="*/ 119743 w 174171"/>
                <a:gd name="connsiteY4" fmla="*/ 163286 h 163286"/>
                <a:gd name="connsiteX5" fmla="*/ 65314 w 174171"/>
                <a:gd name="connsiteY5" fmla="*/ 152400 h 163286"/>
                <a:gd name="connsiteX6" fmla="*/ 43543 w 174171"/>
                <a:gd name="connsiteY6" fmla="*/ 119743 h 163286"/>
                <a:gd name="connsiteX7" fmla="*/ 21771 w 174171"/>
                <a:gd name="connsiteY7" fmla="*/ 54429 h 163286"/>
                <a:gd name="connsiteX8" fmla="*/ 10886 w 174171"/>
                <a:gd name="connsiteY8" fmla="*/ 21772 h 163286"/>
                <a:gd name="connsiteX9" fmla="*/ 0 w 174171"/>
                <a:gd name="connsiteY9" fmla="*/ 0 h 163286"/>
                <a:gd name="connsiteX10" fmla="*/ 10886 w 174171"/>
                <a:gd name="connsiteY10" fmla="*/ 0 h 1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171" h="163286">
                  <a:moveTo>
                    <a:pt x="174171" y="10886"/>
                  </a:moveTo>
                  <a:lnTo>
                    <a:pt x="174171" y="10886"/>
                  </a:lnTo>
                  <a:cubicBezTo>
                    <a:pt x="170543" y="43543"/>
                    <a:pt x="171932" y="77158"/>
                    <a:pt x="163286" y="108858"/>
                  </a:cubicBezTo>
                  <a:cubicBezTo>
                    <a:pt x="160586" y="118760"/>
                    <a:pt x="147925" y="122615"/>
                    <a:pt x="141514" y="130629"/>
                  </a:cubicBezTo>
                  <a:cubicBezTo>
                    <a:pt x="133341" y="140845"/>
                    <a:pt x="127000" y="152400"/>
                    <a:pt x="119743" y="163286"/>
                  </a:cubicBezTo>
                  <a:cubicBezTo>
                    <a:pt x="101600" y="159657"/>
                    <a:pt x="81378" y="161580"/>
                    <a:pt x="65314" y="152400"/>
                  </a:cubicBezTo>
                  <a:cubicBezTo>
                    <a:pt x="53955" y="145909"/>
                    <a:pt x="48856" y="131698"/>
                    <a:pt x="43543" y="119743"/>
                  </a:cubicBezTo>
                  <a:cubicBezTo>
                    <a:pt x="34222" y="98772"/>
                    <a:pt x="29028" y="76200"/>
                    <a:pt x="21771" y="54429"/>
                  </a:cubicBezTo>
                  <a:cubicBezTo>
                    <a:pt x="18142" y="43543"/>
                    <a:pt x="16018" y="32035"/>
                    <a:pt x="10886" y="21772"/>
                  </a:cubicBezTo>
                  <a:lnTo>
                    <a:pt x="0" y="0"/>
                  </a:lnTo>
                  <a:lnTo>
                    <a:pt x="10886" y="0"/>
                  </a:lnTo>
                </a:path>
              </a:pathLst>
            </a:custGeom>
            <a:noFill/>
            <a:ln w="12700" cap="flat" cmpd="sng" algn="ctr">
              <a:solidFill>
                <a:srgbClr val="981E32">
                  <a:shade val="50000"/>
                </a:srgbClr>
              </a:solidFill>
              <a:prstDash val="solid"/>
              <a:miter lim="800000"/>
              <a:headEnd type="none" w="med" len="med"/>
              <a:tailEnd type="triangl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2" name="Freeform 222">
              <a:extLst>
                <a:ext uri="{FF2B5EF4-FFF2-40B4-BE49-F238E27FC236}">
                  <a16:creationId xmlns:a16="http://schemas.microsoft.com/office/drawing/2014/main" id="{B9A97673-E786-539D-1B20-E0ED1D300166}"/>
                </a:ext>
              </a:extLst>
            </p:cNvPr>
            <p:cNvSpPr/>
            <p:nvPr/>
          </p:nvSpPr>
          <p:spPr>
            <a:xfrm flipH="1">
              <a:off x="953223" y="1206940"/>
              <a:ext cx="174171" cy="163286"/>
            </a:xfrm>
            <a:custGeom>
              <a:avLst/>
              <a:gdLst>
                <a:gd name="connsiteX0" fmla="*/ 174171 w 174171"/>
                <a:gd name="connsiteY0" fmla="*/ 10886 h 163286"/>
                <a:gd name="connsiteX1" fmla="*/ 174171 w 174171"/>
                <a:gd name="connsiteY1" fmla="*/ 10886 h 163286"/>
                <a:gd name="connsiteX2" fmla="*/ 163286 w 174171"/>
                <a:gd name="connsiteY2" fmla="*/ 108858 h 163286"/>
                <a:gd name="connsiteX3" fmla="*/ 141514 w 174171"/>
                <a:gd name="connsiteY3" fmla="*/ 130629 h 163286"/>
                <a:gd name="connsiteX4" fmla="*/ 119743 w 174171"/>
                <a:gd name="connsiteY4" fmla="*/ 163286 h 163286"/>
                <a:gd name="connsiteX5" fmla="*/ 65314 w 174171"/>
                <a:gd name="connsiteY5" fmla="*/ 152400 h 163286"/>
                <a:gd name="connsiteX6" fmla="*/ 43543 w 174171"/>
                <a:gd name="connsiteY6" fmla="*/ 119743 h 163286"/>
                <a:gd name="connsiteX7" fmla="*/ 21771 w 174171"/>
                <a:gd name="connsiteY7" fmla="*/ 54429 h 163286"/>
                <a:gd name="connsiteX8" fmla="*/ 10886 w 174171"/>
                <a:gd name="connsiteY8" fmla="*/ 21772 h 163286"/>
                <a:gd name="connsiteX9" fmla="*/ 0 w 174171"/>
                <a:gd name="connsiteY9" fmla="*/ 0 h 163286"/>
                <a:gd name="connsiteX10" fmla="*/ 10886 w 174171"/>
                <a:gd name="connsiteY10" fmla="*/ 0 h 1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171" h="163286">
                  <a:moveTo>
                    <a:pt x="174171" y="10886"/>
                  </a:moveTo>
                  <a:lnTo>
                    <a:pt x="174171" y="10886"/>
                  </a:lnTo>
                  <a:cubicBezTo>
                    <a:pt x="170543" y="43543"/>
                    <a:pt x="171932" y="77158"/>
                    <a:pt x="163286" y="108858"/>
                  </a:cubicBezTo>
                  <a:cubicBezTo>
                    <a:pt x="160586" y="118760"/>
                    <a:pt x="147925" y="122615"/>
                    <a:pt x="141514" y="130629"/>
                  </a:cubicBezTo>
                  <a:cubicBezTo>
                    <a:pt x="133341" y="140845"/>
                    <a:pt x="127000" y="152400"/>
                    <a:pt x="119743" y="163286"/>
                  </a:cubicBezTo>
                  <a:cubicBezTo>
                    <a:pt x="101600" y="159657"/>
                    <a:pt x="81378" y="161580"/>
                    <a:pt x="65314" y="152400"/>
                  </a:cubicBezTo>
                  <a:cubicBezTo>
                    <a:pt x="53955" y="145909"/>
                    <a:pt x="48856" y="131698"/>
                    <a:pt x="43543" y="119743"/>
                  </a:cubicBezTo>
                  <a:cubicBezTo>
                    <a:pt x="34222" y="98772"/>
                    <a:pt x="29028" y="76200"/>
                    <a:pt x="21771" y="54429"/>
                  </a:cubicBezTo>
                  <a:cubicBezTo>
                    <a:pt x="18142" y="43543"/>
                    <a:pt x="16018" y="32035"/>
                    <a:pt x="10886" y="21772"/>
                  </a:cubicBezTo>
                  <a:lnTo>
                    <a:pt x="0" y="0"/>
                  </a:lnTo>
                  <a:lnTo>
                    <a:pt x="10886" y="0"/>
                  </a:lnTo>
                </a:path>
              </a:pathLst>
            </a:custGeom>
            <a:noFill/>
            <a:ln w="12700" cap="flat" cmpd="sng" algn="ctr">
              <a:solidFill>
                <a:srgbClr val="981E32">
                  <a:shade val="50000"/>
                </a:srgbClr>
              </a:solidFill>
              <a:prstDash val="solid"/>
              <a:miter lim="800000"/>
              <a:headEnd type="none" w="med" len="med"/>
              <a:tailEnd type="triangl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13" name="Straight Arrow Connector 12">
              <a:extLst>
                <a:ext uri="{FF2B5EF4-FFF2-40B4-BE49-F238E27FC236}">
                  <a16:creationId xmlns:a16="http://schemas.microsoft.com/office/drawing/2014/main" id="{1CD720ED-0111-3484-DECF-521B7C7B2BF0}"/>
                </a:ext>
              </a:extLst>
            </p:cNvPr>
            <p:cNvCxnSpPr/>
            <p:nvPr/>
          </p:nvCxnSpPr>
          <p:spPr>
            <a:xfrm flipV="1">
              <a:off x="1139047" y="862896"/>
              <a:ext cx="24405" cy="208939"/>
            </a:xfrm>
            <a:prstGeom prst="straightConnector1">
              <a:avLst/>
            </a:prstGeom>
            <a:noFill/>
            <a:ln w="19050" cap="flat" cmpd="sng" algn="ctr">
              <a:solidFill>
                <a:srgbClr val="1F497D"/>
              </a:solidFill>
              <a:prstDash val="solid"/>
              <a:miter lim="800000"/>
              <a:headEnd type="none" w="med" len="med"/>
              <a:tailEnd type="triangle" w="med" len="med"/>
            </a:ln>
            <a:effectLst/>
          </p:spPr>
        </p:cxnSp>
        <p:cxnSp>
          <p:nvCxnSpPr>
            <p:cNvPr id="14" name="Straight Arrow Connector 13">
              <a:extLst>
                <a:ext uri="{FF2B5EF4-FFF2-40B4-BE49-F238E27FC236}">
                  <a16:creationId xmlns:a16="http://schemas.microsoft.com/office/drawing/2014/main" id="{A456E8F5-D64F-9BCB-78F0-C27E6500A8B5}"/>
                </a:ext>
              </a:extLst>
            </p:cNvPr>
            <p:cNvCxnSpPr/>
            <p:nvPr/>
          </p:nvCxnSpPr>
          <p:spPr>
            <a:xfrm flipH="1" flipV="1">
              <a:off x="715185" y="831801"/>
              <a:ext cx="25767" cy="255044"/>
            </a:xfrm>
            <a:prstGeom prst="straightConnector1">
              <a:avLst/>
            </a:prstGeom>
            <a:noFill/>
            <a:ln w="19050" cap="flat" cmpd="sng" algn="ctr">
              <a:solidFill>
                <a:srgbClr val="1F497D"/>
              </a:solidFill>
              <a:prstDash val="solid"/>
              <a:miter lim="800000"/>
              <a:headEnd type="none" w="med" len="med"/>
              <a:tailEnd type="triangle" w="med" len="med"/>
            </a:ln>
            <a:effectLst/>
          </p:spPr>
        </p:cxnSp>
        <p:sp>
          <p:nvSpPr>
            <p:cNvPr id="15" name="TextBox 34">
              <a:extLst>
                <a:ext uri="{FF2B5EF4-FFF2-40B4-BE49-F238E27FC236}">
                  <a16:creationId xmlns:a16="http://schemas.microsoft.com/office/drawing/2014/main" id="{4DC9431D-23BE-5FEA-153E-A5B7DF9D4AED}"/>
                </a:ext>
              </a:extLst>
            </p:cNvPr>
            <p:cNvSpPr txBox="1"/>
            <p:nvPr/>
          </p:nvSpPr>
          <p:spPr>
            <a:xfrm>
              <a:off x="838943" y="1614609"/>
              <a:ext cx="2196934" cy="28729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Biogas accumulation</a:t>
              </a:r>
              <a:endParaRPr kumimoji="0" lang="en-GB"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pic>
        <p:nvPicPr>
          <p:cNvPr id="33" name="Audio 32">
            <a:hlinkClick r:id="" action="ppaction://media"/>
            <a:extLst>
              <a:ext uri="{FF2B5EF4-FFF2-40B4-BE49-F238E27FC236}">
                <a16:creationId xmlns:a16="http://schemas.microsoft.com/office/drawing/2014/main" id="{E45F9DCC-5159-0AD9-2AB1-F05E3D93598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625000" t="-625000" r="-625000" b="-625000"/>
          <a:stretch>
            <a:fillRect/>
          </a:stretch>
        </p:blipFill>
        <p:spPr>
          <a:xfrm>
            <a:off x="19952208" y="9436608"/>
            <a:ext cx="4114800" cy="4114800"/>
          </a:xfrm>
          <a:prstGeom prst="ellipse">
            <a:avLst/>
          </a:prstGeom>
        </p:spPr>
      </p:pic>
    </p:spTree>
    <p:custDataLst>
      <p:tags r:id="rId1"/>
    </p:custDataLst>
    <p:extLst>
      <p:ext uri="{BB962C8B-B14F-4D97-AF65-F5344CB8AC3E}">
        <p14:creationId xmlns:p14="http://schemas.microsoft.com/office/powerpoint/2010/main" val="413878340"/>
      </p:ext>
    </p:extLst>
  </p:cSld>
  <p:clrMapOvr>
    <a:masterClrMapping/>
  </p:clrMapOvr>
  <mc:AlternateContent xmlns:mc="http://schemas.openxmlformats.org/markup-compatibility/2006">
    <mc:Choice xmlns:p14="http://schemas.microsoft.com/office/powerpoint/2010/main" Requires="p14">
      <p:transition spd="slow" p14:dur="2000" advTm="28349"/>
    </mc:Choice>
    <mc:Fallback>
      <p:transition spd="slow" advTm="28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760F1-CBA6-C225-6164-CB9773A91613}"/>
              </a:ext>
            </a:extLst>
          </p:cNvPr>
          <p:cNvSpPr>
            <a:spLocks noGrp="1"/>
          </p:cNvSpPr>
          <p:nvPr>
            <p:ph type="title"/>
          </p:nvPr>
        </p:nvSpPr>
        <p:spPr/>
        <p:txBody>
          <a:bodyPr/>
          <a:lstStyle/>
          <a:p>
            <a:pPr algn="l"/>
            <a:r>
              <a:rPr lang="en-GB" dirty="0"/>
              <a:t>Conclusions</a:t>
            </a:r>
          </a:p>
        </p:txBody>
      </p:sp>
      <p:sp>
        <p:nvSpPr>
          <p:cNvPr id="3" name="Text Placeholder 2">
            <a:extLst>
              <a:ext uri="{FF2B5EF4-FFF2-40B4-BE49-F238E27FC236}">
                <a16:creationId xmlns:a16="http://schemas.microsoft.com/office/drawing/2014/main" id="{F023569F-FEE7-158D-E3C9-B553DB5A8106}"/>
              </a:ext>
            </a:extLst>
          </p:cNvPr>
          <p:cNvSpPr>
            <a:spLocks noGrp="1"/>
          </p:cNvSpPr>
          <p:nvPr>
            <p:ph type="body" sz="quarter" idx="11"/>
          </p:nvPr>
        </p:nvSpPr>
        <p:spPr>
          <a:xfrm>
            <a:off x="1819800" y="2965450"/>
            <a:ext cx="20592000" cy="9143423"/>
          </a:xfrm>
        </p:spPr>
        <p:txBody>
          <a:bodyPr/>
          <a:lstStyle/>
          <a:p>
            <a:r>
              <a:rPr lang="en-GB" dirty="0"/>
              <a:t>Understanding - Greater understanding of explosive atmospheres needed when risk assessing, e.g. sizing of ventilation systems</a:t>
            </a:r>
          </a:p>
          <a:p>
            <a:r>
              <a:rPr lang="en-GB" dirty="0"/>
              <a:t>Training - Staff training important so that operators can spot the signs of issues occurring and react appropriately and safely</a:t>
            </a:r>
          </a:p>
          <a:p>
            <a:r>
              <a:rPr lang="en-GB" dirty="0"/>
              <a:t>Risks – Many of the safety risks in AD are common to other industries and so safe systems of work to mitigate these should be easy to implement</a:t>
            </a:r>
          </a:p>
          <a:p>
            <a:r>
              <a:rPr lang="en-GB" dirty="0"/>
              <a:t>Guidance about process safety in AD is useful</a:t>
            </a:r>
          </a:p>
          <a:p>
            <a:endParaRPr lang="en-GB" dirty="0"/>
          </a:p>
        </p:txBody>
      </p:sp>
      <p:sp>
        <p:nvSpPr>
          <p:cNvPr id="4" name="Footer Placeholder 3">
            <a:extLst>
              <a:ext uri="{FF2B5EF4-FFF2-40B4-BE49-F238E27FC236}">
                <a16:creationId xmlns:a16="http://schemas.microsoft.com/office/drawing/2014/main" id="{21D29E4F-3960-E6D7-F7BD-7706D58348D7}"/>
              </a:ext>
            </a:extLst>
          </p:cNvPr>
          <p:cNvSpPr>
            <a:spLocks noGrp="1"/>
          </p:cNvSpPr>
          <p:nvPr>
            <p:ph type="ftr" sz="quarter" idx="3"/>
          </p:nvPr>
        </p:nvSpPr>
        <p:spPr/>
        <p:txBody>
          <a:bodyPr/>
          <a:lstStyle/>
          <a:p>
            <a:fld id="{E5C28990-6398-4D09-8645-EB19CC69C58C}" type="slidenum">
              <a:rPr lang="en-GB" smtClean="0"/>
              <a:pPr/>
              <a:t>29</a:t>
            </a:fld>
            <a:endParaRPr lang="en-GB" dirty="0"/>
          </a:p>
        </p:txBody>
      </p:sp>
      <p:pic>
        <p:nvPicPr>
          <p:cNvPr id="26" name="Audio 25">
            <a:hlinkClick r:id="" action="ppaction://media"/>
            <a:extLst>
              <a:ext uri="{FF2B5EF4-FFF2-40B4-BE49-F238E27FC236}">
                <a16:creationId xmlns:a16="http://schemas.microsoft.com/office/drawing/2014/main" id="{86FACE6A-8F4D-A2CE-BC8E-CFFC97E53B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641661981"/>
      </p:ext>
    </p:extLst>
  </p:cSld>
  <p:clrMapOvr>
    <a:masterClrMapping/>
  </p:clrMapOvr>
  <mc:AlternateContent xmlns:mc="http://schemas.openxmlformats.org/markup-compatibility/2006">
    <mc:Choice xmlns:p14="http://schemas.microsoft.com/office/powerpoint/2010/main" Requires="p14">
      <p:transition spd="slow" p14:dur="2000" advTm="72933"/>
    </mc:Choice>
    <mc:Fallback>
      <p:transition spd="slow" advTm="7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D9E3-F980-00D7-B116-C544799F0271}"/>
              </a:ext>
            </a:extLst>
          </p:cNvPr>
          <p:cNvSpPr>
            <a:spLocks noGrp="1"/>
          </p:cNvSpPr>
          <p:nvPr>
            <p:ph type="title"/>
          </p:nvPr>
        </p:nvSpPr>
        <p:spPr/>
        <p:txBody>
          <a:bodyPr/>
          <a:lstStyle/>
          <a:p>
            <a:pPr algn="l"/>
            <a:r>
              <a:rPr lang="en-GB" dirty="0"/>
              <a:t>Presentation overview</a:t>
            </a:r>
          </a:p>
        </p:txBody>
      </p:sp>
      <p:sp>
        <p:nvSpPr>
          <p:cNvPr id="3" name="Text Placeholder 2">
            <a:extLst>
              <a:ext uri="{FF2B5EF4-FFF2-40B4-BE49-F238E27FC236}">
                <a16:creationId xmlns:a16="http://schemas.microsoft.com/office/drawing/2014/main" id="{228CC855-B85E-E4D4-3397-BC3F08A7AA27}"/>
              </a:ext>
            </a:extLst>
          </p:cNvPr>
          <p:cNvSpPr>
            <a:spLocks noGrp="1"/>
          </p:cNvSpPr>
          <p:nvPr>
            <p:ph type="body" sz="quarter" idx="11"/>
          </p:nvPr>
        </p:nvSpPr>
        <p:spPr/>
        <p:txBody>
          <a:bodyPr/>
          <a:lstStyle/>
          <a:p>
            <a:r>
              <a:rPr lang="en-GB" sz="5400" dirty="0"/>
              <a:t>Part 1: DSEAR and Hazardous Area Classification (HAC)</a:t>
            </a:r>
          </a:p>
          <a:p>
            <a:r>
              <a:rPr lang="en-GB" sz="5400" dirty="0"/>
              <a:t>Part 2: Overview of anaerobic digestion (AD)</a:t>
            </a:r>
          </a:p>
          <a:p>
            <a:r>
              <a:rPr lang="en-GB" sz="5400" dirty="0"/>
              <a:t>Part 3: Overview of UK incident reports</a:t>
            </a:r>
          </a:p>
          <a:p>
            <a:r>
              <a:rPr lang="en-GB" sz="5400" dirty="0"/>
              <a:t>Part 4: Findings from HSE inspection programme</a:t>
            </a:r>
          </a:p>
          <a:p>
            <a:r>
              <a:rPr lang="en-GB" sz="5400" dirty="0"/>
              <a:t>Part 5: Standards and guidance</a:t>
            </a:r>
          </a:p>
          <a:p>
            <a:r>
              <a:rPr lang="en-GB" sz="5400" dirty="0"/>
              <a:t>Part 6: Ventilation system design for storage tanks (pre and post digester)</a:t>
            </a:r>
          </a:p>
          <a:p>
            <a:r>
              <a:rPr lang="en-GB" sz="5400" dirty="0"/>
              <a:t>Conclusions</a:t>
            </a:r>
          </a:p>
        </p:txBody>
      </p:sp>
      <p:sp>
        <p:nvSpPr>
          <p:cNvPr id="4" name="Footer Placeholder 3">
            <a:extLst>
              <a:ext uri="{FF2B5EF4-FFF2-40B4-BE49-F238E27FC236}">
                <a16:creationId xmlns:a16="http://schemas.microsoft.com/office/drawing/2014/main" id="{EC256F6E-18A3-FC56-EE04-BB47FF48CCB6}"/>
              </a:ext>
            </a:extLst>
          </p:cNvPr>
          <p:cNvSpPr>
            <a:spLocks noGrp="1"/>
          </p:cNvSpPr>
          <p:nvPr>
            <p:ph type="ftr" sz="quarter" idx="3"/>
          </p:nvPr>
        </p:nvSpPr>
        <p:spPr/>
        <p:txBody>
          <a:bodyPr/>
          <a:lstStyle/>
          <a:p>
            <a:fld id="{E5C28990-6398-4D09-8645-EB19CC69C58C}" type="slidenum">
              <a:rPr lang="en-GB" smtClean="0"/>
              <a:pPr/>
              <a:t>3</a:t>
            </a:fld>
            <a:endParaRPr lang="en-GB" dirty="0"/>
          </a:p>
        </p:txBody>
      </p:sp>
      <p:pic>
        <p:nvPicPr>
          <p:cNvPr id="78" name="Audio 77">
            <a:hlinkClick r:id="" action="ppaction://media"/>
            <a:extLst>
              <a:ext uri="{FF2B5EF4-FFF2-40B4-BE49-F238E27FC236}">
                <a16:creationId xmlns:a16="http://schemas.microsoft.com/office/drawing/2014/main" id="{AFA3B8BB-800D-BFCB-7139-9C98CD83CE2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2395044486"/>
      </p:ext>
    </p:extLst>
  </p:cSld>
  <p:clrMapOvr>
    <a:masterClrMapping/>
  </p:clrMapOvr>
  <mc:AlternateContent xmlns:mc="http://schemas.openxmlformats.org/markup-compatibility/2006">
    <mc:Choice xmlns:p14="http://schemas.microsoft.com/office/powerpoint/2010/main" Requires="p14">
      <p:transition spd="slow" p14:dur="2000" advTm="31901"/>
    </mc:Choice>
    <mc:Fallback>
      <p:transition spd="slow" advTm="31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1B3C-E8D1-8B31-589C-75D5E843433A}"/>
              </a:ext>
            </a:extLst>
          </p:cNvPr>
          <p:cNvSpPr>
            <a:spLocks noGrp="1"/>
          </p:cNvSpPr>
          <p:nvPr>
            <p:ph type="title"/>
          </p:nvPr>
        </p:nvSpPr>
        <p:spPr/>
        <p:txBody>
          <a:bodyPr/>
          <a:lstStyle/>
          <a:p>
            <a:endParaRPr lang="en-GB" dirty="0"/>
          </a:p>
        </p:txBody>
      </p:sp>
      <p:sp>
        <p:nvSpPr>
          <p:cNvPr id="3" name="Footer Placeholder 2">
            <a:extLst>
              <a:ext uri="{FF2B5EF4-FFF2-40B4-BE49-F238E27FC236}">
                <a16:creationId xmlns:a16="http://schemas.microsoft.com/office/drawing/2014/main" id="{C387E70A-8AB5-D885-2F74-B3E6262662C4}"/>
              </a:ext>
            </a:extLst>
          </p:cNvPr>
          <p:cNvSpPr>
            <a:spLocks noGrp="1"/>
          </p:cNvSpPr>
          <p:nvPr>
            <p:ph type="ftr" sz="quarter" idx="3"/>
          </p:nvPr>
        </p:nvSpPr>
        <p:spPr/>
        <p:txBody>
          <a:bodyPr/>
          <a:lstStyle/>
          <a:p>
            <a:fld id="{E5C28990-6398-4D09-8645-EB19CC69C58C}" type="slidenum">
              <a:rPr lang="en-GB" smtClean="0"/>
              <a:pPr/>
              <a:t>30</a:t>
            </a:fld>
            <a:endParaRPr lang="en-GB" dirty="0"/>
          </a:p>
        </p:txBody>
      </p:sp>
      <p:pic>
        <p:nvPicPr>
          <p:cNvPr id="7" name="Audio 6">
            <a:hlinkClick r:id="" action="ppaction://media"/>
            <a:extLst>
              <a:ext uri="{FF2B5EF4-FFF2-40B4-BE49-F238E27FC236}">
                <a16:creationId xmlns:a16="http://schemas.microsoft.com/office/drawing/2014/main" id="{C6586B1E-37B9-9BFB-83D2-EAFFA3EE30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3774962358"/>
      </p:ext>
    </p:extLst>
  </p:cSld>
  <p:clrMapOvr>
    <a:masterClrMapping/>
  </p:clrMapOvr>
  <mc:AlternateContent xmlns:mc="http://schemas.openxmlformats.org/markup-compatibility/2006">
    <mc:Choice xmlns:p14="http://schemas.microsoft.com/office/powerpoint/2010/main" Requires="p14">
      <p:transition spd="slow" p14:dur="2000" advTm="3474"/>
    </mc:Choice>
    <mc:Fallback>
      <p:transition spd="slow" advTm="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B787-39C4-E55F-1F5E-D362CECD17F0}"/>
              </a:ext>
            </a:extLst>
          </p:cNvPr>
          <p:cNvSpPr>
            <a:spLocks noGrp="1"/>
          </p:cNvSpPr>
          <p:nvPr>
            <p:ph type="title"/>
          </p:nvPr>
        </p:nvSpPr>
        <p:spPr/>
        <p:txBody>
          <a:bodyPr/>
          <a:lstStyle/>
          <a:p>
            <a:r>
              <a:rPr lang="en-GB" dirty="0"/>
              <a:t>Overview of DSEAR and Hazardous Area Classification</a:t>
            </a:r>
          </a:p>
        </p:txBody>
      </p:sp>
      <p:sp>
        <p:nvSpPr>
          <p:cNvPr id="3" name="Footer Placeholder 2">
            <a:extLst>
              <a:ext uri="{FF2B5EF4-FFF2-40B4-BE49-F238E27FC236}">
                <a16:creationId xmlns:a16="http://schemas.microsoft.com/office/drawing/2014/main" id="{D5EB4A48-51C8-8FCD-DB03-ABA9794E608F}"/>
              </a:ext>
            </a:extLst>
          </p:cNvPr>
          <p:cNvSpPr>
            <a:spLocks noGrp="1"/>
          </p:cNvSpPr>
          <p:nvPr>
            <p:ph type="ftr" sz="quarter" idx="3"/>
          </p:nvPr>
        </p:nvSpPr>
        <p:spPr/>
        <p:txBody>
          <a:bodyPr/>
          <a:lstStyle/>
          <a:p>
            <a:fld id="{E5C28990-6398-4D09-8645-EB19CC69C58C}" type="slidenum">
              <a:rPr lang="en-GB" smtClean="0"/>
              <a:pPr/>
              <a:t>4</a:t>
            </a:fld>
            <a:endParaRPr lang="en-GB" dirty="0"/>
          </a:p>
        </p:txBody>
      </p:sp>
      <p:pic>
        <p:nvPicPr>
          <p:cNvPr id="25" name="Audio 24">
            <a:hlinkClick r:id="" action="ppaction://media"/>
            <a:extLst>
              <a:ext uri="{FF2B5EF4-FFF2-40B4-BE49-F238E27FC236}">
                <a16:creationId xmlns:a16="http://schemas.microsoft.com/office/drawing/2014/main" id="{4FFC9063-1040-0DFB-31D8-8959D8C57C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2971521855"/>
      </p:ext>
    </p:extLst>
  </p:cSld>
  <p:clrMapOvr>
    <a:masterClrMapping/>
  </p:clrMapOvr>
  <mc:AlternateContent xmlns:mc="http://schemas.openxmlformats.org/markup-compatibility/2006">
    <mc:Choice xmlns:p14="http://schemas.microsoft.com/office/powerpoint/2010/main" Requires="p14">
      <p:transition spd="slow" p14:dur="2000" advTm="6027"/>
    </mc:Choice>
    <mc:Fallback>
      <p:transition spd="slow" advTm="6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3C6399-3DA9-689E-29B6-AD996F3A189F}"/>
              </a:ext>
            </a:extLst>
          </p:cNvPr>
          <p:cNvPicPr>
            <a:picLocks noChangeAspect="1"/>
          </p:cNvPicPr>
          <p:nvPr/>
        </p:nvPicPr>
        <p:blipFill rotWithShape="1">
          <a:blip r:embed="rId5"/>
          <a:srcRect r="8054"/>
          <a:stretch/>
        </p:blipFill>
        <p:spPr>
          <a:xfrm>
            <a:off x="13280015" y="8057282"/>
            <a:ext cx="10758195" cy="5700286"/>
          </a:xfrm>
          <a:prstGeom prst="rect">
            <a:avLst/>
          </a:prstGeom>
        </p:spPr>
      </p:pic>
      <p:sp>
        <p:nvSpPr>
          <p:cNvPr id="2" name="Title 1">
            <a:extLst>
              <a:ext uri="{FF2B5EF4-FFF2-40B4-BE49-F238E27FC236}">
                <a16:creationId xmlns:a16="http://schemas.microsoft.com/office/drawing/2014/main" id="{C9425DE9-70AD-543C-9B1D-67DBD2A17358}"/>
              </a:ext>
            </a:extLst>
          </p:cNvPr>
          <p:cNvSpPr>
            <a:spLocks noGrp="1"/>
          </p:cNvSpPr>
          <p:nvPr>
            <p:ph type="title"/>
          </p:nvPr>
        </p:nvSpPr>
        <p:spPr>
          <a:xfrm>
            <a:off x="1819800" y="1607128"/>
            <a:ext cx="20592000" cy="1145019"/>
          </a:xfrm>
        </p:spPr>
        <p:txBody>
          <a:bodyPr/>
          <a:lstStyle/>
          <a:p>
            <a:pPr algn="l"/>
            <a:r>
              <a:rPr lang="en-GB" dirty="0"/>
              <a:t>DSEAR – Explosive Atmospheres Regulation</a:t>
            </a:r>
          </a:p>
        </p:txBody>
      </p:sp>
      <p:sp>
        <p:nvSpPr>
          <p:cNvPr id="3" name="Text Placeholder 2">
            <a:extLst>
              <a:ext uri="{FF2B5EF4-FFF2-40B4-BE49-F238E27FC236}">
                <a16:creationId xmlns:a16="http://schemas.microsoft.com/office/drawing/2014/main" id="{7E8AE2D6-E501-3852-B652-8D8F7C7AEA28}"/>
              </a:ext>
            </a:extLst>
          </p:cNvPr>
          <p:cNvSpPr>
            <a:spLocks noGrp="1"/>
          </p:cNvSpPr>
          <p:nvPr>
            <p:ph type="body" sz="quarter" idx="11"/>
          </p:nvPr>
        </p:nvSpPr>
        <p:spPr>
          <a:xfrm>
            <a:off x="1819800" y="3270250"/>
            <a:ext cx="15292543" cy="9143423"/>
          </a:xfrm>
        </p:spPr>
        <p:txBody>
          <a:bodyPr/>
          <a:lstStyle/>
          <a:p>
            <a:r>
              <a:rPr lang="en-GB" sz="5400" dirty="0"/>
              <a:t>Legal requirements for managing the risk of fire, explosion arising from dangerous substances at the workplace</a:t>
            </a:r>
          </a:p>
          <a:p>
            <a:r>
              <a:rPr lang="en-GB" sz="5400" dirty="0"/>
              <a:t>Risk assess (areas </a:t>
            </a:r>
            <a:r>
              <a:rPr lang="en-GB" sz="5400" b="1" dirty="0"/>
              <a:t>and activities</a:t>
            </a:r>
            <a:r>
              <a:rPr lang="en-GB" sz="5400" dirty="0"/>
              <a:t>), aiming to remove/reduce the potential for explosive atmosphere as far as possible</a:t>
            </a:r>
          </a:p>
          <a:p>
            <a:r>
              <a:rPr lang="en-GB" sz="5400" dirty="0"/>
              <a:t>If risk cannot be completely eliminated, zone and classify the hazardous area (HAC)</a:t>
            </a:r>
          </a:p>
          <a:p>
            <a:pPr marL="0" indent="0">
              <a:buNone/>
            </a:pPr>
            <a:endParaRPr lang="en-GB" sz="5400" dirty="0"/>
          </a:p>
        </p:txBody>
      </p:sp>
      <p:sp>
        <p:nvSpPr>
          <p:cNvPr id="4" name="Footer Placeholder 3">
            <a:extLst>
              <a:ext uri="{FF2B5EF4-FFF2-40B4-BE49-F238E27FC236}">
                <a16:creationId xmlns:a16="http://schemas.microsoft.com/office/drawing/2014/main" id="{D33217CB-F9CC-993E-742F-4CC8741D2F3C}"/>
              </a:ext>
            </a:extLst>
          </p:cNvPr>
          <p:cNvSpPr>
            <a:spLocks noGrp="1"/>
          </p:cNvSpPr>
          <p:nvPr>
            <p:ph type="ftr" sz="quarter" idx="3"/>
          </p:nvPr>
        </p:nvSpPr>
        <p:spPr/>
        <p:txBody>
          <a:bodyPr/>
          <a:lstStyle/>
          <a:p>
            <a:fld id="{E5C28990-6398-4D09-8645-EB19CC69C58C}" type="slidenum">
              <a:rPr lang="en-GB" smtClean="0"/>
              <a:pPr/>
              <a:t>5</a:t>
            </a:fld>
            <a:endParaRPr lang="en-GB" dirty="0"/>
          </a:p>
        </p:txBody>
      </p:sp>
      <p:sp>
        <p:nvSpPr>
          <p:cNvPr id="7" name="TextBox 6">
            <a:extLst>
              <a:ext uri="{FF2B5EF4-FFF2-40B4-BE49-F238E27FC236}">
                <a16:creationId xmlns:a16="http://schemas.microsoft.com/office/drawing/2014/main" id="{8E4AC808-9EAE-62DA-2F47-8E63AF743E51}"/>
              </a:ext>
            </a:extLst>
          </p:cNvPr>
          <p:cNvSpPr txBox="1"/>
          <p:nvPr/>
        </p:nvSpPr>
        <p:spPr>
          <a:xfrm>
            <a:off x="22710711" y="12280895"/>
            <a:ext cx="1576872" cy="584775"/>
          </a:xfrm>
          <a:prstGeom prst="rect">
            <a:avLst/>
          </a:prstGeom>
          <a:solidFill>
            <a:schemeClr val="bg1"/>
          </a:solidFill>
        </p:spPr>
        <p:txBody>
          <a:bodyPr wrap="square" rtlCol="0">
            <a:spAutoFit/>
          </a:bodyPr>
          <a:lstStyle/>
          <a:p>
            <a:r>
              <a:rPr lang="en-GB" sz="1600" b="1" dirty="0" err="1"/>
              <a:t>Desulfurisation</a:t>
            </a:r>
            <a:r>
              <a:rPr lang="en-GB" sz="1600" b="1" dirty="0"/>
              <a:t> </a:t>
            </a:r>
          </a:p>
          <a:p>
            <a:r>
              <a:rPr lang="en-GB" sz="1600" b="1" dirty="0"/>
              <a:t>(air injection)</a:t>
            </a:r>
          </a:p>
        </p:txBody>
      </p:sp>
      <p:pic>
        <p:nvPicPr>
          <p:cNvPr id="9" name="Picture 8">
            <a:extLst>
              <a:ext uri="{FF2B5EF4-FFF2-40B4-BE49-F238E27FC236}">
                <a16:creationId xmlns:a16="http://schemas.microsoft.com/office/drawing/2014/main" id="{0B013E37-4EC3-8C46-848D-8DF40544E00B}"/>
              </a:ext>
            </a:extLst>
          </p:cNvPr>
          <p:cNvPicPr>
            <a:picLocks noChangeAspect="1"/>
          </p:cNvPicPr>
          <p:nvPr/>
        </p:nvPicPr>
        <p:blipFill>
          <a:blip r:embed="rId6"/>
          <a:stretch>
            <a:fillRect/>
          </a:stretch>
        </p:blipFill>
        <p:spPr>
          <a:xfrm>
            <a:off x="18929749" y="2818033"/>
            <a:ext cx="3341559" cy="4698491"/>
          </a:xfrm>
          <a:prstGeom prst="rect">
            <a:avLst/>
          </a:prstGeom>
        </p:spPr>
      </p:pic>
      <p:sp>
        <p:nvSpPr>
          <p:cNvPr id="17" name="TextBox 16">
            <a:extLst>
              <a:ext uri="{FF2B5EF4-FFF2-40B4-BE49-F238E27FC236}">
                <a16:creationId xmlns:a16="http://schemas.microsoft.com/office/drawing/2014/main" id="{86AE6403-AFEA-3598-81C6-85AAD4037E6A}"/>
              </a:ext>
            </a:extLst>
          </p:cNvPr>
          <p:cNvSpPr txBox="1"/>
          <p:nvPr/>
        </p:nvSpPr>
        <p:spPr>
          <a:xfrm>
            <a:off x="17803028" y="7560445"/>
            <a:ext cx="6048348" cy="1077218"/>
          </a:xfrm>
          <a:prstGeom prst="rect">
            <a:avLst/>
          </a:prstGeom>
          <a:solidFill>
            <a:schemeClr val="accent3">
              <a:lumMod val="60000"/>
              <a:lumOff val="40000"/>
            </a:schemeClr>
          </a:solidFill>
        </p:spPr>
        <p:txBody>
          <a:bodyPr wrap="square">
            <a:spAutoFit/>
          </a:bodyPr>
          <a:lstStyle/>
          <a:p>
            <a:r>
              <a:rPr lang="en-GB" sz="3200" dirty="0"/>
              <a:t>DSEAR Approved code of Practice and guidance L138 (hse.gov.uk)</a:t>
            </a:r>
          </a:p>
        </p:txBody>
      </p:sp>
      <p:pic>
        <p:nvPicPr>
          <p:cNvPr id="51" name="Audio 50">
            <a:hlinkClick r:id="" action="ppaction://media"/>
            <a:extLst>
              <a:ext uri="{FF2B5EF4-FFF2-40B4-BE49-F238E27FC236}">
                <a16:creationId xmlns:a16="http://schemas.microsoft.com/office/drawing/2014/main" id="{C5173661-BC78-5F67-9802-22CE6AFB624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2814342631"/>
      </p:ext>
    </p:extLst>
  </p:cSld>
  <p:clrMapOvr>
    <a:masterClrMapping/>
  </p:clrMapOvr>
  <mc:AlternateContent xmlns:mc="http://schemas.openxmlformats.org/markup-compatibility/2006">
    <mc:Choice xmlns:p14="http://schemas.microsoft.com/office/powerpoint/2010/main" Requires="p14">
      <p:transition spd="slow" p14:dur="2000" advTm="80757"/>
    </mc:Choice>
    <mc:Fallback>
      <p:transition spd="slow" advTm="8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F48CF0-6812-0DD0-FB9C-F627E37A365F}"/>
              </a:ext>
            </a:extLst>
          </p:cNvPr>
          <p:cNvPicPr>
            <a:picLocks noChangeAspect="1"/>
          </p:cNvPicPr>
          <p:nvPr/>
        </p:nvPicPr>
        <p:blipFill>
          <a:blip r:embed="rId5"/>
          <a:stretch>
            <a:fillRect/>
          </a:stretch>
        </p:blipFill>
        <p:spPr>
          <a:xfrm>
            <a:off x="7644783" y="9316866"/>
            <a:ext cx="5913923" cy="4002352"/>
          </a:xfrm>
          <a:prstGeom prst="rect">
            <a:avLst/>
          </a:prstGeom>
        </p:spPr>
      </p:pic>
      <p:pic>
        <p:nvPicPr>
          <p:cNvPr id="10" name="Picture 9">
            <a:extLst>
              <a:ext uri="{FF2B5EF4-FFF2-40B4-BE49-F238E27FC236}">
                <a16:creationId xmlns:a16="http://schemas.microsoft.com/office/drawing/2014/main" id="{4B5995FE-3637-613F-CB79-05E8AA71EA3B}"/>
              </a:ext>
            </a:extLst>
          </p:cNvPr>
          <p:cNvPicPr>
            <a:picLocks noChangeAspect="1"/>
          </p:cNvPicPr>
          <p:nvPr/>
        </p:nvPicPr>
        <p:blipFill rotWithShape="1">
          <a:blip r:embed="rId6"/>
          <a:srcRect r="8054"/>
          <a:stretch/>
        </p:blipFill>
        <p:spPr>
          <a:xfrm>
            <a:off x="14345783" y="8734424"/>
            <a:ext cx="9480218" cy="5023143"/>
          </a:xfrm>
          <a:prstGeom prst="rect">
            <a:avLst/>
          </a:prstGeom>
        </p:spPr>
      </p:pic>
      <p:sp>
        <p:nvSpPr>
          <p:cNvPr id="2" name="Title 1">
            <a:extLst>
              <a:ext uri="{FF2B5EF4-FFF2-40B4-BE49-F238E27FC236}">
                <a16:creationId xmlns:a16="http://schemas.microsoft.com/office/drawing/2014/main" id="{540D5951-5E7A-BD2E-DC2E-2987131D7DE3}"/>
              </a:ext>
            </a:extLst>
          </p:cNvPr>
          <p:cNvSpPr>
            <a:spLocks noGrp="1"/>
          </p:cNvSpPr>
          <p:nvPr>
            <p:ph type="title"/>
          </p:nvPr>
        </p:nvSpPr>
        <p:spPr/>
        <p:txBody>
          <a:bodyPr/>
          <a:lstStyle/>
          <a:p>
            <a:pPr algn="l"/>
            <a:r>
              <a:rPr lang="en-GB" dirty="0"/>
              <a:t>Hazardous Area Classification (Zoning)</a:t>
            </a:r>
          </a:p>
        </p:txBody>
      </p:sp>
      <p:sp>
        <p:nvSpPr>
          <p:cNvPr id="3" name="Text Placeholder 2">
            <a:extLst>
              <a:ext uri="{FF2B5EF4-FFF2-40B4-BE49-F238E27FC236}">
                <a16:creationId xmlns:a16="http://schemas.microsoft.com/office/drawing/2014/main" id="{E7517446-72EB-8FCD-5E43-7AE8DFCF7C23}"/>
              </a:ext>
            </a:extLst>
          </p:cNvPr>
          <p:cNvSpPr>
            <a:spLocks noGrp="1"/>
          </p:cNvSpPr>
          <p:nvPr>
            <p:ph type="body" sz="quarter" idx="11"/>
          </p:nvPr>
        </p:nvSpPr>
        <p:spPr>
          <a:xfrm>
            <a:off x="1819800" y="3270250"/>
            <a:ext cx="20592000" cy="7142713"/>
          </a:xfrm>
        </p:spPr>
        <p:txBody>
          <a:bodyPr/>
          <a:lstStyle/>
          <a:p>
            <a:r>
              <a:rPr lang="en-GB" sz="5400" dirty="0"/>
              <a:t>Zone 0 – present continuously, or for long periods or frequently. </a:t>
            </a:r>
          </a:p>
          <a:p>
            <a:r>
              <a:rPr lang="en-GB" sz="5400" dirty="0"/>
              <a:t>Zone 1 – occur occasionally in normal operation.</a:t>
            </a:r>
          </a:p>
          <a:p>
            <a:r>
              <a:rPr lang="en-GB" sz="5400" dirty="0"/>
              <a:t>Zone 2 – does not normally occur, but if it does, does so rarely and only for a short time.</a:t>
            </a:r>
          </a:p>
          <a:p>
            <a:r>
              <a:rPr lang="en-GB" sz="5400" dirty="0"/>
              <a:t>Zone 2</a:t>
            </a:r>
            <a:r>
              <a:rPr lang="en-GB" sz="5400" baseline="30000" dirty="0"/>
              <a:t>NE</a:t>
            </a:r>
            <a:r>
              <a:rPr lang="en-GB" sz="5400" dirty="0"/>
              <a:t> – sufficiently small volume that it would have insignificant over-pressure or thermal effects if it ignited. ATEX equipment is not required for Zone 2</a:t>
            </a:r>
            <a:r>
              <a:rPr lang="en-GB" sz="5400" baseline="30000" dirty="0"/>
              <a:t>NE</a:t>
            </a:r>
            <a:r>
              <a:rPr lang="en-GB" sz="5400" dirty="0"/>
              <a:t> areas</a:t>
            </a:r>
          </a:p>
          <a:p>
            <a:endParaRPr lang="en-GB" sz="5400" dirty="0"/>
          </a:p>
        </p:txBody>
      </p:sp>
      <p:sp>
        <p:nvSpPr>
          <p:cNvPr id="4" name="Footer Placeholder 3">
            <a:extLst>
              <a:ext uri="{FF2B5EF4-FFF2-40B4-BE49-F238E27FC236}">
                <a16:creationId xmlns:a16="http://schemas.microsoft.com/office/drawing/2014/main" id="{4078BBAD-DC70-2C0A-A377-C8FC86162E66}"/>
              </a:ext>
            </a:extLst>
          </p:cNvPr>
          <p:cNvSpPr>
            <a:spLocks noGrp="1"/>
          </p:cNvSpPr>
          <p:nvPr>
            <p:ph type="ftr" sz="quarter" idx="3"/>
          </p:nvPr>
        </p:nvSpPr>
        <p:spPr/>
        <p:txBody>
          <a:bodyPr/>
          <a:lstStyle/>
          <a:p>
            <a:fld id="{E5C28990-6398-4D09-8645-EB19CC69C58C}" type="slidenum">
              <a:rPr lang="en-GB" smtClean="0"/>
              <a:pPr/>
              <a:t>6</a:t>
            </a:fld>
            <a:endParaRPr lang="en-GB" dirty="0"/>
          </a:p>
        </p:txBody>
      </p:sp>
      <p:pic>
        <p:nvPicPr>
          <p:cNvPr id="6" name="Picture 5">
            <a:extLst>
              <a:ext uri="{FF2B5EF4-FFF2-40B4-BE49-F238E27FC236}">
                <a16:creationId xmlns:a16="http://schemas.microsoft.com/office/drawing/2014/main" id="{27677C78-83F4-B059-112D-02E15EE50125}"/>
              </a:ext>
            </a:extLst>
          </p:cNvPr>
          <p:cNvPicPr>
            <a:picLocks noChangeAspect="1"/>
          </p:cNvPicPr>
          <p:nvPr/>
        </p:nvPicPr>
        <p:blipFill>
          <a:blip r:embed="rId7"/>
          <a:stretch>
            <a:fillRect/>
          </a:stretch>
        </p:blipFill>
        <p:spPr>
          <a:xfrm>
            <a:off x="2985642" y="10086974"/>
            <a:ext cx="3872064" cy="3320625"/>
          </a:xfrm>
          <a:prstGeom prst="rect">
            <a:avLst/>
          </a:prstGeom>
        </p:spPr>
      </p:pic>
      <p:sp>
        <p:nvSpPr>
          <p:cNvPr id="9" name="TextBox 8">
            <a:extLst>
              <a:ext uri="{FF2B5EF4-FFF2-40B4-BE49-F238E27FC236}">
                <a16:creationId xmlns:a16="http://schemas.microsoft.com/office/drawing/2014/main" id="{BF4495BA-00F5-2360-04B1-CC50C1DC9AE7}"/>
              </a:ext>
            </a:extLst>
          </p:cNvPr>
          <p:cNvSpPr txBox="1"/>
          <p:nvPr/>
        </p:nvSpPr>
        <p:spPr>
          <a:xfrm>
            <a:off x="8882810" y="13162838"/>
            <a:ext cx="2948254" cy="523220"/>
          </a:xfrm>
          <a:prstGeom prst="rect">
            <a:avLst/>
          </a:prstGeom>
          <a:solidFill>
            <a:schemeClr val="accent3">
              <a:lumMod val="60000"/>
              <a:lumOff val="40000"/>
            </a:schemeClr>
          </a:solidFill>
        </p:spPr>
        <p:txBody>
          <a:bodyPr wrap="square">
            <a:spAutoFit/>
          </a:bodyPr>
          <a:lstStyle/>
          <a:p>
            <a:r>
              <a:rPr lang="en-GB" sz="2800" dirty="0"/>
              <a:t>blog.wika.com</a:t>
            </a:r>
          </a:p>
        </p:txBody>
      </p:sp>
      <p:sp>
        <p:nvSpPr>
          <p:cNvPr id="11" name="TextBox 10">
            <a:extLst>
              <a:ext uri="{FF2B5EF4-FFF2-40B4-BE49-F238E27FC236}">
                <a16:creationId xmlns:a16="http://schemas.microsoft.com/office/drawing/2014/main" id="{184DAF0F-7B42-4509-CCE6-60256C61DBD4}"/>
              </a:ext>
            </a:extLst>
          </p:cNvPr>
          <p:cNvSpPr txBox="1"/>
          <p:nvPr/>
        </p:nvSpPr>
        <p:spPr>
          <a:xfrm>
            <a:off x="22710711" y="12280895"/>
            <a:ext cx="1576872" cy="584775"/>
          </a:xfrm>
          <a:prstGeom prst="rect">
            <a:avLst/>
          </a:prstGeom>
          <a:solidFill>
            <a:schemeClr val="bg1"/>
          </a:solidFill>
        </p:spPr>
        <p:txBody>
          <a:bodyPr wrap="square" rtlCol="0">
            <a:spAutoFit/>
          </a:bodyPr>
          <a:lstStyle/>
          <a:p>
            <a:r>
              <a:rPr lang="en-GB" sz="1600" b="1" dirty="0" err="1"/>
              <a:t>Desulfurisation</a:t>
            </a:r>
            <a:r>
              <a:rPr lang="en-GB" sz="1600" b="1" dirty="0"/>
              <a:t> </a:t>
            </a:r>
          </a:p>
          <a:p>
            <a:r>
              <a:rPr lang="en-GB" sz="1600" b="1" dirty="0"/>
              <a:t>(air injection)</a:t>
            </a:r>
          </a:p>
        </p:txBody>
      </p:sp>
      <p:pic>
        <p:nvPicPr>
          <p:cNvPr id="44" name="Audio 43">
            <a:hlinkClick r:id="" action="ppaction://media"/>
            <a:extLst>
              <a:ext uri="{FF2B5EF4-FFF2-40B4-BE49-F238E27FC236}">
                <a16:creationId xmlns:a16="http://schemas.microsoft.com/office/drawing/2014/main" id="{53479F06-2194-2510-3DFC-F9AC76C1FA8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3334411679"/>
      </p:ext>
    </p:extLst>
  </p:cSld>
  <p:clrMapOvr>
    <a:masterClrMapping/>
  </p:clrMapOvr>
  <mc:AlternateContent xmlns:mc="http://schemas.openxmlformats.org/markup-compatibility/2006">
    <mc:Choice xmlns:p14="http://schemas.microsoft.com/office/powerpoint/2010/main" Requires="p14">
      <p:transition spd="slow" p14:dur="2000" advTm="69487"/>
    </mc:Choice>
    <mc:Fallback>
      <p:transition spd="slow" advTm="6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B245-4BF1-D502-9862-6829987E00DF}"/>
              </a:ext>
            </a:extLst>
          </p:cNvPr>
          <p:cNvSpPr>
            <a:spLocks noGrp="1"/>
          </p:cNvSpPr>
          <p:nvPr>
            <p:ph type="title"/>
          </p:nvPr>
        </p:nvSpPr>
        <p:spPr/>
        <p:txBody>
          <a:bodyPr/>
          <a:lstStyle/>
          <a:p>
            <a:pPr algn="l"/>
            <a:r>
              <a:rPr lang="en-GB" dirty="0"/>
              <a:t>Biogas – Explosive range</a:t>
            </a:r>
          </a:p>
        </p:txBody>
      </p:sp>
      <p:sp>
        <p:nvSpPr>
          <p:cNvPr id="3" name="Text Placeholder 2">
            <a:extLst>
              <a:ext uri="{FF2B5EF4-FFF2-40B4-BE49-F238E27FC236}">
                <a16:creationId xmlns:a16="http://schemas.microsoft.com/office/drawing/2014/main" id="{5175D27E-B875-0CAF-B5D4-6887269B2A0E}"/>
              </a:ext>
            </a:extLst>
          </p:cNvPr>
          <p:cNvSpPr>
            <a:spLocks noGrp="1"/>
          </p:cNvSpPr>
          <p:nvPr>
            <p:ph type="body" sz="quarter" idx="11"/>
          </p:nvPr>
        </p:nvSpPr>
        <p:spPr>
          <a:xfrm>
            <a:off x="1612580" y="2975220"/>
            <a:ext cx="10683220" cy="9143423"/>
          </a:xfrm>
        </p:spPr>
        <p:txBody>
          <a:bodyPr/>
          <a:lstStyle/>
          <a:p>
            <a:r>
              <a:rPr lang="en-GB" dirty="0"/>
              <a:t>Methane explosive range  (5-15/17 %vol) </a:t>
            </a:r>
          </a:p>
          <a:p>
            <a:r>
              <a:rPr lang="en-GB" dirty="0"/>
              <a:t>Biogas explosive range     (6-12/14 %vol)</a:t>
            </a:r>
          </a:p>
          <a:p>
            <a:r>
              <a:rPr lang="en-GB" dirty="0"/>
              <a:t>Methane concentration constantly varying e.g. tank emptying, hot spots</a:t>
            </a:r>
          </a:p>
        </p:txBody>
      </p:sp>
      <p:sp>
        <p:nvSpPr>
          <p:cNvPr id="4" name="Footer Placeholder 3">
            <a:extLst>
              <a:ext uri="{FF2B5EF4-FFF2-40B4-BE49-F238E27FC236}">
                <a16:creationId xmlns:a16="http://schemas.microsoft.com/office/drawing/2014/main" id="{36F00E85-6911-861F-FC46-B556801305AF}"/>
              </a:ext>
            </a:extLst>
          </p:cNvPr>
          <p:cNvSpPr>
            <a:spLocks noGrp="1"/>
          </p:cNvSpPr>
          <p:nvPr>
            <p:ph type="ftr" sz="quarter" idx="3"/>
          </p:nvPr>
        </p:nvSpPr>
        <p:spPr/>
        <p:txBody>
          <a:bodyPr/>
          <a:lstStyle/>
          <a:p>
            <a:fld id="{E5C28990-6398-4D09-8645-EB19CC69C58C}" type="slidenum">
              <a:rPr lang="en-GB" smtClean="0"/>
              <a:pPr/>
              <a:t>7</a:t>
            </a:fld>
            <a:endParaRPr lang="en-GB" dirty="0"/>
          </a:p>
        </p:txBody>
      </p:sp>
      <p:graphicFrame>
        <p:nvGraphicFramePr>
          <p:cNvPr id="5" name="Table 4">
            <a:extLst>
              <a:ext uri="{FF2B5EF4-FFF2-40B4-BE49-F238E27FC236}">
                <a16:creationId xmlns:a16="http://schemas.microsoft.com/office/drawing/2014/main" id="{769C82E3-537F-0ED8-47CB-CA9B0FCF5C2F}"/>
              </a:ext>
            </a:extLst>
          </p:cNvPr>
          <p:cNvGraphicFramePr>
            <a:graphicFrameLocks noGrp="1"/>
          </p:cNvGraphicFramePr>
          <p:nvPr>
            <p:extLst>
              <p:ext uri="{D42A27DB-BD31-4B8C-83A1-F6EECF244321}">
                <p14:modId xmlns:p14="http://schemas.microsoft.com/office/powerpoint/2010/main" val="3761239063"/>
              </p:ext>
            </p:extLst>
          </p:nvPr>
        </p:nvGraphicFramePr>
        <p:xfrm>
          <a:off x="12519732" y="4195667"/>
          <a:ext cx="11372850" cy="7950517"/>
        </p:xfrm>
        <a:graphic>
          <a:graphicData uri="http://schemas.openxmlformats.org/drawingml/2006/table">
            <a:tbl>
              <a:tblPr/>
              <a:tblGrid>
                <a:gridCol w="4776984">
                  <a:extLst>
                    <a:ext uri="{9D8B030D-6E8A-4147-A177-3AD203B41FA5}">
                      <a16:colId xmlns:a16="http://schemas.microsoft.com/office/drawing/2014/main" val="20000"/>
                    </a:ext>
                  </a:extLst>
                </a:gridCol>
                <a:gridCol w="3471666">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645625">
                <a:tc>
                  <a:txBody>
                    <a:bodyPr/>
                    <a:lstStyle/>
                    <a:p>
                      <a:pPr algn="ctr"/>
                      <a:r>
                        <a:rPr lang="en-GB" sz="3700" u="none" strike="noStrike" dirty="0">
                          <a:solidFill>
                            <a:schemeClr val="tx1"/>
                          </a:solidFill>
                          <a:effectLst/>
                        </a:rPr>
                        <a:t>Compound</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CFFBB"/>
                    </a:solidFill>
                  </a:tcPr>
                </a:tc>
                <a:tc>
                  <a:txBody>
                    <a:bodyPr/>
                    <a:lstStyle/>
                    <a:p>
                      <a:pPr algn="ctr"/>
                      <a:r>
                        <a:rPr lang="en-GB" sz="3700" u="none" strike="noStrike" dirty="0">
                          <a:solidFill>
                            <a:schemeClr val="tx1"/>
                          </a:solidFill>
                          <a:effectLst/>
                        </a:rPr>
                        <a:t>Formula</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CFFBB"/>
                    </a:solidFill>
                  </a:tcPr>
                </a:tc>
                <a:tc>
                  <a:txBody>
                    <a:bodyPr/>
                    <a:lstStyle/>
                    <a:p>
                      <a:pPr algn="ctr"/>
                      <a:r>
                        <a:rPr lang="en-GB" sz="3700">
                          <a:effectLst/>
                        </a:rPr>
                        <a:t>%</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CCFFBB"/>
                    </a:solidFill>
                  </a:tcPr>
                </a:tc>
                <a:extLst>
                  <a:ext uri="{0D108BD9-81ED-4DB2-BD59-A6C34878D82A}">
                    <a16:rowId xmlns:a16="http://schemas.microsoft.com/office/drawing/2014/main" val="10000"/>
                  </a:ext>
                </a:extLst>
              </a:tr>
              <a:tr h="1373676">
                <a:tc>
                  <a:txBody>
                    <a:bodyPr/>
                    <a:lstStyle/>
                    <a:p>
                      <a:r>
                        <a:rPr lang="en-GB" sz="3700" u="none" strike="noStrike" dirty="0">
                          <a:solidFill>
                            <a:schemeClr val="tx1"/>
                          </a:solidFill>
                          <a:effectLst/>
                        </a:rPr>
                        <a:t>Methane</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CH</a:t>
                      </a:r>
                      <a:r>
                        <a:rPr lang="en-GB" sz="3700" baseline="-25000" dirty="0">
                          <a:effectLst/>
                        </a:rPr>
                        <a:t>4</a:t>
                      </a:r>
                      <a:endParaRPr lang="en-GB" sz="3700" dirty="0">
                        <a:effectLst/>
                      </a:endParaRP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50–75</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r h="1562100">
                <a:tc>
                  <a:txBody>
                    <a:bodyPr/>
                    <a:lstStyle/>
                    <a:p>
                      <a:r>
                        <a:rPr lang="en-GB" sz="3700" u="none" strike="noStrike" dirty="0">
                          <a:solidFill>
                            <a:schemeClr val="tx1"/>
                          </a:solidFill>
                          <a:effectLst/>
                        </a:rPr>
                        <a:t>Carbon dioxide</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CO</a:t>
                      </a:r>
                      <a:r>
                        <a:rPr lang="en-GB" sz="3700" baseline="-25000" dirty="0">
                          <a:effectLst/>
                        </a:rPr>
                        <a:t>2</a:t>
                      </a:r>
                      <a:endParaRPr lang="en-GB" sz="3700" dirty="0">
                        <a:effectLst/>
                      </a:endParaRP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25–50</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2"/>
                  </a:ext>
                </a:extLst>
              </a:tr>
              <a:tr h="838200">
                <a:tc>
                  <a:txBody>
                    <a:bodyPr/>
                    <a:lstStyle/>
                    <a:p>
                      <a:r>
                        <a:rPr lang="en-GB" sz="3700" u="none" strike="noStrike" dirty="0">
                          <a:solidFill>
                            <a:schemeClr val="tx1"/>
                          </a:solidFill>
                          <a:effectLst/>
                        </a:rPr>
                        <a:t>Nitrogen</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N</a:t>
                      </a:r>
                      <a:r>
                        <a:rPr lang="en-GB" sz="3700" baseline="-25000" dirty="0">
                          <a:effectLst/>
                        </a:rPr>
                        <a:t>2</a:t>
                      </a:r>
                      <a:endParaRPr lang="en-GB" sz="3700" dirty="0">
                        <a:effectLst/>
                      </a:endParaRP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0–10</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3"/>
                  </a:ext>
                </a:extLst>
              </a:tr>
              <a:tr h="857250">
                <a:tc>
                  <a:txBody>
                    <a:bodyPr/>
                    <a:lstStyle/>
                    <a:p>
                      <a:r>
                        <a:rPr lang="en-GB" sz="3700" u="none" strike="noStrike" dirty="0">
                          <a:solidFill>
                            <a:schemeClr val="tx1"/>
                          </a:solidFill>
                          <a:effectLst/>
                        </a:rPr>
                        <a:t>Hydrogen</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H</a:t>
                      </a:r>
                      <a:r>
                        <a:rPr lang="en-GB" sz="3700" baseline="-25000" dirty="0">
                          <a:effectLst/>
                        </a:rPr>
                        <a:t>2</a:t>
                      </a:r>
                      <a:endParaRPr lang="en-GB" sz="3700" dirty="0">
                        <a:effectLst/>
                      </a:endParaRP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0–1</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4"/>
                  </a:ext>
                </a:extLst>
              </a:tr>
              <a:tr h="990600">
                <a:tc>
                  <a:txBody>
                    <a:bodyPr/>
                    <a:lstStyle/>
                    <a:p>
                      <a:r>
                        <a:rPr lang="en-GB" sz="3700" u="none" strike="noStrike" dirty="0">
                          <a:solidFill>
                            <a:schemeClr val="tx1"/>
                          </a:solidFill>
                          <a:effectLst/>
                        </a:rPr>
                        <a:t>Hydrogen sulphide</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H</a:t>
                      </a:r>
                      <a:r>
                        <a:rPr lang="en-GB" sz="3700" baseline="-25000" dirty="0">
                          <a:effectLst/>
                        </a:rPr>
                        <a:t>2</a:t>
                      </a:r>
                      <a:r>
                        <a:rPr lang="en-GB" sz="3700" dirty="0">
                          <a:effectLst/>
                        </a:rPr>
                        <a:t>S</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0–3</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5"/>
                  </a:ext>
                </a:extLst>
              </a:tr>
              <a:tr h="819150">
                <a:tc>
                  <a:txBody>
                    <a:bodyPr/>
                    <a:lstStyle/>
                    <a:p>
                      <a:r>
                        <a:rPr lang="en-GB" sz="3700" u="none" strike="noStrike" dirty="0">
                          <a:solidFill>
                            <a:schemeClr val="tx1"/>
                          </a:solidFill>
                          <a:effectLst/>
                        </a:rPr>
                        <a:t>Oxygen</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O</a:t>
                      </a:r>
                      <a:r>
                        <a:rPr lang="en-GB" sz="3700" baseline="-25000" dirty="0">
                          <a:effectLst/>
                        </a:rPr>
                        <a:t>2</a:t>
                      </a:r>
                      <a:endParaRPr lang="en-GB" sz="3700" dirty="0">
                        <a:effectLst/>
                      </a:endParaRP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0–1</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6"/>
                  </a:ext>
                </a:extLst>
              </a:tr>
              <a:tr h="863916">
                <a:tc>
                  <a:txBody>
                    <a:bodyPr/>
                    <a:lstStyle/>
                    <a:p>
                      <a:r>
                        <a:rPr lang="en-GB" sz="3700" dirty="0">
                          <a:effectLst/>
                        </a:rPr>
                        <a:t>Ammonia</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marL="0" marR="0" indent="0" algn="ctr" defTabSz="1084204" rtl="0" eaLnBrk="1" fontAlgn="auto" latinLnBrk="0" hangingPunct="1">
                        <a:lnSpc>
                          <a:spcPct val="100000"/>
                        </a:lnSpc>
                        <a:spcBef>
                          <a:spcPts val="0"/>
                        </a:spcBef>
                        <a:spcAft>
                          <a:spcPts val="0"/>
                        </a:spcAft>
                        <a:buClrTx/>
                        <a:buSzTx/>
                        <a:buFontTx/>
                        <a:buNone/>
                        <a:tabLst/>
                        <a:defRPr/>
                      </a:pPr>
                      <a:r>
                        <a:rPr lang="en-GB" sz="3700" dirty="0">
                          <a:effectLst/>
                        </a:rPr>
                        <a:t>NH</a:t>
                      </a:r>
                      <a:r>
                        <a:rPr lang="en-GB" sz="3700" baseline="-25000" dirty="0">
                          <a:effectLst/>
                        </a:rPr>
                        <a:t>3</a:t>
                      </a:r>
                      <a:endParaRPr lang="en-GB" sz="3700" dirty="0">
                        <a:effectLst/>
                      </a:endParaRP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3700" dirty="0">
                          <a:effectLst/>
                        </a:rPr>
                        <a:t>0-1</a:t>
                      </a:r>
                    </a:p>
                  </a:txBody>
                  <a:tcPr marL="79056" marR="79056" marT="39528" marB="3952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AD545F60-5AFD-3F04-78EC-A27C5B151957}"/>
              </a:ext>
            </a:extLst>
          </p:cNvPr>
          <p:cNvSpPr txBox="1"/>
          <p:nvPr/>
        </p:nvSpPr>
        <p:spPr>
          <a:xfrm>
            <a:off x="15846484" y="3454956"/>
            <a:ext cx="6919877" cy="584775"/>
          </a:xfrm>
          <a:prstGeom prst="rect">
            <a:avLst/>
          </a:prstGeom>
          <a:noFill/>
        </p:spPr>
        <p:txBody>
          <a:bodyPr wrap="square">
            <a:spAutoFit/>
          </a:bodyPr>
          <a:lstStyle/>
          <a:p>
            <a:r>
              <a:rPr lang="en-GB" sz="3200" dirty="0"/>
              <a:t>Typical biogas composition</a:t>
            </a:r>
          </a:p>
        </p:txBody>
      </p:sp>
      <p:pic>
        <p:nvPicPr>
          <p:cNvPr id="1026" name="Picture 2" descr="Safety - What is %LEL / %UEL and PID and PPM?">
            <a:extLst>
              <a:ext uri="{FF2B5EF4-FFF2-40B4-BE49-F238E27FC236}">
                <a16:creationId xmlns:a16="http://schemas.microsoft.com/office/drawing/2014/main" id="{EEB1DBED-3CB1-0BCC-C2DD-0FCAE0FE7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53" y="10669423"/>
            <a:ext cx="11154403" cy="2480606"/>
          </a:xfrm>
          <a:prstGeom prst="rect">
            <a:avLst/>
          </a:prstGeom>
          <a:noFill/>
          <a:extLst>
            <a:ext uri="{909E8E84-426E-40DD-AFC4-6F175D3DCCD1}">
              <a14:hiddenFill xmlns:a14="http://schemas.microsoft.com/office/drawing/2010/main">
                <a:solidFill>
                  <a:srgbClr val="FFFFFF"/>
                </a:solidFill>
              </a14:hiddenFill>
            </a:ext>
          </a:extLst>
        </p:spPr>
      </p:pic>
      <p:pic>
        <p:nvPicPr>
          <p:cNvPr id="31" name="Audio 30">
            <a:hlinkClick r:id="" action="ppaction://media"/>
            <a:extLst>
              <a:ext uri="{FF2B5EF4-FFF2-40B4-BE49-F238E27FC236}">
                <a16:creationId xmlns:a16="http://schemas.microsoft.com/office/drawing/2014/main" id="{40C85136-5D99-6C42-3CCC-77BF832532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1979658857"/>
      </p:ext>
    </p:extLst>
  </p:cSld>
  <p:clrMapOvr>
    <a:masterClrMapping/>
  </p:clrMapOvr>
  <mc:AlternateContent xmlns:mc="http://schemas.openxmlformats.org/markup-compatibility/2006">
    <mc:Choice xmlns:p14="http://schemas.microsoft.com/office/powerpoint/2010/main" Requires="p14">
      <p:transition spd="slow" p14:dur="2000" advTm="62779"/>
    </mc:Choice>
    <mc:Fallback>
      <p:transition spd="slow" advTm="6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240E-290F-B376-7868-3361E4A3DB9E}"/>
              </a:ext>
            </a:extLst>
          </p:cNvPr>
          <p:cNvSpPr>
            <a:spLocks noGrp="1"/>
          </p:cNvSpPr>
          <p:nvPr>
            <p:ph type="title"/>
          </p:nvPr>
        </p:nvSpPr>
        <p:spPr/>
        <p:txBody>
          <a:bodyPr/>
          <a:lstStyle/>
          <a:p>
            <a:r>
              <a:rPr lang="en-GB" dirty="0"/>
              <a:t>Overview of Anaerobic Digestion (AD)</a:t>
            </a:r>
          </a:p>
        </p:txBody>
      </p:sp>
      <p:sp>
        <p:nvSpPr>
          <p:cNvPr id="3" name="Footer Placeholder 2">
            <a:extLst>
              <a:ext uri="{FF2B5EF4-FFF2-40B4-BE49-F238E27FC236}">
                <a16:creationId xmlns:a16="http://schemas.microsoft.com/office/drawing/2014/main" id="{B2739E31-C95B-2089-0080-BB1FA4B7FFEE}"/>
              </a:ext>
            </a:extLst>
          </p:cNvPr>
          <p:cNvSpPr>
            <a:spLocks noGrp="1"/>
          </p:cNvSpPr>
          <p:nvPr>
            <p:ph type="ftr" sz="quarter" idx="3"/>
          </p:nvPr>
        </p:nvSpPr>
        <p:spPr/>
        <p:txBody>
          <a:bodyPr/>
          <a:lstStyle/>
          <a:p>
            <a:fld id="{E5C28990-6398-4D09-8645-EB19CC69C58C}" type="slidenum">
              <a:rPr lang="en-GB" smtClean="0"/>
              <a:pPr/>
              <a:t>8</a:t>
            </a:fld>
            <a:endParaRPr lang="en-GB" dirty="0"/>
          </a:p>
        </p:txBody>
      </p:sp>
      <p:pic>
        <p:nvPicPr>
          <p:cNvPr id="22" name="Audio 21">
            <a:hlinkClick r:id="" action="ppaction://media"/>
            <a:extLst>
              <a:ext uri="{FF2B5EF4-FFF2-40B4-BE49-F238E27FC236}">
                <a16:creationId xmlns:a16="http://schemas.microsoft.com/office/drawing/2014/main" id="{DDD9D731-5CBC-1178-E61B-13E8E6E8AF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1112332825"/>
      </p:ext>
    </p:extLst>
  </p:cSld>
  <p:clrMapOvr>
    <a:masterClrMapping/>
  </p:clrMapOvr>
  <mc:AlternateContent xmlns:mc="http://schemas.openxmlformats.org/markup-compatibility/2006">
    <mc:Choice xmlns:p14="http://schemas.microsoft.com/office/powerpoint/2010/main" Requires="p14">
      <p:transition spd="slow" p14:dur="2000" advTm="4276"/>
    </mc:Choice>
    <mc:Fallback>
      <p:transition spd="slow" advTm="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E10F4-B27A-E4ED-60F1-208D32F29F85}"/>
              </a:ext>
            </a:extLst>
          </p:cNvPr>
          <p:cNvSpPr>
            <a:spLocks noGrp="1"/>
          </p:cNvSpPr>
          <p:nvPr>
            <p:ph type="title"/>
          </p:nvPr>
        </p:nvSpPr>
        <p:spPr/>
        <p:txBody>
          <a:bodyPr/>
          <a:lstStyle/>
          <a:p>
            <a:pPr algn="l"/>
            <a:r>
              <a:rPr lang="en-GB" dirty="0"/>
              <a:t>Anaerobic digestion – the process</a:t>
            </a:r>
          </a:p>
        </p:txBody>
      </p:sp>
      <p:sp>
        <p:nvSpPr>
          <p:cNvPr id="3" name="Text Placeholder 2">
            <a:extLst>
              <a:ext uri="{FF2B5EF4-FFF2-40B4-BE49-F238E27FC236}">
                <a16:creationId xmlns:a16="http://schemas.microsoft.com/office/drawing/2014/main" id="{4E9DD08C-1B04-6225-8A3F-C1F5BAD8979C}"/>
              </a:ext>
            </a:extLst>
          </p:cNvPr>
          <p:cNvSpPr>
            <a:spLocks noGrp="1"/>
          </p:cNvSpPr>
          <p:nvPr>
            <p:ph type="body" sz="quarter" idx="11"/>
          </p:nvPr>
        </p:nvSpPr>
        <p:spPr>
          <a:xfrm>
            <a:off x="562950" y="2965449"/>
            <a:ext cx="11552850" cy="9143423"/>
          </a:xfrm>
        </p:spPr>
        <p:txBody>
          <a:bodyPr/>
          <a:lstStyle/>
          <a:p>
            <a:r>
              <a:rPr lang="en-GB" sz="5400" dirty="0">
                <a:solidFill>
                  <a:srgbClr val="000000"/>
                </a:solidFill>
                <a:ea typeface="Times New Roman" panose="02020603050405020304" pitchFamily="18" charset="0"/>
              </a:rPr>
              <a:t>I</a:t>
            </a:r>
            <a:r>
              <a:rPr lang="en-GB" sz="5400" dirty="0">
                <a:solidFill>
                  <a:srgbClr val="000000"/>
                </a:solidFill>
                <a:effectLst/>
                <a:ea typeface="Times New Roman" panose="02020603050405020304" pitchFamily="18" charset="0"/>
              </a:rPr>
              <a:t>nput organic feedstock, e.g. manure</a:t>
            </a:r>
          </a:p>
          <a:p>
            <a:r>
              <a:rPr lang="en-GB" sz="5400" dirty="0">
                <a:solidFill>
                  <a:srgbClr val="000000"/>
                </a:solidFill>
                <a:effectLst/>
                <a:ea typeface="Times New Roman" panose="02020603050405020304" pitchFamily="18" charset="0"/>
              </a:rPr>
              <a:t>In the </a:t>
            </a:r>
            <a:r>
              <a:rPr lang="en-GB" sz="5400" b="1" dirty="0">
                <a:solidFill>
                  <a:srgbClr val="000000"/>
                </a:solidFill>
                <a:effectLst/>
                <a:ea typeface="Times New Roman" panose="02020603050405020304" pitchFamily="18" charset="0"/>
              </a:rPr>
              <a:t>absence of oxygen</a:t>
            </a:r>
            <a:r>
              <a:rPr lang="en-GB" sz="5400" dirty="0">
                <a:solidFill>
                  <a:srgbClr val="000000"/>
                </a:solidFill>
                <a:effectLst/>
                <a:ea typeface="Times New Roman" panose="02020603050405020304" pitchFamily="18" charset="0"/>
              </a:rPr>
              <a:t>, various bacteria/</a:t>
            </a:r>
            <a:r>
              <a:rPr lang="en-GB" sz="5400" dirty="0">
                <a:solidFill>
                  <a:srgbClr val="000000"/>
                </a:solidFill>
                <a:ea typeface="Times New Roman" panose="02020603050405020304" pitchFamily="18" charset="0"/>
              </a:rPr>
              <a:t> </a:t>
            </a:r>
            <a:r>
              <a:rPr lang="en-GB" sz="5400" dirty="0">
                <a:solidFill>
                  <a:srgbClr val="000000"/>
                </a:solidFill>
                <a:effectLst/>
                <a:ea typeface="Times New Roman" panose="02020603050405020304" pitchFamily="18" charset="0"/>
              </a:rPr>
              <a:t>microorganisms digest and break down the feedstock</a:t>
            </a:r>
          </a:p>
          <a:p>
            <a:r>
              <a:rPr lang="en-GB" sz="5400" dirty="0">
                <a:solidFill>
                  <a:srgbClr val="000000"/>
                </a:solidFill>
                <a:ea typeface="Times New Roman" panose="02020603050405020304" pitchFamily="18" charset="0"/>
              </a:rPr>
              <a:t>B</a:t>
            </a:r>
            <a:r>
              <a:rPr lang="en-GB" sz="5400" dirty="0">
                <a:solidFill>
                  <a:srgbClr val="000000"/>
                </a:solidFill>
                <a:effectLst/>
                <a:ea typeface="Times New Roman" panose="02020603050405020304" pitchFamily="18" charset="0"/>
              </a:rPr>
              <a:t>iogas generated in the process; used for heat, electricity, or upgraded to biomethane</a:t>
            </a:r>
          </a:p>
          <a:p>
            <a:r>
              <a:rPr lang="en-GB" sz="5400" dirty="0">
                <a:solidFill>
                  <a:srgbClr val="000000"/>
                </a:solidFill>
                <a:effectLst/>
                <a:ea typeface="Times New Roman" panose="02020603050405020304" pitchFamily="18" charset="0"/>
              </a:rPr>
              <a:t>Digestate as by-product, can be </a:t>
            </a:r>
          </a:p>
          <a:p>
            <a:pPr marL="0" indent="0">
              <a:buNone/>
            </a:pPr>
            <a:r>
              <a:rPr lang="en-GB" sz="5400" dirty="0">
                <a:solidFill>
                  <a:srgbClr val="000000"/>
                </a:solidFill>
                <a:ea typeface="Times New Roman" panose="02020603050405020304" pitchFamily="18" charset="0"/>
              </a:rPr>
              <a:t>    </a:t>
            </a:r>
            <a:r>
              <a:rPr lang="en-GB" sz="5400" dirty="0">
                <a:solidFill>
                  <a:srgbClr val="000000"/>
                </a:solidFill>
                <a:effectLst/>
                <a:ea typeface="Times New Roman" panose="02020603050405020304" pitchFamily="18" charset="0"/>
              </a:rPr>
              <a:t>used as fertiliser</a:t>
            </a:r>
          </a:p>
          <a:p>
            <a:endParaRPr lang="en-GB" dirty="0"/>
          </a:p>
        </p:txBody>
      </p:sp>
      <p:sp>
        <p:nvSpPr>
          <p:cNvPr id="4" name="Footer Placeholder 3">
            <a:extLst>
              <a:ext uri="{FF2B5EF4-FFF2-40B4-BE49-F238E27FC236}">
                <a16:creationId xmlns:a16="http://schemas.microsoft.com/office/drawing/2014/main" id="{60695EBB-36EA-6F74-0506-A2223CEB2278}"/>
              </a:ext>
            </a:extLst>
          </p:cNvPr>
          <p:cNvSpPr>
            <a:spLocks noGrp="1"/>
          </p:cNvSpPr>
          <p:nvPr>
            <p:ph type="ftr" sz="quarter" idx="3"/>
          </p:nvPr>
        </p:nvSpPr>
        <p:spPr/>
        <p:txBody>
          <a:bodyPr/>
          <a:lstStyle/>
          <a:p>
            <a:fld id="{E5C28990-6398-4D09-8645-EB19CC69C58C}" type="slidenum">
              <a:rPr lang="en-GB" smtClean="0"/>
              <a:pPr/>
              <a:t>9</a:t>
            </a:fld>
            <a:endParaRPr lang="en-GB" dirty="0"/>
          </a:p>
        </p:txBody>
      </p:sp>
      <p:pic>
        <p:nvPicPr>
          <p:cNvPr id="6" name="Picture 5">
            <a:extLst>
              <a:ext uri="{FF2B5EF4-FFF2-40B4-BE49-F238E27FC236}">
                <a16:creationId xmlns:a16="http://schemas.microsoft.com/office/drawing/2014/main" id="{45B23B2E-2B48-4FC5-B760-4011D6AA2AF8}"/>
              </a:ext>
            </a:extLst>
          </p:cNvPr>
          <p:cNvPicPr>
            <a:picLocks noChangeAspect="1"/>
          </p:cNvPicPr>
          <p:nvPr/>
        </p:nvPicPr>
        <p:blipFill>
          <a:blip r:embed="rId6"/>
          <a:stretch>
            <a:fillRect/>
          </a:stretch>
        </p:blipFill>
        <p:spPr>
          <a:xfrm>
            <a:off x="11679056" y="4540027"/>
            <a:ext cx="11989594" cy="5751670"/>
          </a:xfrm>
          <a:prstGeom prst="rect">
            <a:avLst/>
          </a:prstGeom>
        </p:spPr>
      </p:pic>
      <p:pic>
        <p:nvPicPr>
          <p:cNvPr id="32" name="Audio 31">
            <a:hlinkClick r:id="" action="ppaction://media"/>
            <a:extLst>
              <a:ext uri="{FF2B5EF4-FFF2-40B4-BE49-F238E27FC236}">
                <a16:creationId xmlns:a16="http://schemas.microsoft.com/office/drawing/2014/main" id="{F0508880-05D8-D9C1-96EE-C5F473E5F66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625000" t="-625000" r="-625000" b="-625000"/>
          <a:stretch>
            <a:fillRect/>
          </a:stretch>
        </p:blipFill>
        <p:spPr>
          <a:xfrm>
            <a:off x="19952208" y="9436608"/>
            <a:ext cx="4114800" cy="4114800"/>
          </a:xfrm>
          <a:prstGeom prst="ellipse">
            <a:avLst/>
          </a:prstGeom>
        </p:spPr>
      </p:pic>
    </p:spTree>
    <p:extLst>
      <p:ext uri="{BB962C8B-B14F-4D97-AF65-F5344CB8AC3E}">
        <p14:creationId xmlns:p14="http://schemas.microsoft.com/office/powerpoint/2010/main" val="1770913033"/>
      </p:ext>
    </p:extLst>
  </p:cSld>
  <p:clrMapOvr>
    <a:masterClrMapping/>
  </p:clrMapOvr>
  <mc:AlternateContent xmlns:mc="http://schemas.openxmlformats.org/markup-compatibility/2006">
    <mc:Choice xmlns:p14="http://schemas.microsoft.com/office/powerpoint/2010/main" Requires="p14">
      <p:transition spd="slow" p14:dur="2000" advTm="42593"/>
    </mc:Choice>
    <mc:Fallback>
      <p:transition spd="slow" advTm="4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extLst>
    <p:ext uri="{6950BFC3-D8DA-4A85-94F7-54DA5524770B}">
      <p188:commentRel xmlns:p188="http://schemas.microsoft.com/office/powerpoint/2018/8/main" r:id="rId5"/>
    </p:ext>
  </p:extLst>
</p:sld>
</file>

<file path=ppt/tags/tag1.xml><?xml version="1.0" encoding="utf-8"?>
<p:tagLst xmlns:a="http://schemas.openxmlformats.org/drawingml/2006/main" xmlns:r="http://schemas.openxmlformats.org/officeDocument/2006/relationships" xmlns:p="http://schemas.openxmlformats.org/presentationml/2006/main">
  <p:tag name="TIMING" val="|6.7|2.5|25.1|0.4|18.4|10.8"/>
</p:tagLst>
</file>

<file path=ppt/tags/tag2.xml><?xml version="1.0" encoding="utf-8"?>
<p:tagLst xmlns:a="http://schemas.openxmlformats.org/drawingml/2006/main" xmlns:r="http://schemas.openxmlformats.org/officeDocument/2006/relationships" xmlns:p="http://schemas.openxmlformats.org/presentationml/2006/main">
  <p:tag name="TIMING" val="|47.9|0.6"/>
</p:tagLst>
</file>

<file path=ppt/tags/tag3.xml><?xml version="1.0" encoding="utf-8"?>
<p:tagLst xmlns:a="http://schemas.openxmlformats.org/drawingml/2006/main" xmlns:r="http://schemas.openxmlformats.org/officeDocument/2006/relationships" xmlns:p="http://schemas.openxmlformats.org/presentationml/2006/main">
  <p:tag name="TIMING" val="|20.2"/>
</p:tagLst>
</file>

<file path=ppt/theme/theme1.xml><?xml version="1.0" encoding="utf-8"?>
<a:theme xmlns:a="http://schemas.openxmlformats.org/drawingml/2006/main" name="REVISED HSE Guidanc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SE Guidance Powerpoint Template (use this to create your PowerPoint)" id="{7C2939CE-3184-419E-8C2C-CE1B205A0B82}" vid="{4C9454F4-7C2A-4254-A513-6862E39BE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8" ma:contentTypeDescription="Create a new document." ma:contentTypeScope="" ma:versionID="2e7a6bcb8f68c3b9a6187eb6046a6f6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78a24c1cfda3600f7e848dea9b519ff"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4b40482-04a4-480f-b826-6548c4a2bcf1">
      <UserInfo>
        <DisplayName>Charlotte Paul</DisplayName>
        <AccountId>320</AccountId>
        <AccountType/>
      </UserInfo>
    </SharedWithUsers>
    <TaxCatchAll xmlns="c4b40482-04a4-480f-b826-6548c4a2bcf1" xsi:nil="true"/>
    <lcf76f155ced4ddcb4097134ff3c332f xmlns="7604e031-f840-4ad5-97d2-0b99280ee730">
      <Terms xmlns="http://schemas.microsoft.com/office/infopath/2007/PartnerControls"/>
    </lcf76f155ced4ddcb4097134ff3c332f>
    <_Flow_SignoffStatus xmlns="7604e031-f840-4ad5-97d2-0b99280ee730" xsi:nil="true"/>
  </documentManagement>
</p:properties>
</file>

<file path=customXml/itemProps1.xml><?xml version="1.0" encoding="utf-8"?>
<ds:datastoreItem xmlns:ds="http://schemas.openxmlformats.org/officeDocument/2006/customXml" ds:itemID="{099EAE94-03BB-4D9F-859E-A3795FE116EA}">
  <ds:schemaRefs>
    <ds:schemaRef ds:uri="http://schemas.microsoft.com/sharepoint/v3/contenttype/forms"/>
  </ds:schemaRefs>
</ds:datastoreItem>
</file>

<file path=customXml/itemProps2.xml><?xml version="1.0" encoding="utf-8"?>
<ds:datastoreItem xmlns:ds="http://schemas.openxmlformats.org/officeDocument/2006/customXml" ds:itemID="{7781AFCB-FA65-4659-9954-5117E7BD5A10}"/>
</file>

<file path=customXml/itemProps3.xml><?xml version="1.0" encoding="utf-8"?>
<ds:datastoreItem xmlns:ds="http://schemas.openxmlformats.org/officeDocument/2006/customXml" ds:itemID="{ABEA7E76-A07D-4B76-BBB6-3B665FED8D76}">
  <ds:schemaRefs>
    <ds:schemaRef ds:uri="8a771ac8-99cd-4ae3-841c-0a4f509fc6d0"/>
    <ds:schemaRef ds:uri="http://schemas.microsoft.com/office/2006/documentManagement/types"/>
    <ds:schemaRef ds:uri="http://purl.org/dc/elements/1.1/"/>
    <ds:schemaRef ds:uri="http://purl.org/dc/terms/"/>
    <ds:schemaRef ds:uri="http://schemas.microsoft.com/office/infopath/2007/PartnerControls"/>
    <ds:schemaRef ds:uri="71dfc1ca-131f-4687-885a-b2dfb7149082"/>
    <ds:schemaRef ds:uri="http://purl.org/dc/dcmitype/"/>
    <ds:schemaRef ds:uri="http://schemas.openxmlformats.org/package/2006/metadata/core-properties"/>
    <ds:schemaRef ds:uri="0ad5b446-f2a2-49ae-b99c-7a176926672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REVISED HSE Guidance Powerpoint Template</Template>
  <TotalTime>1361</TotalTime>
  <Words>3417</Words>
  <Application>Microsoft Office PowerPoint</Application>
  <PresentationFormat>Custom</PresentationFormat>
  <Paragraphs>282</Paragraphs>
  <Slides>30</Slides>
  <Notes>18</Notes>
  <HiddenSlides>0</HiddenSlides>
  <MMClips>30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Black</vt:lpstr>
      <vt:lpstr>Arial Narrow</vt:lpstr>
      <vt:lpstr>Calibri</vt:lpstr>
      <vt:lpstr>Courier New</vt:lpstr>
      <vt:lpstr>museo-sans</vt:lpstr>
      <vt:lpstr>Times New Roman</vt:lpstr>
      <vt:lpstr>Wingdings</vt:lpstr>
      <vt:lpstr>REVISED HSE Guidance Powerpoint Template</vt:lpstr>
      <vt:lpstr>PowerPoint Presentation</vt:lpstr>
      <vt:lpstr>What explosions?</vt:lpstr>
      <vt:lpstr>Presentation overview</vt:lpstr>
      <vt:lpstr>Overview of DSEAR and Hazardous Area Classification</vt:lpstr>
      <vt:lpstr>DSEAR – Explosive Atmospheres Regulation</vt:lpstr>
      <vt:lpstr>Hazardous Area Classification (Zoning)</vt:lpstr>
      <vt:lpstr>Biogas – Explosive range</vt:lpstr>
      <vt:lpstr>Overview of Anaerobic Digestion (AD)</vt:lpstr>
      <vt:lpstr>Anaerobic digestion – the process</vt:lpstr>
      <vt:lpstr>Anaerobic digestion – explosive atmospheres</vt:lpstr>
      <vt:lpstr>Anaerobic digestion – biology</vt:lpstr>
      <vt:lpstr>Part 1: Overview of UK incident reports</vt:lpstr>
      <vt:lpstr>Anaerobic digestion in the UK 2022</vt:lpstr>
      <vt:lpstr>Part 1: Overview of UK incident reports</vt:lpstr>
      <vt:lpstr>Causes in fire/explosion incidents</vt:lpstr>
      <vt:lpstr>Unhappy bacteria - excessive foaming</vt:lpstr>
      <vt:lpstr>More common recurring incidents</vt:lpstr>
      <vt:lpstr>Part 2: Finding from HSE inspection programme</vt:lpstr>
      <vt:lpstr>Summary of inspection campaign</vt:lpstr>
      <vt:lpstr>Hazardous Area Classification (DSEAR)</vt:lpstr>
      <vt:lpstr>Inadequate RAs/safe systems of work</vt:lpstr>
      <vt:lpstr>Part 3: Standards and guidance</vt:lpstr>
      <vt:lpstr>Regulation of AD – UK vs. others</vt:lpstr>
      <vt:lpstr>Useful aspects from guidance</vt:lpstr>
      <vt:lpstr>Part 4: Ventilation system design for storage tanks</vt:lpstr>
      <vt:lpstr>Density and flammability of biogas mixtures</vt:lpstr>
      <vt:lpstr>Density effects in biogas accumulation</vt:lpstr>
      <vt:lpstr>Effective ventilation strategies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Rory Davenport</dc:creator>
  <cp:lastModifiedBy>Sarah Bergin</cp:lastModifiedBy>
  <cp:revision>16</cp:revision>
  <dcterms:created xsi:type="dcterms:W3CDTF">2022-07-27T08:31:52Z</dcterms:created>
  <dcterms:modified xsi:type="dcterms:W3CDTF">2023-10-22T20:06:11Z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0x010100693E4A1195FC224AAAA517E43B7579A9</vt:lpwstr>
  </property>
  <property fmtid="{D5CDD505-2E9C-101B-9397-08002B2CF9AE}" pid="3" name="MediaServiceImageTags">
    <vt:lpwstr/>
  </property>
</Properties>
</file>