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2"/>
  </p:sldMasterIdLst>
  <p:notesMasterIdLst>
    <p:notesMasterId r:id="rId52"/>
  </p:notesMasterIdLst>
  <p:handoutMasterIdLst>
    <p:handoutMasterId r:id="rId53"/>
  </p:handoutMasterIdLst>
  <p:sldIdLst>
    <p:sldId id="259" r:id="rId3"/>
    <p:sldId id="260" r:id="rId4"/>
    <p:sldId id="346" r:id="rId5"/>
    <p:sldId id="399" r:id="rId6"/>
    <p:sldId id="345" r:id="rId7"/>
    <p:sldId id="293" r:id="rId8"/>
    <p:sldId id="266" r:id="rId9"/>
    <p:sldId id="366" r:id="rId10"/>
    <p:sldId id="367" r:id="rId11"/>
    <p:sldId id="368" r:id="rId12"/>
    <p:sldId id="369" r:id="rId13"/>
    <p:sldId id="370" r:id="rId14"/>
    <p:sldId id="373" r:id="rId15"/>
    <p:sldId id="374" r:id="rId16"/>
    <p:sldId id="372" r:id="rId17"/>
    <p:sldId id="371" r:id="rId18"/>
    <p:sldId id="396" r:id="rId19"/>
    <p:sldId id="375" r:id="rId20"/>
    <p:sldId id="376" r:id="rId21"/>
    <p:sldId id="377" r:id="rId22"/>
    <p:sldId id="379" r:id="rId23"/>
    <p:sldId id="382" r:id="rId24"/>
    <p:sldId id="383" r:id="rId25"/>
    <p:sldId id="384" r:id="rId26"/>
    <p:sldId id="402" r:id="rId27"/>
    <p:sldId id="380" r:id="rId28"/>
    <p:sldId id="385" r:id="rId29"/>
    <p:sldId id="386" r:id="rId30"/>
    <p:sldId id="397" r:id="rId31"/>
    <p:sldId id="381" r:id="rId32"/>
    <p:sldId id="393" r:id="rId33"/>
    <p:sldId id="394" r:id="rId34"/>
    <p:sldId id="400" r:id="rId35"/>
    <p:sldId id="398" r:id="rId36"/>
    <p:sldId id="401" r:id="rId37"/>
    <p:sldId id="297" r:id="rId38"/>
    <p:sldId id="347" r:id="rId39"/>
    <p:sldId id="348" r:id="rId40"/>
    <p:sldId id="349" r:id="rId41"/>
    <p:sldId id="350" r:id="rId42"/>
    <p:sldId id="302" r:id="rId43"/>
    <p:sldId id="303" r:id="rId44"/>
    <p:sldId id="344" r:id="rId45"/>
    <p:sldId id="388" r:id="rId46"/>
    <p:sldId id="387" r:id="rId47"/>
    <p:sldId id="389" r:id="rId48"/>
    <p:sldId id="390" r:id="rId49"/>
    <p:sldId id="391" r:id="rId50"/>
    <p:sldId id="392" r:id="rId51"/>
  </p:sldIdLst>
  <p:sldSz cx="9906000" cy="6858000" type="A4"/>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8D6"/>
    <a:srgbClr val="00437B"/>
    <a:srgbClr val="64CBE8"/>
    <a:srgbClr val="4B2884"/>
    <a:srgbClr val="C4D82E"/>
    <a:srgbClr val="00B18F"/>
    <a:srgbClr val="C199B0"/>
    <a:srgbClr val="5F6369"/>
    <a:srgbClr val="D5D0CA"/>
    <a:srgbClr val="BEB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48714-1AD8-40CE-8C86-17544E4B2213}" v="162" dt="2023-11-02T16:51:44.6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13" autoAdjust="0"/>
    <p:restoredTop sz="75420" autoAdjust="0"/>
  </p:normalViewPr>
  <p:slideViewPr>
    <p:cSldViewPr snapToGrid="0" showGuides="1">
      <p:cViewPr>
        <p:scale>
          <a:sx n="75" d="100"/>
          <a:sy n="75" d="100"/>
        </p:scale>
        <p:origin x="2106" y="270"/>
      </p:cViewPr>
      <p:guideLst>
        <p:guide orient="horz" pos="2160"/>
        <p:guide pos="312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1" y="9377318"/>
            <a:ext cx="2945659" cy="495347"/>
          </a:xfrm>
          <a:prstGeom prst="rect">
            <a:avLst/>
          </a:prstGeom>
        </p:spPr>
        <p:txBody>
          <a:bodyPr vert="horz" lIns="91437" tIns="45718" rIns="91437" bIns="45718" rtlCol="0" anchor="b"/>
          <a:lstStyle>
            <a:lvl1pPr algn="l">
              <a:defRPr sz="1200"/>
            </a:lvl1pPr>
          </a:lstStyle>
          <a:p>
            <a:endParaRPr lang="en-GB" dirty="0"/>
          </a:p>
        </p:txBody>
      </p:sp>
      <p:sp>
        <p:nvSpPr>
          <p:cNvPr id="7" name="Slide Number Placeholder 6"/>
          <p:cNvSpPr>
            <a:spLocks noGrp="1"/>
          </p:cNvSpPr>
          <p:nvPr>
            <p:ph type="sldNum" sz="quarter" idx="3"/>
          </p:nvPr>
        </p:nvSpPr>
        <p:spPr>
          <a:xfrm>
            <a:off x="3850444" y="9377318"/>
            <a:ext cx="2945659" cy="495347"/>
          </a:xfrm>
          <a:prstGeom prst="rect">
            <a:avLst/>
          </a:prstGeom>
        </p:spPr>
        <p:txBody>
          <a:bodyPr vert="horz" lIns="91437" tIns="45718" rIns="91437" bIns="45718" rtlCol="0" anchor="b"/>
          <a:lstStyle>
            <a:lvl1pPr algn="r">
              <a:defRPr sz="1200"/>
            </a:lvl1pPr>
          </a:lstStyle>
          <a:p>
            <a:fld id="{5D8382C0-1D05-4229-918E-CDD7B7E48B4A}" type="slidenum">
              <a:rPr lang="en-GB" smtClean="0"/>
              <a:t>‹#›</a:t>
            </a:fld>
            <a:endParaRPr lang="en-GB" dirty="0"/>
          </a:p>
        </p:txBody>
      </p:sp>
      <p:sp>
        <p:nvSpPr>
          <p:cNvPr id="8" name="Date Placeholder 7"/>
          <p:cNvSpPr>
            <a:spLocks noGrp="1"/>
          </p:cNvSpPr>
          <p:nvPr>
            <p:ph type="dt" sz="quarter" idx="1"/>
          </p:nvPr>
        </p:nvSpPr>
        <p:spPr>
          <a:xfrm>
            <a:off x="3850444" y="1"/>
            <a:ext cx="2945659" cy="495348"/>
          </a:xfrm>
          <a:prstGeom prst="rect">
            <a:avLst/>
          </a:prstGeom>
        </p:spPr>
        <p:txBody>
          <a:bodyPr vert="horz" lIns="91437" tIns="45718" rIns="91437" bIns="45718" rtlCol="0"/>
          <a:lstStyle>
            <a:lvl1pPr algn="r">
              <a:defRPr sz="1200"/>
            </a:lvl1pPr>
          </a:lstStyle>
          <a:p>
            <a:fld id="{13F6AEEE-E778-402E-8B8F-9A98AED26EB8}" type="datetimeFigureOut">
              <a:rPr lang="en-GB" smtClean="0"/>
              <a:t>02/11/2023</a:t>
            </a:fld>
            <a:endParaRPr lang="en-GB" dirty="0"/>
          </a:p>
        </p:txBody>
      </p:sp>
      <p:sp>
        <p:nvSpPr>
          <p:cNvPr id="9" name="Header Placeholder 8"/>
          <p:cNvSpPr>
            <a:spLocks noGrp="1"/>
          </p:cNvSpPr>
          <p:nvPr>
            <p:ph type="hdr" sz="quarter"/>
          </p:nvPr>
        </p:nvSpPr>
        <p:spPr>
          <a:xfrm>
            <a:off x="1" y="1"/>
            <a:ext cx="2945659" cy="495348"/>
          </a:xfrm>
          <a:prstGeom prst="rect">
            <a:avLst/>
          </a:prstGeom>
        </p:spPr>
        <p:txBody>
          <a:bodyPr vert="horz" lIns="91437" tIns="45718" rIns="91437" bIns="45718" rtlCol="0"/>
          <a:lstStyle>
            <a:lvl1pPr algn="l">
              <a:defRPr sz="1200"/>
            </a:lvl1pPr>
          </a:lstStyle>
          <a:p>
            <a:endParaRPr lang="en-GB" dirty="0"/>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79768" y="4751219"/>
            <a:ext cx="5438140" cy="3887361"/>
          </a:xfrm>
          <a:prstGeom prst="rect">
            <a:avLst/>
          </a:prstGeom>
        </p:spPr>
        <p:txBody>
          <a:bodyPr vert="horz" lIns="91437" tIns="45718" rIns="91437" bIns="45718"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50444" y="1"/>
            <a:ext cx="2945659" cy="495348"/>
          </a:xfrm>
          <a:prstGeom prst="rect">
            <a:avLst/>
          </a:prstGeom>
        </p:spPr>
        <p:txBody>
          <a:bodyPr vert="horz" lIns="91437" tIns="45718" rIns="91437" bIns="45718" rtlCol="0"/>
          <a:lstStyle>
            <a:lvl1pPr algn="r">
              <a:defRPr sz="1000"/>
            </a:lvl1pPr>
          </a:lstStyle>
          <a:p>
            <a:fld id="{1386E511-D742-4EFE-90B5-C9FC42762E0F}" type="datetimeFigureOut">
              <a:rPr lang="en-GB" smtClean="0"/>
              <a:pPr/>
              <a:t>02/11/2023</a:t>
            </a:fld>
            <a:endParaRPr lang="en-GB" dirty="0"/>
          </a:p>
        </p:txBody>
      </p:sp>
      <p:sp>
        <p:nvSpPr>
          <p:cNvPr id="10" name="Slide Number Placeholder 9"/>
          <p:cNvSpPr>
            <a:spLocks noGrp="1"/>
          </p:cNvSpPr>
          <p:nvPr>
            <p:ph type="sldNum" sz="quarter" idx="5"/>
          </p:nvPr>
        </p:nvSpPr>
        <p:spPr>
          <a:xfrm>
            <a:off x="3850444" y="9377318"/>
            <a:ext cx="2945659" cy="495347"/>
          </a:xfrm>
          <a:prstGeom prst="rect">
            <a:avLst/>
          </a:prstGeom>
        </p:spPr>
        <p:txBody>
          <a:bodyPr vert="horz" lIns="91437" tIns="45718" rIns="91437" bIns="45718" rtlCol="0" anchor="b"/>
          <a:lstStyle>
            <a:lvl1pPr algn="r">
              <a:defRPr sz="1000"/>
            </a:lvl1pPr>
          </a:lstStyle>
          <a:p>
            <a:fld id="{A16CFAD1-D197-4A88-B173-A6412E995EE5}" type="slidenum">
              <a:rPr lang="en-GB" smtClean="0"/>
              <a:pPr/>
              <a:t>‹#›</a:t>
            </a:fld>
            <a:endParaRPr lang="en-GB" dirty="0"/>
          </a:p>
        </p:txBody>
      </p:sp>
      <p:sp>
        <p:nvSpPr>
          <p:cNvPr id="11" name="Footer Placeholder 10"/>
          <p:cNvSpPr>
            <a:spLocks noGrp="1"/>
          </p:cNvSpPr>
          <p:nvPr>
            <p:ph type="ftr" sz="quarter" idx="4"/>
          </p:nvPr>
        </p:nvSpPr>
        <p:spPr>
          <a:xfrm>
            <a:off x="1" y="9377318"/>
            <a:ext cx="2945659" cy="495347"/>
          </a:xfrm>
          <a:prstGeom prst="rect">
            <a:avLst/>
          </a:prstGeom>
        </p:spPr>
        <p:txBody>
          <a:bodyPr vert="horz" lIns="91437" tIns="45718" rIns="91437" bIns="45718" rtlCol="0" anchor="b"/>
          <a:lstStyle>
            <a:lvl1pPr algn="l">
              <a:defRPr sz="1000"/>
            </a:lvl1pPr>
          </a:lstStyle>
          <a:p>
            <a:endParaRPr lang="en-GB" dirty="0"/>
          </a:p>
        </p:txBody>
      </p:sp>
      <p:sp>
        <p:nvSpPr>
          <p:cNvPr id="12" name="Slide Image Placeholder 11"/>
          <p:cNvSpPr>
            <a:spLocks noGrp="1" noRot="1" noChangeAspect="1"/>
          </p:cNvSpPr>
          <p:nvPr>
            <p:ph type="sldImg" idx="2"/>
          </p:nvPr>
        </p:nvSpPr>
        <p:spPr>
          <a:xfrm>
            <a:off x="993775" y="1233488"/>
            <a:ext cx="4810125" cy="3332162"/>
          </a:xfrm>
          <a:prstGeom prst="rect">
            <a:avLst/>
          </a:prstGeom>
          <a:noFill/>
          <a:ln w="12700">
            <a:solidFill>
              <a:prstClr val="black"/>
            </a:solidFill>
          </a:ln>
        </p:spPr>
        <p:txBody>
          <a:bodyPr vert="horz" lIns="91437" tIns="45718" rIns="91437" bIns="45718" rtlCol="0" anchor="ctr"/>
          <a:lstStyle/>
          <a:p>
            <a:endParaRPr lang="en-GB" dirty="0"/>
          </a:p>
        </p:txBody>
      </p:sp>
      <p:sp>
        <p:nvSpPr>
          <p:cNvPr id="13" name="Header Placeholder 12"/>
          <p:cNvSpPr>
            <a:spLocks noGrp="1"/>
          </p:cNvSpPr>
          <p:nvPr>
            <p:ph type="hdr" sz="quarter"/>
          </p:nvPr>
        </p:nvSpPr>
        <p:spPr>
          <a:xfrm>
            <a:off x="1" y="1"/>
            <a:ext cx="2945659" cy="495348"/>
          </a:xfrm>
          <a:prstGeom prst="rect">
            <a:avLst/>
          </a:prstGeom>
        </p:spPr>
        <p:txBody>
          <a:bodyPr vert="horz" lIns="91437" tIns="45718" rIns="91437" bIns="45718" rtlCol="0"/>
          <a:lstStyle>
            <a:lvl1pPr algn="l">
              <a:defRPr sz="10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Header Placeholder 5"/>
          <p:cNvSpPr>
            <a:spLocks noGrp="1"/>
          </p:cNvSpPr>
          <p:nvPr>
            <p:ph type="hdr" sz="quarter" idx="12"/>
          </p:nvPr>
        </p:nvSpPr>
        <p:spPr/>
        <p:txBody>
          <a:bodyPr/>
          <a:lstStyle/>
          <a:p>
            <a:endParaRPr lang="en-GB" dirty="0"/>
          </a:p>
        </p:txBody>
      </p:sp>
    </p:spTree>
    <p:extLst>
      <p:ext uri="{BB962C8B-B14F-4D97-AF65-F5344CB8AC3E}">
        <p14:creationId xmlns:p14="http://schemas.microsoft.com/office/powerpoint/2010/main" val="250861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24</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336270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Hydrogen is seen as key in the energy transition and the drive for decarbonisation and achieving net zero. It has wide ranging potential uses as a fuel or energy carrier in road freight, industrial manufacturing, aviation and shipping. </a:t>
            </a: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25</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299238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26</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3559403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27</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4293195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28</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387850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29</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1393501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30</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147310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is because higher surface roughness values result in increased turbulence levels causing greater mixing with air and therefore dilution of flammable material. </a:t>
            </a:r>
          </a:p>
          <a:p>
            <a:endParaRPr lang="en-GB" sz="1200"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work conducted in support of the 4</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Edition of EI15 [7] considered releases angles of -30°, -45° and -60° from the horizontal. -60° gave the greatest distance hence this was used.</a:t>
            </a:r>
            <a:endParaRPr lang="en-GB" sz="1200" dirty="0"/>
          </a:p>
          <a:p>
            <a:endParaRPr lang="en-GB" sz="1200"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If a release impinges on the ground this reduces the momentum and reduces the dilution by shear driven entrainment. This is when air is drawn into the plume due to the differential between the velocity of the release and the surrounding air i.e. the bigger the differential the greater rate at which air is entrained. </a:t>
            </a: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31</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3187970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32</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3619528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is because higher surface roughness values result in increased turbulence levels causing greater mixing with air and therefore dilution of flammable material. </a:t>
            </a:r>
          </a:p>
          <a:p>
            <a:endParaRPr lang="en-GB" sz="1200"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work conducted in support of the 4</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Edition of EI15 [7] considered releases angles of -30°, -45° and -60° from the horizontal. -60° gave the greatest distance hence this was used.</a:t>
            </a:r>
            <a:endParaRPr lang="en-GB" sz="1200" dirty="0"/>
          </a:p>
          <a:p>
            <a:endParaRPr lang="en-GB" sz="1200"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If a release impinges on the ground this reduces the momentum and reduces the dilution by shear driven entrainment. This is when air is drawn into the plume due to the differential between the velocity of the release and the surrounding air i.e. the bigger the differential the greater rate at which air is entrained. </a:t>
            </a:r>
          </a:p>
          <a:p>
            <a:endParaRPr lang="en-GB" sz="1800" dirty="0">
              <a:effectLst/>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It is implemented by applying a velocity modification factor (user input with a default value of 0.25) or a final velocity limit (user input) to the release. Downwards impingement is modelled as a horizontal release at ground level (0 m above the ground) and applying a velocity modification factor (user input with a default value of 0.25) or a final velocity limit (user input) to the release. </a:t>
            </a: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33</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1143614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Header Placeholder 5"/>
          <p:cNvSpPr>
            <a:spLocks noGrp="1"/>
          </p:cNvSpPr>
          <p:nvPr>
            <p:ph type="hdr" sz="quarter" idx="12"/>
          </p:nvPr>
        </p:nvSpPr>
        <p:spPr/>
        <p:txBody>
          <a:bodyPr/>
          <a:lstStyle/>
          <a:p>
            <a:endParaRPr lang="en-GB" dirty="0"/>
          </a:p>
        </p:txBody>
      </p:sp>
    </p:spTree>
    <p:extLst>
      <p:ext uri="{BB962C8B-B14F-4D97-AF65-F5344CB8AC3E}">
        <p14:creationId xmlns:p14="http://schemas.microsoft.com/office/powerpoint/2010/main" val="2125602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is because higher surface roughness values result in increased turbulence levels causing greater mixing with air and therefore dilution of flammable material. </a:t>
            </a:r>
          </a:p>
          <a:p>
            <a:endParaRPr lang="en-GB" sz="1200"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work conducted in support of the 4</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Edition of EI15 [7] considered releases angles of -30°, -45° and -60° from the horizontal. -60° gave the greatest distance hence this was used.</a:t>
            </a:r>
            <a:endParaRPr lang="en-GB" sz="1200" dirty="0"/>
          </a:p>
          <a:p>
            <a:endParaRPr lang="en-GB" sz="1200"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If a release impinges on the ground this reduces the momentum and reduces the dilution by shear driven entrainment. This is when air is drawn into the plume due to the differential between the velocity of the release and the surrounding air i.e. the bigger the differential the greater rate at which air is entrained. </a:t>
            </a:r>
          </a:p>
          <a:p>
            <a:endParaRPr lang="en-GB" sz="1800" dirty="0">
              <a:effectLst/>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It is implemented by applying a velocity modification factor (user input with a default value of 0.25) or a final velocity limit (user input) to the release. Downwards impingement is modelled as a horizontal release at ground level (0 m above the ground) and applying a velocity modification factor (user input with a default value of 0.25) or a final velocity limit (user input) to the release. </a:t>
            </a: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34</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2238140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35</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3476865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1233488"/>
            <a:ext cx="4810125" cy="33321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6914A4F-4F98-40C7-8362-88D6B873C2CC}" type="slidenum">
              <a:rPr lang="en-GB" altLang="en-US" smtClean="0"/>
              <a:pPr>
                <a:defRPr/>
              </a:pPr>
              <a:t>43</a:t>
            </a:fld>
            <a:endParaRPr lang="en-GB" altLang="en-US" dirty="0"/>
          </a:p>
        </p:txBody>
      </p:sp>
    </p:spTree>
    <p:extLst>
      <p:ext uri="{BB962C8B-B14F-4D97-AF65-F5344CB8AC3E}">
        <p14:creationId xmlns:p14="http://schemas.microsoft.com/office/powerpoint/2010/main" val="2503260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44</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740312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45</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653200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46</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2225420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47</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3460294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is because higher surface roughness values result in increased turbulence levels causing greater mixing with air and therefore dilution of flammable material. </a:t>
            </a: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48</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1370763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49</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183269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Previous modelling used PHAST v6.51.</a:t>
            </a:r>
          </a:p>
          <a:p>
            <a:r>
              <a:rPr lang="en-GB" dirty="0"/>
              <a:t>Pseudo-component modelling – essentially averages properties and composition does not change between storage conditions and release conditions.</a:t>
            </a:r>
          </a:p>
          <a:p>
            <a:r>
              <a:rPr lang="en-GB" dirty="0"/>
              <a:t>Multi-component modelling – is able to handle mixture properties more rigorously. Captures how composition of different phases changes between storage and release conditions.  Is not able to capture rain-out though which is key for some fluid categories.</a:t>
            </a:r>
          </a:p>
        </p:txBody>
      </p:sp>
      <p:sp>
        <p:nvSpPr>
          <p:cNvPr id="4" name="Slide Number Placeholder 3"/>
          <p:cNvSpPr>
            <a:spLocks noGrp="1"/>
          </p:cNvSpPr>
          <p:nvPr>
            <p:ph type="sldNum" sz="quarter" idx="5"/>
          </p:nvPr>
        </p:nvSpPr>
        <p:spPr/>
        <p:txBody>
          <a:bodyPr/>
          <a:lstStyle/>
          <a:p>
            <a:fld id="{A16CFAD1-D197-4A88-B173-A6412E995EE5}" type="slidenum">
              <a:rPr lang="en-GB" smtClean="0"/>
              <a:pPr/>
              <a:t>17</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181932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Previous modelling used PHAST v6.51.</a:t>
            </a:r>
          </a:p>
          <a:p>
            <a:r>
              <a:rPr lang="en-GB" dirty="0"/>
              <a:t>Pseudo-component modelling – essentially averages properties and composition does not change between storage conditions and release conditions.</a:t>
            </a:r>
          </a:p>
          <a:p>
            <a:r>
              <a:rPr lang="en-GB" dirty="0"/>
              <a:t>Multi-component modelling – is able to handle mixture properties more rigorously. Captures how composition of different phases changes between storage and release conditions.  Is not able to capture rain-out though which is key for some fluid categories.</a:t>
            </a:r>
          </a:p>
        </p:txBody>
      </p:sp>
      <p:sp>
        <p:nvSpPr>
          <p:cNvPr id="4" name="Slide Number Placeholder 3"/>
          <p:cNvSpPr>
            <a:spLocks noGrp="1"/>
          </p:cNvSpPr>
          <p:nvPr>
            <p:ph type="sldNum" sz="quarter" idx="5"/>
          </p:nvPr>
        </p:nvSpPr>
        <p:spPr/>
        <p:txBody>
          <a:bodyPr/>
          <a:lstStyle/>
          <a:p>
            <a:fld id="{A16CFAD1-D197-4A88-B173-A6412E995EE5}" type="slidenum">
              <a:rPr lang="en-GB" smtClean="0"/>
              <a:pPr/>
              <a:t>18</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2632508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Hydrogen is seen as key in the energy transition and the drive for decarbonisation and achieving net zero. It has wide ranging potential uses as a fuel or energy carrier in road freight, industrial manufacturing, aviation and shipping. </a:t>
            </a: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19</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417107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Hydrogen is seen as key in the energy transition and the drive for decarbonisation and achieving net zero. It has wide ranging potential uses as a fuel or energy carrier in road freight, industrial manufacturing, aviation and shipping. </a:t>
            </a: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20</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1871500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Methanol, acetone, hexane</a:t>
            </a:r>
          </a:p>
        </p:txBody>
      </p:sp>
      <p:sp>
        <p:nvSpPr>
          <p:cNvPr id="4" name="Slide Number Placeholder 3"/>
          <p:cNvSpPr>
            <a:spLocks noGrp="1"/>
          </p:cNvSpPr>
          <p:nvPr>
            <p:ph type="sldNum" sz="quarter" idx="5"/>
          </p:nvPr>
        </p:nvSpPr>
        <p:spPr/>
        <p:txBody>
          <a:bodyPr/>
          <a:lstStyle/>
          <a:p>
            <a:fld id="{A16CFAD1-D197-4A88-B173-A6412E995EE5}" type="slidenum">
              <a:rPr lang="en-GB" smtClean="0"/>
              <a:pPr/>
              <a:t>21</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1574124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22</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1087864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23</a:t>
            </a:fld>
            <a:endParaRPr lang="en-GB" dirty="0"/>
          </a:p>
        </p:txBody>
      </p:sp>
      <p:sp>
        <p:nvSpPr>
          <p:cNvPr id="5" name="Footer Placeholder 4"/>
          <p:cNvSpPr>
            <a:spLocks noGrp="1"/>
          </p:cNvSpPr>
          <p:nvPr>
            <p:ph type="ftr" sz="quarter" idx="4"/>
          </p:nvPr>
        </p:nvSpPr>
        <p:spPr/>
        <p:txBody>
          <a:bodyPr/>
          <a:lstStyle/>
          <a:p>
            <a:endParaRPr lang="en-GB" dirty="0"/>
          </a:p>
        </p:txBody>
      </p:sp>
      <p:sp>
        <p:nvSpPr>
          <p:cNvPr id="6" name="Header Placeholder 5"/>
          <p:cNvSpPr>
            <a:spLocks noGrp="1"/>
          </p:cNvSpPr>
          <p:nvPr>
            <p:ph type="hdr" sz="quarter"/>
          </p:nvPr>
        </p:nvSpPr>
        <p:spPr/>
        <p:txBody>
          <a:bodyPr/>
          <a:lstStyle/>
          <a:p>
            <a:endParaRPr lang="en-GB" dirty="0"/>
          </a:p>
        </p:txBody>
      </p:sp>
    </p:spTree>
    <p:extLst>
      <p:ext uri="{BB962C8B-B14F-4D97-AF65-F5344CB8AC3E}">
        <p14:creationId xmlns:p14="http://schemas.microsoft.com/office/powerpoint/2010/main" val="926138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endParaRPr lang="en-GB" dirty="0"/>
          </a:p>
        </p:txBody>
      </p:sp>
      <p:sp>
        <p:nvSpPr>
          <p:cNvPr id="4" name="Date Placeholder 3"/>
          <p:cNvSpPr>
            <a:spLocks noGrp="1"/>
          </p:cNvSpPr>
          <p:nvPr>
            <p:ph type="dt" sz="half" idx="11"/>
          </p:nvPr>
        </p:nvSpPr>
        <p:spPr/>
        <p:txBody>
          <a:bodyPr/>
          <a:lstStyle/>
          <a:p>
            <a:endParaRPr lang="en-GB" dirty="0"/>
          </a:p>
        </p:txBody>
      </p:sp>
      <p:sp>
        <p:nvSpPr>
          <p:cNvPr id="5" name="Slide Number Placeholder 4"/>
          <p:cNvSpPr>
            <a:spLocks noGrp="1"/>
          </p:cNvSpPr>
          <p:nvPr>
            <p:ph type="sldNum" sz="quarter" idx="12"/>
          </p:nvPr>
        </p:nvSpPr>
        <p:spPr>
          <a:xfrm>
            <a:off x="9070181" y="5903299"/>
            <a:ext cx="475953" cy="256994"/>
          </a:xfrm>
          <a:prstGeom prst="rect">
            <a:avLst/>
          </a:prstGeom>
        </p:spPr>
        <p:txBody>
          <a:bodyPr/>
          <a:lstStyle/>
          <a:p>
            <a:fld id="{E016C3E1-03F3-47ED-AD58-97A32576C1BC}" type="slidenum">
              <a:rPr lang="en-GB" smtClean="0"/>
              <a:pPr/>
              <a:t>‹#›</a:t>
            </a:fld>
            <a:endParaRPr lang="en-GB" dirty="0"/>
          </a:p>
        </p:txBody>
      </p:sp>
    </p:spTree>
    <p:extLst>
      <p:ext uri="{BB962C8B-B14F-4D97-AF65-F5344CB8AC3E}">
        <p14:creationId xmlns:p14="http://schemas.microsoft.com/office/powerpoint/2010/main" val="1353011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QUESTION SLID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9AE271E-EA30-4F3E-B33A-F9E7D41E0D2F}"/>
              </a:ext>
            </a:extLst>
          </p:cNvPr>
          <p:cNvSpPr/>
          <p:nvPr userDrawn="1"/>
        </p:nvSpPr>
        <p:spPr>
          <a:xfrm>
            <a:off x="0" y="0"/>
            <a:ext cx="9906000" cy="3759200"/>
          </a:xfrm>
          <a:custGeom>
            <a:avLst/>
            <a:gdLst>
              <a:gd name="connsiteX0" fmla="*/ 0 w 12192000"/>
              <a:gd name="connsiteY0" fmla="*/ 0 h 3759200"/>
              <a:gd name="connsiteX1" fmla="*/ 12192000 w 12192000"/>
              <a:gd name="connsiteY1" fmla="*/ 0 h 3759200"/>
              <a:gd name="connsiteX2" fmla="*/ 12192000 w 12192000"/>
              <a:gd name="connsiteY2" fmla="*/ 902590 h 3759200"/>
              <a:gd name="connsiteX3" fmla="*/ 12038903 w 12192000"/>
              <a:gd name="connsiteY3" fmla="*/ 902590 h 3759200"/>
              <a:gd name="connsiteX4" fmla="*/ 11218250 w 12192000"/>
              <a:gd name="connsiteY4" fmla="*/ 902590 h 3759200"/>
              <a:gd name="connsiteX5" fmla="*/ 10933161 w 12192000"/>
              <a:gd name="connsiteY5" fmla="*/ 1188967 h 3759200"/>
              <a:gd name="connsiteX6" fmla="*/ 10933161 w 12192000"/>
              <a:gd name="connsiteY6" fmla="*/ 2347016 h 3759200"/>
              <a:gd name="connsiteX7" fmla="*/ 10765644 w 12192000"/>
              <a:gd name="connsiteY7" fmla="*/ 2752543 h 3759200"/>
              <a:gd name="connsiteX8" fmla="*/ 9917658 w 12192000"/>
              <a:gd name="connsiteY8" fmla="*/ 3605401 h 3759200"/>
              <a:gd name="connsiteX9" fmla="*/ 9732584 w 12192000"/>
              <a:gd name="connsiteY9" fmla="*/ 3729907 h 3759200"/>
              <a:gd name="connsiteX10" fmla="*/ 9636895 w 12192000"/>
              <a:gd name="connsiteY10" fmla="*/ 3759200 h 3759200"/>
              <a:gd name="connsiteX11" fmla="*/ 0 w 12192000"/>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759200">
                <a:moveTo>
                  <a:pt x="0" y="0"/>
                </a:moveTo>
                <a:lnTo>
                  <a:pt x="12192000" y="0"/>
                </a:lnTo>
                <a:lnTo>
                  <a:pt x="12192000" y="902590"/>
                </a:lnTo>
                <a:lnTo>
                  <a:pt x="12038903" y="902590"/>
                </a:lnTo>
                <a:cubicBezTo>
                  <a:pt x="11218250" y="902590"/>
                  <a:pt x="11218250" y="902590"/>
                  <a:pt x="11218250" y="902590"/>
                </a:cubicBezTo>
                <a:cubicBezTo>
                  <a:pt x="11060098" y="902590"/>
                  <a:pt x="10933161" y="1031146"/>
                  <a:pt x="10933161" y="1188967"/>
                </a:cubicBezTo>
                <a:cubicBezTo>
                  <a:pt x="10933161" y="2347016"/>
                  <a:pt x="10933161" y="2347016"/>
                  <a:pt x="10933161" y="2347016"/>
                </a:cubicBezTo>
                <a:cubicBezTo>
                  <a:pt x="10933161" y="2498566"/>
                  <a:pt x="10872812" y="2644890"/>
                  <a:pt x="10765644" y="2752543"/>
                </a:cubicBezTo>
                <a:cubicBezTo>
                  <a:pt x="9917658" y="3605401"/>
                  <a:pt x="9917658" y="3605401"/>
                  <a:pt x="9917658" y="3605401"/>
                </a:cubicBezTo>
                <a:cubicBezTo>
                  <a:pt x="9864073" y="3659228"/>
                  <a:pt x="9801125" y="3701296"/>
                  <a:pt x="9732584" y="3729907"/>
                </a:cubicBezTo>
                <a:lnTo>
                  <a:pt x="9636895" y="3759200"/>
                </a:lnTo>
                <a:lnTo>
                  <a:pt x="0" y="3759200"/>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366317" y="1393283"/>
            <a:ext cx="7612193" cy="972639"/>
          </a:xfrm>
        </p:spPr>
        <p:txBody>
          <a:bodyPr anchor="t"/>
          <a:lstStyle>
            <a:lvl1pPr algn="l">
              <a:defRPr sz="3600" cap="all" baseline="0">
                <a:solidFill>
                  <a:srgbClr val="D7D8D6"/>
                </a:solidFill>
              </a:defRPr>
            </a:lvl1pPr>
          </a:lstStyle>
          <a:p>
            <a:r>
              <a:rPr lang="en-GB" dirty="0"/>
              <a:t>Click to insert title</a:t>
            </a:r>
          </a:p>
        </p:txBody>
      </p:sp>
      <p:sp>
        <p:nvSpPr>
          <p:cNvPr id="22" name="Text Placeholder 11">
            <a:extLst>
              <a:ext uri="{FF2B5EF4-FFF2-40B4-BE49-F238E27FC236}">
                <a16:creationId xmlns:a16="http://schemas.microsoft.com/office/drawing/2014/main" id="{2141D456-F380-413A-998D-7B63DD29239C}"/>
              </a:ext>
            </a:extLst>
          </p:cNvPr>
          <p:cNvSpPr>
            <a:spLocks noGrp="1"/>
          </p:cNvSpPr>
          <p:nvPr>
            <p:ph type="body" sz="quarter" idx="13" hasCustomPrompt="1"/>
          </p:nvPr>
        </p:nvSpPr>
        <p:spPr>
          <a:xfrm>
            <a:off x="366317" y="4883445"/>
            <a:ext cx="4544119" cy="546100"/>
          </a:xfrm>
        </p:spPr>
        <p:txBody>
          <a:bodyPr/>
          <a:lstStyle>
            <a:lvl1pPr marL="0" indent="0">
              <a:buNone/>
              <a:defRPr>
                <a:solidFill>
                  <a:schemeClr val="tx2"/>
                </a:solidFill>
              </a:defRPr>
            </a:lvl1pPr>
          </a:lstStyle>
          <a:p>
            <a:pPr lvl="0"/>
            <a:r>
              <a:rPr lang="en-GB" dirty="0"/>
              <a:t>Name</a:t>
            </a:r>
            <a:br>
              <a:rPr lang="en-GB" dirty="0"/>
            </a:br>
            <a:r>
              <a:rPr lang="en-GB" dirty="0"/>
              <a:t>Date</a:t>
            </a:r>
          </a:p>
        </p:txBody>
      </p:sp>
      <p:pic>
        <p:nvPicPr>
          <p:cNvPr id="24"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35166" y="6020626"/>
            <a:ext cx="1017417" cy="378316"/>
          </a:xfrm>
          <a:prstGeom prst="rect">
            <a:avLst/>
          </a:prstGeom>
        </p:spPr>
      </p:pic>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9224963" y="5891394"/>
            <a:ext cx="327621" cy="256994"/>
          </a:xfrm>
          <a:prstGeom prst="rect">
            <a:avLst/>
          </a:prstGeom>
        </p:spPr>
        <p:txBody>
          <a:bodyPr/>
          <a:lstStyle/>
          <a:p>
            <a:fld id="{24C8C45C-947F-4981-8B3F-4F32E973C901}" type="slidenum">
              <a:rPr lang="en-GB" smtClean="0"/>
              <a:t>‹#›</a:t>
            </a:fld>
            <a:endParaRPr lang="en-GB" dirty="0"/>
          </a:p>
        </p:txBody>
      </p:sp>
      <p:sp>
        <p:nvSpPr>
          <p:cNvPr id="12" name="FLD_PresentationTitle" hidden="1">
            <a:extLst>
              <a:ext uri="{FF2B5EF4-FFF2-40B4-BE49-F238E27FC236}">
                <a16:creationId xmlns:a16="http://schemas.microsoft.com/office/drawing/2014/main" id="{0AB1A028-4E38-498B-995E-192A3F212752}"/>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10" name="TextBox 9">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44343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pic>
        <p:nvPicPr>
          <p:cNvPr id="7"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220" y="343474"/>
            <a:ext cx="1429897" cy="432000"/>
          </a:xfrm>
          <a:prstGeom prst="rect">
            <a:avLst/>
          </a:prstGeom>
        </p:spPr>
      </p:pic>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70106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rontpage E">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84664880-DF7D-4D1C-8973-7B438F3EB817}"/>
              </a:ext>
            </a:extLst>
          </p:cNvPr>
          <p:cNvSpPr/>
          <p:nvPr userDrawn="1"/>
        </p:nvSpPr>
        <p:spPr>
          <a:xfrm>
            <a:off x="1" y="-12700"/>
            <a:ext cx="8078402" cy="4238354"/>
          </a:xfrm>
          <a:custGeom>
            <a:avLst/>
            <a:gdLst>
              <a:gd name="connsiteX0" fmla="*/ 0 w 9905999"/>
              <a:gd name="connsiteY0" fmla="*/ 0 h 4251054"/>
              <a:gd name="connsiteX1" fmla="*/ 9905999 w 9905999"/>
              <a:gd name="connsiteY1" fmla="*/ 0 h 4251054"/>
              <a:gd name="connsiteX2" fmla="*/ 9905999 w 9905999"/>
              <a:gd name="connsiteY2" fmla="*/ 2111374 h 4251054"/>
              <a:gd name="connsiteX3" fmla="*/ 8185150 w 9905999"/>
              <a:gd name="connsiteY3" fmla="*/ 2111374 h 4251054"/>
              <a:gd name="connsiteX4" fmla="*/ 8185150 w 9905999"/>
              <a:gd name="connsiteY4" fmla="*/ 3806825 h 4251054"/>
              <a:gd name="connsiteX5" fmla="*/ 5758715 w 9905999"/>
              <a:gd name="connsiteY5" fmla="*/ 3806825 h 4251054"/>
              <a:gd name="connsiteX6" fmla="*/ 5758715 w 9905999"/>
              <a:gd name="connsiteY6" fmla="*/ 4251054 h 4251054"/>
              <a:gd name="connsiteX7" fmla="*/ 647828 w 9905999"/>
              <a:gd name="connsiteY7" fmla="*/ 4251054 h 4251054"/>
              <a:gd name="connsiteX8" fmla="*/ 0 w 9905999"/>
              <a:gd name="connsiteY8" fmla="*/ 4251054 h 42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5999" h="4251054">
                <a:moveTo>
                  <a:pt x="0" y="0"/>
                </a:moveTo>
                <a:lnTo>
                  <a:pt x="9905999" y="0"/>
                </a:lnTo>
                <a:lnTo>
                  <a:pt x="9905999" y="2111374"/>
                </a:lnTo>
                <a:lnTo>
                  <a:pt x="8185150" y="2111374"/>
                </a:lnTo>
                <a:lnTo>
                  <a:pt x="8185150" y="3806825"/>
                </a:lnTo>
                <a:lnTo>
                  <a:pt x="5758715" y="3806825"/>
                </a:lnTo>
                <a:lnTo>
                  <a:pt x="5758715" y="4251054"/>
                </a:lnTo>
                <a:lnTo>
                  <a:pt x="647828" y="4251054"/>
                </a:lnTo>
                <a:lnTo>
                  <a:pt x="0" y="4251054"/>
                </a:lnTo>
                <a:close/>
              </a:path>
            </a:pathLst>
          </a:custGeom>
          <a:solidFill>
            <a:srgbClr val="BEB7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4" name="Picture Placeholder 43">
            <a:extLst>
              <a:ext uri="{FF2B5EF4-FFF2-40B4-BE49-F238E27FC236}">
                <a16:creationId xmlns:a16="http://schemas.microsoft.com/office/drawing/2014/main" id="{F81DCD3B-BD43-4AD1-A51A-166EE0B96A0E}"/>
              </a:ext>
            </a:extLst>
          </p:cNvPr>
          <p:cNvSpPr>
            <a:spLocks noGrp="1"/>
          </p:cNvSpPr>
          <p:nvPr>
            <p:ph type="pic" sz="quarter" idx="14" hasCustomPrompt="1"/>
          </p:nvPr>
        </p:nvSpPr>
        <p:spPr>
          <a:xfrm>
            <a:off x="4685149" y="-25400"/>
            <a:ext cx="5220850" cy="4251054"/>
          </a:xfrm>
          <a:custGeom>
            <a:avLst/>
            <a:gdLst>
              <a:gd name="connsiteX0" fmla="*/ 3244075 w 6303962"/>
              <a:gd name="connsiteY0" fmla="*/ 0 h 4165600"/>
              <a:gd name="connsiteX1" fmla="*/ 3249629 w 6303962"/>
              <a:gd name="connsiteY1" fmla="*/ 0 h 4165600"/>
              <a:gd name="connsiteX2" fmla="*/ 3262819 w 6303962"/>
              <a:gd name="connsiteY2" fmla="*/ 0 h 4165600"/>
              <a:gd name="connsiteX3" fmla="*/ 3288504 w 6303962"/>
              <a:gd name="connsiteY3" fmla="*/ 0 h 4165600"/>
              <a:gd name="connsiteX4" fmla="*/ 3330851 w 6303962"/>
              <a:gd name="connsiteY4" fmla="*/ 0 h 4165600"/>
              <a:gd name="connsiteX5" fmla="*/ 3394024 w 6303962"/>
              <a:gd name="connsiteY5" fmla="*/ 0 h 4165600"/>
              <a:gd name="connsiteX6" fmla="*/ 3482188 w 6303962"/>
              <a:gd name="connsiteY6" fmla="*/ 0 h 4165600"/>
              <a:gd name="connsiteX7" fmla="*/ 3599509 w 6303962"/>
              <a:gd name="connsiteY7" fmla="*/ 0 h 4165600"/>
              <a:gd name="connsiteX8" fmla="*/ 3750152 w 6303962"/>
              <a:gd name="connsiteY8" fmla="*/ 0 h 4165600"/>
              <a:gd name="connsiteX9" fmla="*/ 3938283 w 6303962"/>
              <a:gd name="connsiteY9" fmla="*/ 0 h 4165600"/>
              <a:gd name="connsiteX10" fmla="*/ 4047707 w 6303962"/>
              <a:gd name="connsiteY10" fmla="*/ 0 h 4165600"/>
              <a:gd name="connsiteX11" fmla="*/ 4168065 w 6303962"/>
              <a:gd name="connsiteY11" fmla="*/ 0 h 4165600"/>
              <a:gd name="connsiteX12" fmla="*/ 4299878 w 6303962"/>
              <a:gd name="connsiteY12" fmla="*/ 0 h 4165600"/>
              <a:gd name="connsiteX13" fmla="*/ 4443666 w 6303962"/>
              <a:gd name="connsiteY13" fmla="*/ 0 h 4165600"/>
              <a:gd name="connsiteX14" fmla="*/ 4599949 w 6303962"/>
              <a:gd name="connsiteY14" fmla="*/ 0 h 4165600"/>
              <a:gd name="connsiteX15" fmla="*/ 4769249 w 6303962"/>
              <a:gd name="connsiteY15" fmla="*/ 0 h 4165600"/>
              <a:gd name="connsiteX16" fmla="*/ 4952086 w 6303962"/>
              <a:gd name="connsiteY16" fmla="*/ 0 h 4165600"/>
              <a:gd name="connsiteX17" fmla="*/ 5148980 w 6303962"/>
              <a:gd name="connsiteY17" fmla="*/ 0 h 4165600"/>
              <a:gd name="connsiteX18" fmla="*/ 5360453 w 6303962"/>
              <a:gd name="connsiteY18" fmla="*/ 0 h 4165600"/>
              <a:gd name="connsiteX19" fmla="*/ 5587025 w 6303962"/>
              <a:gd name="connsiteY19" fmla="*/ 0 h 4165600"/>
              <a:gd name="connsiteX20" fmla="*/ 5829217 w 6303962"/>
              <a:gd name="connsiteY20" fmla="*/ 0 h 4165600"/>
              <a:gd name="connsiteX21" fmla="*/ 6087549 w 6303962"/>
              <a:gd name="connsiteY21" fmla="*/ 0 h 4165600"/>
              <a:gd name="connsiteX22" fmla="*/ 6303962 w 6303962"/>
              <a:gd name="connsiteY22" fmla="*/ 0 h 4165600"/>
              <a:gd name="connsiteX23" fmla="*/ 6303962 w 6303962"/>
              <a:gd name="connsiteY23" fmla="*/ 1166814 h 4165600"/>
              <a:gd name="connsiteX24" fmla="*/ 6303962 w 6303962"/>
              <a:gd name="connsiteY24" fmla="*/ 1208641 h 4165600"/>
              <a:gd name="connsiteX25" fmla="*/ 6255328 w 6303962"/>
              <a:gd name="connsiteY25" fmla="*/ 1208641 h 4165600"/>
              <a:gd name="connsiteX26" fmla="*/ 5737027 w 6303962"/>
              <a:gd name="connsiteY26" fmla="*/ 1208641 h 4165600"/>
              <a:gd name="connsiteX27" fmla="*/ 5442406 w 6303962"/>
              <a:gd name="connsiteY27" fmla="*/ 1503511 h 4165600"/>
              <a:gd name="connsiteX28" fmla="*/ 5442406 w 6303962"/>
              <a:gd name="connsiteY28" fmla="*/ 2436724 h 4165600"/>
              <a:gd name="connsiteX29" fmla="*/ 3645538 w 6303962"/>
              <a:gd name="connsiteY29" fmla="*/ 2436724 h 4165600"/>
              <a:gd name="connsiteX30" fmla="*/ 3302352 w 6303962"/>
              <a:gd name="connsiteY30" fmla="*/ 2579298 h 4165600"/>
              <a:gd name="connsiteX31" fmla="*/ 2577130 w 6303962"/>
              <a:gd name="connsiteY31" fmla="*/ 3301891 h 4165600"/>
              <a:gd name="connsiteX32" fmla="*/ 2434675 w 6303962"/>
              <a:gd name="connsiteY32" fmla="*/ 3648606 h 4165600"/>
              <a:gd name="connsiteX33" fmla="*/ 2434675 w 6303962"/>
              <a:gd name="connsiteY33" fmla="*/ 4078467 h 4165600"/>
              <a:gd name="connsiteX34" fmla="*/ 2434675 w 6303962"/>
              <a:gd name="connsiteY34" fmla="*/ 4165600 h 4165600"/>
              <a:gd name="connsiteX35" fmla="*/ 0 w 6303962"/>
              <a:gd name="connsiteY35" fmla="*/ 4165600 h 4165600"/>
              <a:gd name="connsiteX36" fmla="*/ 0 w 6303962"/>
              <a:gd name="connsiteY36" fmla="*/ 4159007 h 4165600"/>
              <a:gd name="connsiteX37" fmla="*/ 0 w 6303962"/>
              <a:gd name="connsiteY37" fmla="*/ 4145158 h 4165600"/>
              <a:gd name="connsiteX38" fmla="*/ 0 w 6303962"/>
              <a:gd name="connsiteY38" fmla="*/ 4124497 h 4165600"/>
              <a:gd name="connsiteX39" fmla="*/ 0 w 6303962"/>
              <a:gd name="connsiteY39" fmla="*/ 4095662 h 4165600"/>
              <a:gd name="connsiteX40" fmla="*/ 0 w 6303962"/>
              <a:gd name="connsiteY40" fmla="*/ 4057292 h 4165600"/>
              <a:gd name="connsiteX41" fmla="*/ 0 w 6303962"/>
              <a:gd name="connsiteY41" fmla="*/ 4008023 h 4165600"/>
              <a:gd name="connsiteX42" fmla="*/ 0 w 6303962"/>
              <a:gd name="connsiteY42" fmla="*/ 3946494 h 4165600"/>
              <a:gd name="connsiteX43" fmla="*/ 0 w 6303962"/>
              <a:gd name="connsiteY43" fmla="*/ 3871342 h 4165600"/>
              <a:gd name="connsiteX44" fmla="*/ 0 w 6303962"/>
              <a:gd name="connsiteY44" fmla="*/ 3781206 h 4165600"/>
              <a:gd name="connsiteX45" fmla="*/ 0 w 6303962"/>
              <a:gd name="connsiteY45" fmla="*/ 3674722 h 4165600"/>
              <a:gd name="connsiteX46" fmla="*/ 0 w 6303962"/>
              <a:gd name="connsiteY46" fmla="*/ 3550529 h 4165600"/>
              <a:gd name="connsiteX47" fmla="*/ 0 w 6303962"/>
              <a:gd name="connsiteY47" fmla="*/ 3407264 h 4165600"/>
              <a:gd name="connsiteX48" fmla="*/ 0 w 6303962"/>
              <a:gd name="connsiteY48" fmla="*/ 3243565 h 4165600"/>
              <a:gd name="connsiteX49" fmla="*/ 569818 w 6303962"/>
              <a:gd name="connsiteY49" fmla="*/ 1866427 h 4165600"/>
              <a:gd name="connsiteX50" fmla="*/ 1864858 w 6303962"/>
              <a:gd name="connsiteY50" fmla="*/ 570297 h 4165600"/>
              <a:gd name="connsiteX51" fmla="*/ 3244075 w 6303962"/>
              <a:gd name="connsiteY51"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303962" h="4165600">
                <a:moveTo>
                  <a:pt x="3244075" y="0"/>
                </a:moveTo>
                <a:lnTo>
                  <a:pt x="3249629" y="0"/>
                </a:lnTo>
                <a:lnTo>
                  <a:pt x="3262819" y="0"/>
                </a:lnTo>
                <a:lnTo>
                  <a:pt x="3288504" y="0"/>
                </a:lnTo>
                <a:lnTo>
                  <a:pt x="3330851" y="0"/>
                </a:lnTo>
                <a:lnTo>
                  <a:pt x="3394024" y="0"/>
                </a:lnTo>
                <a:lnTo>
                  <a:pt x="3482188" y="0"/>
                </a:lnTo>
                <a:lnTo>
                  <a:pt x="3599509" y="0"/>
                </a:lnTo>
                <a:lnTo>
                  <a:pt x="3750152" y="0"/>
                </a:lnTo>
                <a:lnTo>
                  <a:pt x="3938283" y="0"/>
                </a:lnTo>
                <a:lnTo>
                  <a:pt x="4047707" y="0"/>
                </a:lnTo>
                <a:lnTo>
                  <a:pt x="4168065" y="0"/>
                </a:lnTo>
                <a:lnTo>
                  <a:pt x="4299878" y="0"/>
                </a:lnTo>
                <a:lnTo>
                  <a:pt x="4443666" y="0"/>
                </a:lnTo>
                <a:lnTo>
                  <a:pt x="4599949" y="0"/>
                </a:lnTo>
                <a:lnTo>
                  <a:pt x="4769249" y="0"/>
                </a:lnTo>
                <a:lnTo>
                  <a:pt x="4952086" y="0"/>
                </a:lnTo>
                <a:lnTo>
                  <a:pt x="5148980" y="0"/>
                </a:lnTo>
                <a:lnTo>
                  <a:pt x="5360453" y="0"/>
                </a:lnTo>
                <a:lnTo>
                  <a:pt x="5587025" y="0"/>
                </a:lnTo>
                <a:lnTo>
                  <a:pt x="5829217" y="0"/>
                </a:lnTo>
                <a:lnTo>
                  <a:pt x="6087549" y="0"/>
                </a:lnTo>
                <a:lnTo>
                  <a:pt x="6303962" y="0"/>
                </a:lnTo>
                <a:lnTo>
                  <a:pt x="6303962" y="1166814"/>
                </a:lnTo>
                <a:lnTo>
                  <a:pt x="6303962" y="1208641"/>
                </a:lnTo>
                <a:lnTo>
                  <a:pt x="6255328" y="1208641"/>
                </a:lnTo>
                <a:cubicBezTo>
                  <a:pt x="6105051" y="1208641"/>
                  <a:pt x="5933307" y="1208641"/>
                  <a:pt x="5737027" y="1208641"/>
                </a:cubicBezTo>
                <a:cubicBezTo>
                  <a:pt x="5575147" y="1208641"/>
                  <a:pt x="5442406" y="1341494"/>
                  <a:pt x="5442406" y="1503511"/>
                </a:cubicBezTo>
                <a:cubicBezTo>
                  <a:pt x="5442406" y="1503511"/>
                  <a:pt x="5442406" y="1503511"/>
                  <a:pt x="5442406" y="2436724"/>
                </a:cubicBezTo>
                <a:cubicBezTo>
                  <a:pt x="5442406" y="2436724"/>
                  <a:pt x="5442406" y="2436724"/>
                  <a:pt x="3645538" y="2436724"/>
                </a:cubicBezTo>
                <a:cubicBezTo>
                  <a:pt x="3516034" y="2436724"/>
                  <a:pt x="3393005" y="2488569"/>
                  <a:pt x="3302352" y="2579298"/>
                </a:cubicBezTo>
                <a:cubicBezTo>
                  <a:pt x="3302352" y="2579298"/>
                  <a:pt x="3302352" y="2579298"/>
                  <a:pt x="2577130" y="3301891"/>
                </a:cubicBezTo>
                <a:cubicBezTo>
                  <a:pt x="2486477" y="3395860"/>
                  <a:pt x="2434675" y="3518993"/>
                  <a:pt x="2434675" y="3648606"/>
                </a:cubicBezTo>
                <a:cubicBezTo>
                  <a:pt x="2434675" y="3648606"/>
                  <a:pt x="2434675" y="3648606"/>
                  <a:pt x="2434675" y="4078467"/>
                </a:cubicBezTo>
                <a:lnTo>
                  <a:pt x="2434675" y="4165600"/>
                </a:lnTo>
                <a:lnTo>
                  <a:pt x="0" y="4165600"/>
                </a:lnTo>
                <a:lnTo>
                  <a:pt x="0" y="4159007"/>
                </a:lnTo>
                <a:lnTo>
                  <a:pt x="0" y="4145158"/>
                </a:lnTo>
                <a:lnTo>
                  <a:pt x="0" y="4124497"/>
                </a:lnTo>
                <a:lnTo>
                  <a:pt x="0" y="4095662"/>
                </a:lnTo>
                <a:lnTo>
                  <a:pt x="0" y="4057292"/>
                </a:lnTo>
                <a:lnTo>
                  <a:pt x="0" y="4008023"/>
                </a:lnTo>
                <a:lnTo>
                  <a:pt x="0" y="3946494"/>
                </a:lnTo>
                <a:lnTo>
                  <a:pt x="0" y="3871342"/>
                </a:lnTo>
                <a:lnTo>
                  <a:pt x="0" y="3781206"/>
                </a:lnTo>
                <a:lnTo>
                  <a:pt x="0" y="3674722"/>
                </a:lnTo>
                <a:lnTo>
                  <a:pt x="0" y="3550529"/>
                </a:lnTo>
                <a:lnTo>
                  <a:pt x="0" y="3407264"/>
                </a:lnTo>
                <a:lnTo>
                  <a:pt x="0" y="3243565"/>
                </a:lnTo>
                <a:cubicBezTo>
                  <a:pt x="0" y="2728353"/>
                  <a:pt x="203969" y="2229343"/>
                  <a:pt x="569818" y="1866427"/>
                </a:cubicBezTo>
                <a:cubicBezTo>
                  <a:pt x="569818" y="1866427"/>
                  <a:pt x="569818" y="1866427"/>
                  <a:pt x="1864858" y="570297"/>
                </a:cubicBezTo>
                <a:cubicBezTo>
                  <a:pt x="2230706" y="204141"/>
                  <a:pt x="2726059" y="0"/>
                  <a:pt x="3244075" y="0"/>
                </a:cubicBezTo>
                <a:close/>
              </a:path>
            </a:pathLst>
          </a:custGeom>
          <a:solidFill>
            <a:schemeClr val="bg1"/>
          </a:solidFill>
        </p:spPr>
        <p:txBody>
          <a:bodyPr wrap="square" lIns="720000" bIns="648000" anchor="ctr">
            <a:noAutofit/>
          </a:bodyPr>
          <a:lstStyle>
            <a:lvl1pPr marL="0" indent="0" algn="ctr">
              <a:buNone/>
              <a:defRPr/>
            </a:lvl1pPr>
          </a:lstStyle>
          <a:p>
            <a:r>
              <a:rPr lang="en-GB" dirty="0"/>
              <a:t>Click on the placeholder and paste</a:t>
            </a:r>
            <a:br>
              <a:rPr lang="en-GB" dirty="0"/>
            </a:br>
            <a:r>
              <a:rPr lang="en-GB" dirty="0"/>
              <a:t>images via Images Library </a:t>
            </a:r>
          </a:p>
          <a:p>
            <a:endParaRPr lang="en-GB" dirty="0"/>
          </a:p>
        </p:txBody>
      </p:sp>
      <p:sp>
        <p:nvSpPr>
          <p:cNvPr id="18" name="Freeform: Shape 17">
            <a:extLst>
              <a:ext uri="{FF2B5EF4-FFF2-40B4-BE49-F238E27FC236}">
                <a16:creationId xmlns:a16="http://schemas.microsoft.com/office/drawing/2014/main" id="{3376FF03-DD8B-41BC-B74D-1BE3B54310E9}"/>
              </a:ext>
            </a:extLst>
          </p:cNvPr>
          <p:cNvSpPr>
            <a:spLocks/>
          </p:cNvSpPr>
          <p:nvPr userDrawn="1"/>
        </p:nvSpPr>
        <p:spPr bwMode="auto">
          <a:xfrm>
            <a:off x="6696613" y="2365434"/>
            <a:ext cx="2493913" cy="1860220"/>
          </a:xfrm>
          <a:custGeom>
            <a:avLst/>
            <a:gdLst>
              <a:gd name="connsiteX0" fmla="*/ 1236835 w 3069431"/>
              <a:gd name="connsiteY0" fmla="*/ 0 h 1860220"/>
              <a:gd name="connsiteX1" fmla="*/ 2748809 w 3069431"/>
              <a:gd name="connsiteY1" fmla="*/ 0 h 1860220"/>
              <a:gd name="connsiteX2" fmla="*/ 2845117 w 3069431"/>
              <a:gd name="connsiteY2" fmla="*/ 0 h 1860220"/>
              <a:gd name="connsiteX3" fmla="*/ 3069431 w 3069431"/>
              <a:gd name="connsiteY3" fmla="*/ 0 h 1860220"/>
              <a:gd name="connsiteX4" fmla="*/ 3069431 w 3069431"/>
              <a:gd name="connsiteY4" fmla="*/ 306853 h 1860220"/>
              <a:gd name="connsiteX5" fmla="*/ 3060188 w 3069431"/>
              <a:gd name="connsiteY5" fmla="*/ 406761 h 1860220"/>
              <a:gd name="connsiteX6" fmla="*/ 2893274 w 3069431"/>
              <a:gd name="connsiteY6" fmla="*/ 732288 h 1860220"/>
              <a:gd name="connsiteX7" fmla="*/ 1997276 w 3069431"/>
              <a:gd name="connsiteY7" fmla="*/ 1676281 h 1860220"/>
              <a:gd name="connsiteX8" fmla="*/ 1567461 w 3069431"/>
              <a:gd name="connsiteY8" fmla="*/ 1860220 h 1860220"/>
              <a:gd name="connsiteX9" fmla="*/ 188976 w 3069431"/>
              <a:gd name="connsiteY9" fmla="*/ 1860220 h 1860220"/>
              <a:gd name="connsiteX10" fmla="*/ 0 w 3069431"/>
              <a:gd name="connsiteY10" fmla="*/ 1860220 h 1860220"/>
              <a:gd name="connsiteX11" fmla="*/ 0 w 3069431"/>
              <a:gd name="connsiteY11" fmla="*/ 1856759 h 1860220"/>
              <a:gd name="connsiteX12" fmla="*/ 292 w 3069431"/>
              <a:gd name="connsiteY12" fmla="*/ 1856750 h 1860220"/>
              <a:gd name="connsiteX13" fmla="*/ 292 w 3069431"/>
              <a:gd name="connsiteY13" fmla="*/ 1297990 h 1860220"/>
              <a:gd name="connsiteX14" fmla="*/ 145767 w 3069431"/>
              <a:gd name="connsiteY14" fmla="*/ 926640 h 1860220"/>
              <a:gd name="connsiteX15" fmla="*/ 886371 w 3069431"/>
              <a:gd name="connsiteY15" fmla="*/ 152705 h 1860220"/>
              <a:gd name="connsiteX16" fmla="*/ 1236835 w 3069431"/>
              <a:gd name="connsiteY16" fmla="*/ 0 h 18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69431" h="1860220">
                <a:moveTo>
                  <a:pt x="1236835" y="0"/>
                </a:moveTo>
                <a:cubicBezTo>
                  <a:pt x="1236835" y="0"/>
                  <a:pt x="1236835" y="0"/>
                  <a:pt x="2748809" y="0"/>
                </a:cubicBezTo>
                <a:lnTo>
                  <a:pt x="2845117" y="0"/>
                </a:lnTo>
                <a:lnTo>
                  <a:pt x="3069431" y="0"/>
                </a:lnTo>
                <a:lnTo>
                  <a:pt x="3069431" y="306853"/>
                </a:lnTo>
                <a:lnTo>
                  <a:pt x="3060188" y="406761"/>
                </a:lnTo>
                <a:cubicBezTo>
                  <a:pt x="3037096" y="529911"/>
                  <a:pt x="2980063" y="643789"/>
                  <a:pt x="2893274" y="732288"/>
                </a:cubicBezTo>
                <a:cubicBezTo>
                  <a:pt x="2893274" y="732288"/>
                  <a:pt x="2893274" y="732288"/>
                  <a:pt x="1997276" y="1676281"/>
                </a:cubicBezTo>
                <a:cubicBezTo>
                  <a:pt x="1881557" y="1794280"/>
                  <a:pt x="1729468" y="1860220"/>
                  <a:pt x="1567461" y="1860220"/>
                </a:cubicBezTo>
                <a:cubicBezTo>
                  <a:pt x="1567461" y="1860220"/>
                  <a:pt x="1567461" y="1860220"/>
                  <a:pt x="188976" y="1860220"/>
                </a:cubicBezTo>
                <a:lnTo>
                  <a:pt x="0" y="1860220"/>
                </a:lnTo>
                <a:lnTo>
                  <a:pt x="0" y="1856759"/>
                </a:lnTo>
                <a:lnTo>
                  <a:pt x="292" y="1856750"/>
                </a:lnTo>
                <a:cubicBezTo>
                  <a:pt x="292" y="1856750"/>
                  <a:pt x="292" y="1856750"/>
                  <a:pt x="292" y="1297990"/>
                </a:cubicBezTo>
                <a:cubicBezTo>
                  <a:pt x="292" y="1159167"/>
                  <a:pt x="53192" y="1027286"/>
                  <a:pt x="145767" y="926640"/>
                </a:cubicBezTo>
                <a:cubicBezTo>
                  <a:pt x="145767" y="926640"/>
                  <a:pt x="145767" y="926640"/>
                  <a:pt x="886371" y="152705"/>
                </a:cubicBezTo>
                <a:cubicBezTo>
                  <a:pt x="978946" y="55529"/>
                  <a:pt x="1104584" y="0"/>
                  <a:pt x="1236835"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ctrTitle" hasCustomPrompt="1"/>
          </p:nvPr>
        </p:nvSpPr>
        <p:spPr>
          <a:xfrm>
            <a:off x="383727" y="1148698"/>
            <a:ext cx="4295231" cy="1315759"/>
          </a:xfrm>
        </p:spPr>
        <p:txBody>
          <a:bodyPr anchor="t"/>
          <a:lstStyle>
            <a:lvl1pPr algn="l">
              <a:defRPr sz="3600" cap="all" baseline="0">
                <a:solidFill>
                  <a:srgbClr val="71004B"/>
                </a:solidFill>
              </a:defRPr>
            </a:lvl1pPr>
          </a:lstStyle>
          <a:p>
            <a:r>
              <a:rPr lang="en-GB" dirty="0"/>
              <a:t>Click to insert title</a:t>
            </a:r>
          </a:p>
        </p:txBody>
      </p:sp>
      <p:sp>
        <p:nvSpPr>
          <p:cNvPr id="14" name="Text Placeholder 11">
            <a:extLst>
              <a:ext uri="{FF2B5EF4-FFF2-40B4-BE49-F238E27FC236}">
                <a16:creationId xmlns:a16="http://schemas.microsoft.com/office/drawing/2014/main" id="{52D943A6-33D1-4A7F-AA3D-B7022BB00759}"/>
              </a:ext>
            </a:extLst>
          </p:cNvPr>
          <p:cNvSpPr>
            <a:spLocks noGrp="1"/>
          </p:cNvSpPr>
          <p:nvPr>
            <p:ph type="body" sz="quarter" idx="13" hasCustomPrompt="1"/>
          </p:nvPr>
        </p:nvSpPr>
        <p:spPr>
          <a:xfrm>
            <a:off x="366316" y="5067300"/>
            <a:ext cx="4312642" cy="546100"/>
          </a:xfrm>
        </p:spPr>
        <p:txBody>
          <a:bodyPr/>
          <a:lstStyle>
            <a:lvl1pPr marL="0" indent="0">
              <a:buNone/>
              <a:defRPr>
                <a:solidFill>
                  <a:schemeClr val="tx2"/>
                </a:solidFill>
              </a:defRPr>
            </a:lvl1pPr>
          </a:lstStyle>
          <a:p>
            <a:pPr lvl="0"/>
            <a:r>
              <a:rPr lang="en-GB" dirty="0"/>
              <a:t>Name</a:t>
            </a:r>
            <a:br>
              <a:rPr lang="en-GB" dirty="0"/>
            </a:br>
            <a:r>
              <a:rPr lang="en-GB" dirty="0"/>
              <a:t>Date</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35166" y="6020626"/>
            <a:ext cx="1017417"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12" name="TextBox 11">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4065265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rontpage F">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7F7D4E1-5B00-4BA8-9F6B-3092C01DF73C}"/>
              </a:ext>
            </a:extLst>
          </p:cNvPr>
          <p:cNvSpPr>
            <a:spLocks/>
          </p:cNvSpPr>
          <p:nvPr userDrawn="1"/>
        </p:nvSpPr>
        <p:spPr bwMode="auto">
          <a:xfrm>
            <a:off x="1" y="1623695"/>
            <a:ext cx="7375623" cy="2722008"/>
          </a:xfrm>
          <a:custGeom>
            <a:avLst/>
            <a:gdLst>
              <a:gd name="connsiteX0" fmla="*/ 0 w 9077690"/>
              <a:gd name="connsiteY0" fmla="*/ 0 h 2722008"/>
              <a:gd name="connsiteX1" fmla="*/ 6621060 w 9077690"/>
              <a:gd name="connsiteY1" fmla="*/ 0 h 2722008"/>
              <a:gd name="connsiteX2" fmla="*/ 7320821 w 9077690"/>
              <a:gd name="connsiteY2" fmla="*/ 289505 h 2722008"/>
              <a:gd name="connsiteX3" fmla="*/ 8787545 w 9077690"/>
              <a:gd name="connsiteY3" fmla="*/ 1759461 h 2722008"/>
              <a:gd name="connsiteX4" fmla="*/ 9077690 w 9077690"/>
              <a:gd name="connsiteY4" fmla="*/ 2460255 h 2722008"/>
              <a:gd name="connsiteX5" fmla="*/ 9077690 w 9077690"/>
              <a:gd name="connsiteY5" fmla="*/ 2639171 h 2722008"/>
              <a:gd name="connsiteX6" fmla="*/ 9077690 w 9077690"/>
              <a:gd name="connsiteY6" fmla="*/ 2722008 h 2722008"/>
              <a:gd name="connsiteX7" fmla="*/ 0 w 9077690"/>
              <a:gd name="connsiteY7" fmla="*/ 2722008 h 2722008"/>
              <a:gd name="connsiteX8" fmla="*/ 0 w 9077690"/>
              <a:gd name="connsiteY8" fmla="*/ 2721998 h 2722008"/>
              <a:gd name="connsiteX9" fmla="*/ 0 w 9077690"/>
              <a:gd name="connsiteY9" fmla="*/ 0 h 27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7690" h="2722008">
                <a:moveTo>
                  <a:pt x="0" y="0"/>
                </a:moveTo>
                <a:cubicBezTo>
                  <a:pt x="0" y="0"/>
                  <a:pt x="0" y="0"/>
                  <a:pt x="6621060" y="0"/>
                </a:cubicBezTo>
                <a:cubicBezTo>
                  <a:pt x="6883471" y="0"/>
                  <a:pt x="7135214" y="104692"/>
                  <a:pt x="7320821" y="289505"/>
                </a:cubicBezTo>
                <a:cubicBezTo>
                  <a:pt x="7320821" y="289505"/>
                  <a:pt x="7320821" y="289505"/>
                  <a:pt x="8787545" y="1759461"/>
                </a:cubicBezTo>
                <a:cubicBezTo>
                  <a:pt x="8973153" y="1945342"/>
                  <a:pt x="9077690" y="2197457"/>
                  <a:pt x="9077690" y="2460255"/>
                </a:cubicBezTo>
                <a:cubicBezTo>
                  <a:pt x="9077690" y="2460255"/>
                  <a:pt x="9077690" y="2460255"/>
                  <a:pt x="9077690" y="2639171"/>
                </a:cubicBezTo>
                <a:lnTo>
                  <a:pt x="9077690" y="2722008"/>
                </a:lnTo>
                <a:lnTo>
                  <a:pt x="0" y="2722008"/>
                </a:lnTo>
                <a:lnTo>
                  <a:pt x="0" y="2721998"/>
                </a:lnTo>
                <a:cubicBezTo>
                  <a:pt x="0" y="2684711"/>
                  <a:pt x="0" y="2386409"/>
                  <a:pt x="0"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36" name="Picture Placeholder 35">
            <a:extLst>
              <a:ext uri="{FF2B5EF4-FFF2-40B4-BE49-F238E27FC236}">
                <a16:creationId xmlns:a16="http://schemas.microsoft.com/office/drawing/2014/main" id="{23CBC1D3-25A5-4A60-A5E4-6B029DE19944}"/>
              </a:ext>
            </a:extLst>
          </p:cNvPr>
          <p:cNvSpPr>
            <a:spLocks noGrp="1"/>
          </p:cNvSpPr>
          <p:nvPr>
            <p:ph type="pic" sz="quarter" idx="14" hasCustomPrompt="1"/>
          </p:nvPr>
        </p:nvSpPr>
        <p:spPr>
          <a:xfrm>
            <a:off x="0" y="0"/>
            <a:ext cx="9906000" cy="6858000"/>
          </a:xfrm>
          <a:custGeom>
            <a:avLst/>
            <a:gdLst>
              <a:gd name="connsiteX0" fmla="*/ 0 w 12192000"/>
              <a:gd name="connsiteY0" fmla="*/ 6857999 h 6858000"/>
              <a:gd name="connsiteX1" fmla="*/ 5453246 w 12192000"/>
              <a:gd name="connsiteY1" fmla="*/ 6857999 h 6858000"/>
              <a:gd name="connsiteX2" fmla="*/ 5810250 w 12192000"/>
              <a:gd name="connsiteY2" fmla="*/ 6857999 h 6858000"/>
              <a:gd name="connsiteX3" fmla="*/ 11582400 w 12192000"/>
              <a:gd name="connsiteY3" fmla="*/ 6857999 h 6858000"/>
              <a:gd name="connsiteX4" fmla="*/ 11602479 w 12192000"/>
              <a:gd name="connsiteY4" fmla="*/ 6857999 h 6858000"/>
              <a:gd name="connsiteX5" fmla="*/ 12192000 w 12192000"/>
              <a:gd name="connsiteY5" fmla="*/ 6857999 h 6858000"/>
              <a:gd name="connsiteX6" fmla="*/ 12192000 w 12192000"/>
              <a:gd name="connsiteY6" fmla="*/ 6858000 h 6858000"/>
              <a:gd name="connsiteX7" fmla="*/ 0 w 12192000"/>
              <a:gd name="connsiteY7" fmla="*/ 6858000 h 6858000"/>
              <a:gd name="connsiteX8" fmla="*/ 0 w 12192000"/>
              <a:gd name="connsiteY8" fmla="*/ 0 h 6858000"/>
              <a:gd name="connsiteX9" fmla="*/ 12192000 w 12192000"/>
              <a:gd name="connsiteY9" fmla="*/ 0 h 6858000"/>
              <a:gd name="connsiteX10" fmla="*/ 12192000 w 12192000"/>
              <a:gd name="connsiteY10" fmla="*/ 1430905 h 6858000"/>
              <a:gd name="connsiteX11" fmla="*/ 12124747 w 12192000"/>
              <a:gd name="connsiteY11" fmla="*/ 1430905 h 6858000"/>
              <a:gd name="connsiteX12" fmla="*/ 11557214 w 12192000"/>
              <a:gd name="connsiteY12" fmla="*/ 1430905 h 6858000"/>
              <a:gd name="connsiteX13" fmla="*/ 11265842 w 12192000"/>
              <a:gd name="connsiteY13" fmla="*/ 1722526 h 6858000"/>
              <a:gd name="connsiteX14" fmla="*/ 11265842 w 12192000"/>
              <a:gd name="connsiteY14" fmla="*/ 2896431 h 6858000"/>
              <a:gd name="connsiteX15" fmla="*/ 11096317 w 12192000"/>
              <a:gd name="connsiteY15" fmla="*/ 3307881 h 6858000"/>
              <a:gd name="connsiteX16" fmla="*/ 10232798 w 12192000"/>
              <a:gd name="connsiteY16" fmla="*/ 4173199 h 6858000"/>
              <a:gd name="connsiteX17" fmla="*/ 9821700 w 12192000"/>
              <a:gd name="connsiteY17" fmla="*/ 4343929 h 6858000"/>
              <a:gd name="connsiteX18" fmla="*/ 9318267 w 12192000"/>
              <a:gd name="connsiteY18" fmla="*/ 4343929 h 6858000"/>
              <a:gd name="connsiteX19" fmla="*/ 9077690 w 12192000"/>
              <a:gd name="connsiteY19" fmla="*/ 4343929 h 6858000"/>
              <a:gd name="connsiteX20" fmla="*/ 9077690 w 12192000"/>
              <a:gd name="connsiteY20" fmla="*/ 4274295 h 6858000"/>
              <a:gd name="connsiteX21" fmla="*/ 9077690 w 12192000"/>
              <a:gd name="connsiteY21" fmla="*/ 4095379 h 6858000"/>
              <a:gd name="connsiteX22" fmla="*/ 8787545 w 12192000"/>
              <a:gd name="connsiteY22" fmla="*/ 3394585 h 6858000"/>
              <a:gd name="connsiteX23" fmla="*/ 7320821 w 12192000"/>
              <a:gd name="connsiteY23" fmla="*/ 1924629 h 6858000"/>
              <a:gd name="connsiteX24" fmla="*/ 6621060 w 12192000"/>
              <a:gd name="connsiteY24" fmla="*/ 1635124 h 6858000"/>
              <a:gd name="connsiteX25" fmla="*/ 0 w 12192000"/>
              <a:gd name="connsiteY25" fmla="*/ 16351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0" y="6857999"/>
                </a:moveTo>
                <a:lnTo>
                  <a:pt x="5453246" y="6857999"/>
                </a:lnTo>
                <a:lnTo>
                  <a:pt x="5810250" y="6857999"/>
                </a:lnTo>
                <a:lnTo>
                  <a:pt x="11582400" y="6857999"/>
                </a:lnTo>
                <a:lnTo>
                  <a:pt x="11602479" y="6857999"/>
                </a:lnTo>
                <a:lnTo>
                  <a:pt x="12192000" y="6857999"/>
                </a:lnTo>
                <a:lnTo>
                  <a:pt x="12192000" y="6858000"/>
                </a:lnTo>
                <a:lnTo>
                  <a:pt x="0" y="6858000"/>
                </a:lnTo>
                <a:close/>
                <a:moveTo>
                  <a:pt x="0" y="0"/>
                </a:moveTo>
                <a:lnTo>
                  <a:pt x="12192000" y="0"/>
                </a:lnTo>
                <a:lnTo>
                  <a:pt x="12192000" y="1430905"/>
                </a:lnTo>
                <a:lnTo>
                  <a:pt x="12124747" y="1430905"/>
                </a:lnTo>
                <a:cubicBezTo>
                  <a:pt x="11557214" y="1430905"/>
                  <a:pt x="11557214" y="1430905"/>
                  <a:pt x="11557214" y="1430905"/>
                </a:cubicBezTo>
                <a:cubicBezTo>
                  <a:pt x="11396165" y="1430905"/>
                  <a:pt x="11265842" y="1561339"/>
                  <a:pt x="11265842" y="1722526"/>
                </a:cubicBezTo>
                <a:cubicBezTo>
                  <a:pt x="11265842" y="2896431"/>
                  <a:pt x="11265842" y="2896431"/>
                  <a:pt x="11265842" y="2896431"/>
                </a:cubicBezTo>
                <a:cubicBezTo>
                  <a:pt x="11265842" y="3051255"/>
                  <a:pt x="11205449" y="3198656"/>
                  <a:pt x="11096317" y="3307881"/>
                </a:cubicBezTo>
                <a:cubicBezTo>
                  <a:pt x="10232798" y="4173199"/>
                  <a:pt x="10232798" y="4173199"/>
                  <a:pt x="10232798" y="4173199"/>
                </a:cubicBezTo>
                <a:cubicBezTo>
                  <a:pt x="10123666" y="4282424"/>
                  <a:pt x="9976391" y="4343929"/>
                  <a:pt x="9821700" y="4343929"/>
                </a:cubicBezTo>
                <a:cubicBezTo>
                  <a:pt x="9646467" y="4343929"/>
                  <a:pt x="9478764" y="4343929"/>
                  <a:pt x="9318267" y="4343929"/>
                </a:cubicBezTo>
                <a:lnTo>
                  <a:pt x="9077690" y="4343929"/>
                </a:lnTo>
                <a:lnTo>
                  <a:pt x="9077690" y="4274295"/>
                </a:lnTo>
                <a:cubicBezTo>
                  <a:pt x="9077690" y="4095379"/>
                  <a:pt x="9077690" y="4095379"/>
                  <a:pt x="9077690" y="4095379"/>
                </a:cubicBezTo>
                <a:cubicBezTo>
                  <a:pt x="9077690" y="3832581"/>
                  <a:pt x="8973153" y="3580466"/>
                  <a:pt x="8787545" y="3394585"/>
                </a:cubicBezTo>
                <a:cubicBezTo>
                  <a:pt x="7320821" y="1924629"/>
                  <a:pt x="7320821" y="1924629"/>
                  <a:pt x="7320821" y="1924629"/>
                </a:cubicBezTo>
                <a:cubicBezTo>
                  <a:pt x="7135214" y="1739816"/>
                  <a:pt x="6883471" y="1635124"/>
                  <a:pt x="6621060" y="1635124"/>
                </a:cubicBezTo>
                <a:cubicBezTo>
                  <a:pt x="0" y="1635124"/>
                  <a:pt x="0" y="1635124"/>
                  <a:pt x="0" y="1635124"/>
                </a:cubicBezTo>
                <a:close/>
              </a:path>
            </a:pathLst>
          </a:custGeom>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2" name="Title 1"/>
          <p:cNvSpPr>
            <a:spLocks noGrp="1"/>
          </p:cNvSpPr>
          <p:nvPr>
            <p:ph type="ctrTitle" hasCustomPrompt="1"/>
          </p:nvPr>
        </p:nvSpPr>
        <p:spPr>
          <a:xfrm>
            <a:off x="383727" y="2144716"/>
            <a:ext cx="5332861" cy="1284287"/>
          </a:xfrm>
        </p:spPr>
        <p:txBody>
          <a:bodyPr anchor="t"/>
          <a:lstStyle>
            <a:lvl1pPr algn="l">
              <a:defRPr sz="3600" cap="all" baseline="0">
                <a:solidFill>
                  <a:schemeClr val="bg1"/>
                </a:solidFill>
              </a:defRPr>
            </a:lvl1pPr>
          </a:lstStyle>
          <a:p>
            <a:r>
              <a:rPr lang="en-GB" dirty="0"/>
              <a:t>Click to insert title</a:t>
            </a:r>
          </a:p>
        </p:txBody>
      </p:sp>
      <p:sp>
        <p:nvSpPr>
          <p:cNvPr id="12" name="Text Placeholder 11">
            <a:extLst>
              <a:ext uri="{FF2B5EF4-FFF2-40B4-BE49-F238E27FC236}">
                <a16:creationId xmlns:a16="http://schemas.microsoft.com/office/drawing/2014/main" id="{204B0DEF-6B05-458B-AA4C-DB37181841ED}"/>
              </a:ext>
            </a:extLst>
          </p:cNvPr>
          <p:cNvSpPr>
            <a:spLocks noGrp="1"/>
          </p:cNvSpPr>
          <p:nvPr>
            <p:ph type="body" sz="quarter" idx="13" hasCustomPrompt="1"/>
          </p:nvPr>
        </p:nvSpPr>
        <p:spPr>
          <a:xfrm>
            <a:off x="366317" y="5067300"/>
            <a:ext cx="4544119" cy="546100"/>
          </a:xfrm>
        </p:spPr>
        <p:txBody>
          <a:bodyPr/>
          <a:lstStyle>
            <a:lvl1pPr marL="0" indent="0">
              <a:buNone/>
              <a:defRPr>
                <a:solidFill>
                  <a:schemeClr val="tx2"/>
                </a:solidFill>
              </a:defRPr>
            </a:lvl1pPr>
          </a:lstStyle>
          <a:p>
            <a:pPr lvl="0"/>
            <a:r>
              <a:rPr lang="en-GB" dirty="0"/>
              <a:t>Name</a:t>
            </a:r>
            <a:br>
              <a:rPr lang="en-GB" dirty="0"/>
            </a:br>
            <a:r>
              <a:rPr lang="en-GB" dirty="0"/>
              <a:t>Date</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35166" y="6020626"/>
            <a:ext cx="1017417"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11" name="TextBox 10">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11512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rontpage G">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330201" y="425730"/>
            <a:ext cx="9222383"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Shape 33">
            <a:extLst>
              <a:ext uri="{FF2B5EF4-FFF2-40B4-BE49-F238E27FC236}">
                <a16:creationId xmlns:a16="http://schemas.microsoft.com/office/drawing/2014/main" id="{91C0615E-42C5-4CC5-8EAA-142AF88A9949}"/>
              </a:ext>
            </a:extLst>
          </p:cNvPr>
          <p:cNvSpPr>
            <a:spLocks/>
          </p:cNvSpPr>
          <p:nvPr userDrawn="1"/>
        </p:nvSpPr>
        <p:spPr bwMode="auto">
          <a:xfrm>
            <a:off x="5497807" y="1029662"/>
            <a:ext cx="4408195" cy="4077704"/>
          </a:xfrm>
          <a:custGeom>
            <a:avLst/>
            <a:gdLst>
              <a:gd name="connsiteX0" fmla="*/ 3248540 w 5425471"/>
              <a:gd name="connsiteY0" fmla="*/ 0 h 4077704"/>
              <a:gd name="connsiteX1" fmla="*/ 5301777 w 5425471"/>
              <a:gd name="connsiteY1" fmla="*/ 0 h 4077704"/>
              <a:gd name="connsiteX2" fmla="*/ 5425471 w 5425471"/>
              <a:gd name="connsiteY2" fmla="*/ 0 h 4077704"/>
              <a:gd name="connsiteX3" fmla="*/ 5425471 w 5425471"/>
              <a:gd name="connsiteY3" fmla="*/ 2443670 h 4077704"/>
              <a:gd name="connsiteX4" fmla="*/ 5239839 w 5425471"/>
              <a:gd name="connsiteY4" fmla="*/ 2443670 h 4077704"/>
              <a:gd name="connsiteX5" fmla="*/ 3652289 w 5425471"/>
              <a:gd name="connsiteY5" fmla="*/ 2443670 h 4077704"/>
              <a:gd name="connsiteX6" fmla="*/ 3307466 w 5425471"/>
              <a:gd name="connsiteY6" fmla="*/ 2586773 h 4077704"/>
              <a:gd name="connsiteX7" fmla="*/ 2582900 w 5425471"/>
              <a:gd name="connsiteY7" fmla="*/ 3312118 h 4077704"/>
              <a:gd name="connsiteX8" fmla="*/ 2439952 w 5425471"/>
              <a:gd name="connsiteY8" fmla="*/ 3657312 h 4077704"/>
              <a:gd name="connsiteX9" fmla="*/ 2439952 w 5425471"/>
              <a:gd name="connsiteY9" fmla="*/ 4008583 h 4077704"/>
              <a:gd name="connsiteX10" fmla="*/ 2439952 w 5425471"/>
              <a:gd name="connsiteY10" fmla="*/ 4077704 h 4077704"/>
              <a:gd name="connsiteX11" fmla="*/ 0 w 5425471"/>
              <a:gd name="connsiteY11" fmla="*/ 4077704 h 4077704"/>
              <a:gd name="connsiteX12" fmla="*/ 0 w 5425471"/>
              <a:gd name="connsiteY12" fmla="*/ 4069415 h 4077704"/>
              <a:gd name="connsiteX13" fmla="*/ 0 w 5425471"/>
              <a:gd name="connsiteY13" fmla="*/ 3253129 h 4077704"/>
              <a:gd name="connsiteX14" fmla="*/ 571796 w 5425471"/>
              <a:gd name="connsiteY14" fmla="*/ 1871259 h 4077704"/>
              <a:gd name="connsiteX15" fmla="*/ 1868156 w 5425471"/>
              <a:gd name="connsiteY15" fmla="*/ 572411 h 4077704"/>
              <a:gd name="connsiteX16" fmla="*/ 3248540 w 5425471"/>
              <a:gd name="connsiteY16" fmla="*/ 0 h 40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5471" h="4077704">
                <a:moveTo>
                  <a:pt x="3248540" y="0"/>
                </a:moveTo>
                <a:cubicBezTo>
                  <a:pt x="3248540" y="0"/>
                  <a:pt x="3248540" y="0"/>
                  <a:pt x="5301777" y="0"/>
                </a:cubicBezTo>
                <a:lnTo>
                  <a:pt x="5425471" y="0"/>
                </a:lnTo>
                <a:lnTo>
                  <a:pt x="5425471" y="2443670"/>
                </a:lnTo>
                <a:lnTo>
                  <a:pt x="5239839" y="2443670"/>
                </a:lnTo>
                <a:cubicBezTo>
                  <a:pt x="4815991" y="2443670"/>
                  <a:pt x="4294331" y="2443670"/>
                  <a:pt x="3652289" y="2443670"/>
                </a:cubicBezTo>
                <a:cubicBezTo>
                  <a:pt x="3523526" y="2443670"/>
                  <a:pt x="3399128" y="2495012"/>
                  <a:pt x="3307466" y="2586773"/>
                </a:cubicBezTo>
                <a:cubicBezTo>
                  <a:pt x="3307466" y="2586773"/>
                  <a:pt x="3307466" y="2586773"/>
                  <a:pt x="2582900" y="3312118"/>
                </a:cubicBezTo>
                <a:cubicBezTo>
                  <a:pt x="2491238" y="3403878"/>
                  <a:pt x="2439952" y="3527318"/>
                  <a:pt x="2439952" y="3657312"/>
                </a:cubicBezTo>
                <a:cubicBezTo>
                  <a:pt x="2439952" y="3657312"/>
                  <a:pt x="2439952" y="3657312"/>
                  <a:pt x="2439952" y="4008583"/>
                </a:cubicBezTo>
                <a:lnTo>
                  <a:pt x="2439952" y="4077704"/>
                </a:lnTo>
                <a:lnTo>
                  <a:pt x="0" y="4077704"/>
                </a:lnTo>
                <a:lnTo>
                  <a:pt x="0" y="4069415"/>
                </a:lnTo>
                <a:cubicBezTo>
                  <a:pt x="0" y="3952803"/>
                  <a:pt x="0" y="3719578"/>
                  <a:pt x="0" y="3253129"/>
                </a:cubicBezTo>
                <a:cubicBezTo>
                  <a:pt x="0" y="2734245"/>
                  <a:pt x="205148" y="2237209"/>
                  <a:pt x="571796" y="1871259"/>
                </a:cubicBezTo>
                <a:cubicBezTo>
                  <a:pt x="571796" y="1871259"/>
                  <a:pt x="571796" y="1871259"/>
                  <a:pt x="1868156" y="572411"/>
                </a:cubicBezTo>
                <a:cubicBezTo>
                  <a:pt x="2233712" y="206461"/>
                  <a:pt x="2731306" y="0"/>
                  <a:pt x="3248540" y="0"/>
                </a:cubicBezTo>
                <a:close/>
              </a:path>
            </a:pathLst>
          </a:custGeom>
          <a:solidFill>
            <a:srgbClr val="C9C3C0"/>
          </a:solidFill>
          <a:ln>
            <a:noFill/>
          </a:ln>
        </p:spPr>
        <p:txBody>
          <a:bodyPr vert="horz" wrap="square" lIns="91440" tIns="45720" rIns="91440" bIns="45720" numCol="1" anchor="t" anchorCtr="0" compatLnSpc="1">
            <a:prstTxWarp prst="textNoShape">
              <a:avLst/>
            </a:prstTxWarp>
            <a:noAutofit/>
          </a:bodyPr>
          <a:lstStyle/>
          <a:p>
            <a:endParaRPr lang="en-GB" dirty="0"/>
          </a:p>
        </p:txBody>
      </p:sp>
      <p:pic>
        <p:nvPicPr>
          <p:cNvPr id="15" name="Picture 14">
            <a:extLst>
              <a:ext uri="{FF2B5EF4-FFF2-40B4-BE49-F238E27FC236}">
                <a16:creationId xmlns:a16="http://schemas.microsoft.com/office/drawing/2014/main" id="{1D406D57-F2C4-4265-8489-5213C3FA4F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96578" y="6020626"/>
            <a:ext cx="1156006"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35" name="Freeform 5">
            <a:extLst>
              <a:ext uri="{FF2B5EF4-FFF2-40B4-BE49-F238E27FC236}">
                <a16:creationId xmlns:a16="http://schemas.microsoft.com/office/drawing/2014/main" id="{93212C51-F0B0-4445-BAA3-2FA9772A3C23}"/>
              </a:ext>
            </a:extLst>
          </p:cNvPr>
          <p:cNvSpPr>
            <a:spLocks/>
          </p:cNvSpPr>
          <p:nvPr userDrawn="1"/>
        </p:nvSpPr>
        <p:spPr bwMode="auto">
          <a:xfrm>
            <a:off x="-7354" y="1690690"/>
            <a:ext cx="810022"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Title 1">
            <a:extLst>
              <a:ext uri="{FF2B5EF4-FFF2-40B4-BE49-F238E27FC236}">
                <a16:creationId xmlns:a16="http://schemas.microsoft.com/office/drawing/2014/main" id="{01EE7E35-6192-4FF7-97C1-E9B681E5079E}"/>
              </a:ext>
            </a:extLst>
          </p:cNvPr>
          <p:cNvSpPr>
            <a:spLocks noGrp="1"/>
          </p:cNvSpPr>
          <p:nvPr>
            <p:ph type="ctrTitle" hasCustomPrompt="1"/>
          </p:nvPr>
        </p:nvSpPr>
        <p:spPr>
          <a:xfrm>
            <a:off x="978193" y="1610835"/>
            <a:ext cx="4408195" cy="1094266"/>
          </a:xfrm>
        </p:spPr>
        <p:txBody>
          <a:bodyPr anchor="t"/>
          <a:lstStyle>
            <a:lvl1pPr algn="l">
              <a:defRPr sz="3600" cap="all" baseline="0">
                <a:solidFill>
                  <a:srgbClr val="D7D8D6"/>
                </a:solidFill>
              </a:defRPr>
            </a:lvl1pPr>
          </a:lstStyle>
          <a:p>
            <a:r>
              <a:rPr lang="en-GB" dirty="0"/>
              <a:t>Click to insert title</a:t>
            </a:r>
          </a:p>
        </p:txBody>
      </p:sp>
      <p:sp>
        <p:nvSpPr>
          <p:cNvPr id="37" name="Text Placeholder 11">
            <a:extLst>
              <a:ext uri="{FF2B5EF4-FFF2-40B4-BE49-F238E27FC236}">
                <a16:creationId xmlns:a16="http://schemas.microsoft.com/office/drawing/2014/main" id="{029D6B2F-A4F8-46B1-85C1-1628F5F9136F}"/>
              </a:ext>
            </a:extLst>
          </p:cNvPr>
          <p:cNvSpPr>
            <a:spLocks noGrp="1"/>
          </p:cNvSpPr>
          <p:nvPr>
            <p:ph type="body" sz="quarter" idx="13" hasCustomPrompt="1"/>
          </p:nvPr>
        </p:nvSpPr>
        <p:spPr>
          <a:xfrm>
            <a:off x="978193" y="2844800"/>
            <a:ext cx="4408195" cy="546100"/>
          </a:xfrm>
        </p:spPr>
        <p:txBody>
          <a:bodyPr/>
          <a:lstStyle>
            <a:lvl1pPr marL="0" indent="0">
              <a:buNone/>
              <a:defRPr>
                <a:solidFill>
                  <a:srgbClr val="D7D8D6"/>
                </a:solidFill>
              </a:defRPr>
            </a:lvl1pPr>
          </a:lstStyle>
          <a:p>
            <a:pPr lvl="0"/>
            <a:r>
              <a:rPr lang="en-GB" dirty="0"/>
              <a:t>Name</a:t>
            </a:r>
            <a:br>
              <a:rPr lang="en-GB" dirty="0"/>
            </a:br>
            <a:r>
              <a:rPr lang="en-GB" dirty="0"/>
              <a:t>Date</a:t>
            </a:r>
          </a:p>
        </p:txBody>
      </p:sp>
      <p:sp>
        <p:nvSpPr>
          <p:cNvPr id="12" name="TextBox 11">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485713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rontpage H">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3E79B79F-D8AD-413F-975F-2AFC70CF8882}"/>
              </a:ext>
            </a:extLst>
          </p:cNvPr>
          <p:cNvSpPr/>
          <p:nvPr userDrawn="1"/>
        </p:nvSpPr>
        <p:spPr>
          <a:xfrm>
            <a:off x="0" y="468"/>
            <a:ext cx="9906000" cy="6858000"/>
          </a:xfrm>
          <a:custGeom>
            <a:avLst/>
            <a:gdLst>
              <a:gd name="connsiteX0" fmla="*/ 8788577 w 12192000"/>
              <a:gd name="connsiteY0" fmla="*/ 0 h 6858000"/>
              <a:gd name="connsiteX1" fmla="*/ 12192000 w 12192000"/>
              <a:gd name="connsiteY1" fmla="*/ 0 h 6858000"/>
              <a:gd name="connsiteX2" fmla="*/ 12192000 w 12192000"/>
              <a:gd name="connsiteY2" fmla="*/ 5688881 h 6858000"/>
              <a:gd name="connsiteX3" fmla="*/ 12192000 w 12192000"/>
              <a:gd name="connsiteY3" fmla="*/ 6802274 h 6858000"/>
              <a:gd name="connsiteX4" fmla="*/ 12192000 w 12192000"/>
              <a:gd name="connsiteY4" fmla="*/ 6857062 h 6858000"/>
              <a:gd name="connsiteX5" fmla="*/ 12137540 w 12192000"/>
              <a:gd name="connsiteY5" fmla="*/ 6857062 h 6858000"/>
              <a:gd name="connsiteX6" fmla="*/ 12136591 w 12192000"/>
              <a:gd name="connsiteY6" fmla="*/ 6858000 h 6858000"/>
              <a:gd name="connsiteX7" fmla="*/ 0 w 12192000"/>
              <a:gd name="connsiteY7" fmla="*/ 6858000 h 6858000"/>
              <a:gd name="connsiteX8" fmla="*/ 0 w 12192000"/>
              <a:gd name="connsiteY8" fmla="*/ 5820888 h 6858000"/>
              <a:gd name="connsiteX9" fmla="*/ 27454 w 12192000"/>
              <a:gd name="connsiteY9" fmla="*/ 5806180 h 6858000"/>
              <a:gd name="connsiteX10" fmla="*/ 202031 w 12192000"/>
              <a:gd name="connsiteY10" fmla="*/ 5771375 h 6858000"/>
              <a:gd name="connsiteX11" fmla="*/ 6509649 w 12192000"/>
              <a:gd name="connsiteY11" fmla="*/ 5771375 h 6858000"/>
              <a:gd name="connsiteX12" fmla="*/ 7144123 w 12192000"/>
              <a:gd name="connsiteY12" fmla="*/ 5511138 h 6858000"/>
              <a:gd name="connsiteX13" fmla="*/ 8478070 w 12192000"/>
              <a:gd name="connsiteY13" fmla="*/ 4188265 h 6858000"/>
              <a:gd name="connsiteX14" fmla="*/ 8741145 w 12192000"/>
              <a:gd name="connsiteY14" fmla="*/ 3559358 h 6858000"/>
              <a:gd name="connsiteX15" fmla="*/ 8741145 w 12192000"/>
              <a:gd name="connsiteY15" fmla="*/ 188665 h 6858000"/>
              <a:gd name="connsiteX16" fmla="*/ 8765373 w 12192000"/>
              <a:gd name="connsiteY16" fmla="*/ 430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8788577" y="0"/>
                </a:moveTo>
                <a:lnTo>
                  <a:pt x="12192000" y="0"/>
                </a:lnTo>
                <a:lnTo>
                  <a:pt x="12192000" y="5688881"/>
                </a:lnTo>
                <a:lnTo>
                  <a:pt x="12192000" y="6802274"/>
                </a:lnTo>
                <a:lnTo>
                  <a:pt x="12192000" y="6857062"/>
                </a:lnTo>
                <a:lnTo>
                  <a:pt x="12137540" y="6857062"/>
                </a:lnTo>
                <a:lnTo>
                  <a:pt x="12136591" y="6858000"/>
                </a:lnTo>
                <a:lnTo>
                  <a:pt x="0" y="6858000"/>
                </a:lnTo>
                <a:lnTo>
                  <a:pt x="0" y="5820888"/>
                </a:lnTo>
                <a:lnTo>
                  <a:pt x="27454" y="5806180"/>
                </a:lnTo>
                <a:cubicBezTo>
                  <a:pt x="81133" y="5783768"/>
                  <a:pt x="140131" y="5771375"/>
                  <a:pt x="202031" y="5771375"/>
                </a:cubicBezTo>
                <a:cubicBezTo>
                  <a:pt x="202031" y="5771375"/>
                  <a:pt x="202031" y="5771375"/>
                  <a:pt x="6509649" y="5771375"/>
                </a:cubicBezTo>
                <a:cubicBezTo>
                  <a:pt x="6747964" y="5771375"/>
                  <a:pt x="6973899" y="5675335"/>
                  <a:pt x="7144123" y="5511138"/>
                </a:cubicBezTo>
                <a:cubicBezTo>
                  <a:pt x="7144123" y="5511138"/>
                  <a:pt x="7144123" y="5511138"/>
                  <a:pt x="8478070" y="4188265"/>
                </a:cubicBezTo>
                <a:cubicBezTo>
                  <a:pt x="8645200" y="4020969"/>
                  <a:pt x="8741145" y="3794811"/>
                  <a:pt x="8741145" y="3559358"/>
                </a:cubicBezTo>
                <a:cubicBezTo>
                  <a:pt x="8741145" y="3559358"/>
                  <a:pt x="8741145" y="3559358"/>
                  <a:pt x="8741145" y="188665"/>
                </a:cubicBezTo>
                <a:cubicBezTo>
                  <a:pt x="8741145" y="137547"/>
                  <a:pt x="8749656" y="88559"/>
                  <a:pt x="8765373" y="43008"/>
                </a:cubicBezTo>
                <a:close/>
              </a:path>
            </a:pathLst>
          </a:custGeom>
          <a:solidFill>
            <a:srgbClr val="C9C3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0" name="Freeform 9">
            <a:extLst>
              <a:ext uri="{FF2B5EF4-FFF2-40B4-BE49-F238E27FC236}">
                <a16:creationId xmlns:a16="http://schemas.microsoft.com/office/drawing/2014/main" id="{6F67F61B-4D70-4169-8945-2588FA7B36C9}"/>
              </a:ext>
            </a:extLst>
          </p:cNvPr>
          <p:cNvSpPr>
            <a:spLocks/>
          </p:cNvSpPr>
          <p:nvPr userDrawn="1"/>
        </p:nvSpPr>
        <p:spPr bwMode="auto">
          <a:xfrm>
            <a:off x="2468501" y="1060943"/>
            <a:ext cx="6771941" cy="5106494"/>
          </a:xfrm>
          <a:custGeom>
            <a:avLst/>
            <a:gdLst>
              <a:gd name="T0" fmla="*/ 7842 w 7842"/>
              <a:gd name="T1" fmla="*/ 2352 h 4800"/>
              <a:gd name="T2" fmla="*/ 7842 w 7842"/>
              <a:gd name="T3" fmla="*/ 261 h 4800"/>
              <a:gd name="T4" fmla="*/ 7580 w 7842"/>
              <a:gd name="T5" fmla="*/ 0 h 4800"/>
              <a:gd name="T6" fmla="*/ 3480 w 7842"/>
              <a:gd name="T7" fmla="*/ 0 h 4800"/>
              <a:gd name="T8" fmla="*/ 2002 w 7842"/>
              <a:gd name="T9" fmla="*/ 612 h 4800"/>
              <a:gd name="T10" fmla="*/ 613 w 7842"/>
              <a:gd name="T11" fmla="*/ 2001 h 4800"/>
              <a:gd name="T12" fmla="*/ 0 w 7842"/>
              <a:gd name="T13" fmla="*/ 3479 h 4800"/>
              <a:gd name="T14" fmla="*/ 0 w 7842"/>
              <a:gd name="T15" fmla="*/ 4800 h 4800"/>
              <a:gd name="T16" fmla="*/ 2614 w 7842"/>
              <a:gd name="T17" fmla="*/ 4800 h 4800"/>
              <a:gd name="T18" fmla="*/ 2614 w 7842"/>
              <a:gd name="T19" fmla="*/ 3912 h 4800"/>
              <a:gd name="T20" fmla="*/ 2767 w 7842"/>
              <a:gd name="T21" fmla="*/ 3542 h 4800"/>
              <a:gd name="T22" fmla="*/ 3543 w 7842"/>
              <a:gd name="T23" fmla="*/ 2766 h 4800"/>
              <a:gd name="T24" fmla="*/ 3913 w 7842"/>
              <a:gd name="T25" fmla="*/ 2613 h 4800"/>
              <a:gd name="T26" fmla="*/ 7580 w 7842"/>
              <a:gd name="T27" fmla="*/ 2613 h 4800"/>
              <a:gd name="T28" fmla="*/ 7842 w 7842"/>
              <a:gd name="T29" fmla="*/ 2352 h 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2" h="4800">
                <a:moveTo>
                  <a:pt x="7842" y="2352"/>
                </a:moveTo>
                <a:cubicBezTo>
                  <a:pt x="7842" y="261"/>
                  <a:pt x="7842" y="261"/>
                  <a:pt x="7842" y="261"/>
                </a:cubicBezTo>
                <a:cubicBezTo>
                  <a:pt x="7842" y="117"/>
                  <a:pt x="7724" y="0"/>
                  <a:pt x="7580" y="0"/>
                </a:cubicBezTo>
                <a:cubicBezTo>
                  <a:pt x="3480" y="0"/>
                  <a:pt x="3480" y="0"/>
                  <a:pt x="3480" y="0"/>
                </a:cubicBezTo>
                <a:cubicBezTo>
                  <a:pt x="2926" y="0"/>
                  <a:pt x="2394" y="220"/>
                  <a:pt x="2002" y="612"/>
                </a:cubicBezTo>
                <a:cubicBezTo>
                  <a:pt x="613" y="2001"/>
                  <a:pt x="613" y="2001"/>
                  <a:pt x="613" y="2001"/>
                </a:cubicBezTo>
                <a:cubicBezTo>
                  <a:pt x="221" y="2393"/>
                  <a:pt x="0" y="2925"/>
                  <a:pt x="0" y="3479"/>
                </a:cubicBezTo>
                <a:cubicBezTo>
                  <a:pt x="0" y="4800"/>
                  <a:pt x="0" y="4800"/>
                  <a:pt x="0" y="4800"/>
                </a:cubicBezTo>
                <a:cubicBezTo>
                  <a:pt x="2614" y="4800"/>
                  <a:pt x="2614" y="4800"/>
                  <a:pt x="2614" y="4800"/>
                </a:cubicBezTo>
                <a:cubicBezTo>
                  <a:pt x="2614" y="3912"/>
                  <a:pt x="2614" y="3912"/>
                  <a:pt x="2614" y="3912"/>
                </a:cubicBezTo>
                <a:cubicBezTo>
                  <a:pt x="2614" y="3773"/>
                  <a:pt x="2669" y="3641"/>
                  <a:pt x="2767" y="3542"/>
                </a:cubicBezTo>
                <a:cubicBezTo>
                  <a:pt x="3543" y="2766"/>
                  <a:pt x="3543" y="2766"/>
                  <a:pt x="3543" y="2766"/>
                </a:cubicBezTo>
                <a:cubicBezTo>
                  <a:pt x="3641" y="2668"/>
                  <a:pt x="3774" y="2613"/>
                  <a:pt x="3913" y="2613"/>
                </a:cubicBezTo>
                <a:cubicBezTo>
                  <a:pt x="7580" y="2613"/>
                  <a:pt x="7580" y="2613"/>
                  <a:pt x="7580" y="2613"/>
                </a:cubicBezTo>
                <a:cubicBezTo>
                  <a:pt x="7724" y="2613"/>
                  <a:pt x="7842" y="2496"/>
                  <a:pt x="7842" y="2352"/>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hasCustomPrompt="1"/>
          </p:nvPr>
        </p:nvSpPr>
        <p:spPr>
          <a:xfrm>
            <a:off x="5302687" y="1445034"/>
            <a:ext cx="3616546" cy="1907676"/>
          </a:xfrm>
        </p:spPr>
        <p:txBody>
          <a:bodyPr anchor="t"/>
          <a:lstStyle>
            <a:lvl1pPr algn="l">
              <a:defRPr sz="6600" cap="all" baseline="0">
                <a:solidFill>
                  <a:schemeClr val="bg1"/>
                </a:solidFill>
              </a:defRPr>
            </a:lvl1pPr>
          </a:lstStyle>
          <a:p>
            <a:r>
              <a:rPr lang="en-GB" dirty="0"/>
              <a:t>Insert title</a:t>
            </a:r>
          </a:p>
        </p:txBody>
      </p:sp>
      <p:cxnSp>
        <p:nvCxnSpPr>
          <p:cNvPr id="33" name="Straight Connector 32">
            <a:extLst>
              <a:ext uri="{FF2B5EF4-FFF2-40B4-BE49-F238E27FC236}">
                <a16:creationId xmlns:a16="http://schemas.microsoft.com/office/drawing/2014/main" id="{B1CA22D2-BB29-4058-A2A4-97CB160030FF}"/>
              </a:ext>
            </a:extLst>
          </p:cNvPr>
          <p:cNvCxnSpPr>
            <a:cxnSpLocks/>
          </p:cNvCxnSpPr>
          <p:nvPr userDrawn="1"/>
        </p:nvCxnSpPr>
        <p:spPr>
          <a:xfrm>
            <a:off x="366317" y="6167142"/>
            <a:ext cx="733921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5C153B-A08F-4CD1-8902-B84BDA5C58BE}"/>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dirty="0"/>
          </a:p>
        </p:txBody>
      </p:sp>
      <p:sp>
        <p:nvSpPr>
          <p:cNvPr id="11" name="TextBox 10">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016900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ontpage I">
    <p:bg>
      <p:bgPr>
        <a:solidFill>
          <a:srgbClr val="D7D8D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9440" y="2104968"/>
            <a:ext cx="3616546" cy="1907676"/>
          </a:xfrm>
        </p:spPr>
        <p:txBody>
          <a:bodyPr anchor="t"/>
          <a:lstStyle>
            <a:lvl1pPr algn="l">
              <a:defRPr sz="6600" cap="all" baseline="0">
                <a:solidFill>
                  <a:srgbClr val="71004B"/>
                </a:solidFill>
              </a:defRPr>
            </a:lvl1pPr>
          </a:lstStyle>
          <a:p>
            <a:r>
              <a:rPr lang="en-GB" dirty="0"/>
              <a:t>Insert title</a:t>
            </a:r>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4584852" y="1793816"/>
            <a:ext cx="5321148"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solidFill>
                <a:schemeClr val="tx2"/>
              </a:solidFill>
            </a:endParaRPr>
          </a:p>
        </p:txBody>
      </p:sp>
      <p:sp>
        <p:nvSpPr>
          <p:cNvPr id="4" name="Date_GeneralDate" hidden="1"/>
          <p:cNvSpPr>
            <a:spLocks noGrp="1"/>
          </p:cNvSpPr>
          <p:nvPr>
            <p:ph type="dt" sz="half" idx="10"/>
          </p:nvPr>
        </p:nvSpPr>
        <p:spPr/>
        <p:txBody>
          <a:bodyPr/>
          <a:lstStyle/>
          <a:p>
            <a:endParaRPr lang="en-GB" dirty="0"/>
          </a:p>
        </p:txBody>
      </p:sp>
      <p:sp>
        <p:nvSpPr>
          <p:cNvPr id="3" name="Rectangle 2">
            <a:extLst>
              <a:ext uri="{FF2B5EF4-FFF2-40B4-BE49-F238E27FC236}">
                <a16:creationId xmlns:a16="http://schemas.microsoft.com/office/drawing/2014/main" id="{B877642C-F448-41EA-BE15-8F83818C4A27}"/>
              </a:ext>
            </a:extLst>
          </p:cNvPr>
          <p:cNvSpPr/>
          <p:nvPr userDrawn="1"/>
        </p:nvSpPr>
        <p:spPr>
          <a:xfrm>
            <a:off x="366317" y="292100"/>
            <a:ext cx="9186267" cy="279400"/>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cxnSp>
        <p:nvCxnSpPr>
          <p:cNvPr id="12" name="Straight Connector 11">
            <a:extLst>
              <a:ext uri="{FF2B5EF4-FFF2-40B4-BE49-F238E27FC236}">
                <a16:creationId xmlns:a16="http://schemas.microsoft.com/office/drawing/2014/main" id="{99531B15-CF89-4A75-9B14-08DB21BA5EB2}"/>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2825661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rontpage J">
    <p:bg>
      <p:bgPr>
        <a:solidFill>
          <a:srgbClr val="BEB7B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9440" y="2104968"/>
            <a:ext cx="3616546" cy="1907676"/>
          </a:xfrm>
        </p:spPr>
        <p:txBody>
          <a:bodyPr anchor="t"/>
          <a:lstStyle>
            <a:lvl1pPr algn="l">
              <a:defRPr sz="6600" cap="all" baseline="0">
                <a:solidFill>
                  <a:schemeClr val="bg1"/>
                </a:solidFill>
              </a:defRPr>
            </a:lvl1pPr>
          </a:lstStyle>
          <a:p>
            <a:r>
              <a:rPr lang="en-GB" dirty="0"/>
              <a:t>Insert title</a:t>
            </a:r>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4584852" y="1784774"/>
            <a:ext cx="5321148"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8" name="Rectangle 7">
            <a:extLst>
              <a:ext uri="{FF2B5EF4-FFF2-40B4-BE49-F238E27FC236}">
                <a16:creationId xmlns:a16="http://schemas.microsoft.com/office/drawing/2014/main" id="{BE634FAA-0CDD-4A55-AB43-ABEF2D898F90}"/>
              </a:ext>
            </a:extLst>
          </p:cNvPr>
          <p:cNvSpPr/>
          <p:nvPr userDrawn="1"/>
        </p:nvSpPr>
        <p:spPr>
          <a:xfrm>
            <a:off x="366316" y="381000"/>
            <a:ext cx="9186268" cy="311150"/>
          </a:xfrm>
          <a:prstGeom prst="rect">
            <a:avLst/>
          </a:prstGeom>
          <a:solidFill>
            <a:srgbClr val="BEB7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Date_GeneralDate" hidden="1"/>
          <p:cNvSpPr>
            <a:spLocks noGrp="1"/>
          </p:cNvSpPr>
          <p:nvPr>
            <p:ph type="dt" sz="half" idx="10"/>
          </p:nvPr>
        </p:nvSpPr>
        <p:spPr/>
        <p:txBody>
          <a:bodyPr/>
          <a:lstStyle/>
          <a:p>
            <a:endParaRPr lang="en-GB" dirty="0"/>
          </a:p>
        </p:txBody>
      </p:sp>
      <p:sp>
        <p:nvSpPr>
          <p:cNvPr id="9" name="TextBox 8">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243244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rontpage K">
    <p:bg>
      <p:bgPr>
        <a:solidFill>
          <a:srgbClr val="71004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9440" y="2104968"/>
            <a:ext cx="3616546" cy="1907676"/>
          </a:xfrm>
        </p:spPr>
        <p:txBody>
          <a:bodyPr anchor="t"/>
          <a:lstStyle>
            <a:lvl1pPr algn="l">
              <a:defRPr sz="6600" cap="all" baseline="0">
                <a:solidFill>
                  <a:schemeClr val="bg1"/>
                </a:solidFill>
              </a:defRPr>
            </a:lvl1pPr>
          </a:lstStyle>
          <a:p>
            <a:r>
              <a:rPr lang="en-GB" dirty="0"/>
              <a:t>Insert title</a:t>
            </a:r>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4584852" y="1793816"/>
            <a:ext cx="5321148"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cxnSp>
        <p:nvCxnSpPr>
          <p:cNvPr id="16" name="Straight Connector 15">
            <a:extLst>
              <a:ext uri="{FF2B5EF4-FFF2-40B4-BE49-F238E27FC236}">
                <a16:creationId xmlns:a16="http://schemas.microsoft.com/office/drawing/2014/main" id="{B34F8FDB-5D64-4517-9630-DF03631A742B}"/>
              </a:ext>
            </a:extLst>
          </p:cNvPr>
          <p:cNvCxnSpPr>
            <a:cxnSpLocks/>
          </p:cNvCxnSpPr>
          <p:nvPr userDrawn="1"/>
        </p:nvCxnSpPr>
        <p:spPr>
          <a:xfrm>
            <a:off x="366317" y="6167142"/>
            <a:ext cx="733921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E22BF8-E24A-4E79-8699-AD6C16EFEA27}"/>
              </a:ext>
            </a:extLst>
          </p:cNvPr>
          <p:cNvCxnSpPr>
            <a:cxnSpLocks/>
          </p:cNvCxnSpPr>
          <p:nvPr userDrawn="1"/>
        </p:nvCxnSpPr>
        <p:spPr>
          <a:xfrm>
            <a:off x="9168855" y="6167142"/>
            <a:ext cx="38372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dirty="0"/>
          </a:p>
        </p:txBody>
      </p:sp>
      <p:sp>
        <p:nvSpPr>
          <p:cNvPr id="10" name="TextBox 9">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chemeClr val="bg1"/>
                </a:solidFill>
              </a:rPr>
              <a:t>rpsgroup.com</a:t>
            </a:r>
          </a:p>
        </p:txBody>
      </p:sp>
    </p:spTree>
    <p:extLst>
      <p:ext uri="{BB962C8B-B14F-4D97-AF65-F5344CB8AC3E}">
        <p14:creationId xmlns:p14="http://schemas.microsoft.com/office/powerpoint/2010/main" val="3102399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rontpage L">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366316" y="304800"/>
            <a:ext cx="9539684" cy="256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6" name="Picture Placeholder 25">
            <a:extLst>
              <a:ext uri="{FF2B5EF4-FFF2-40B4-BE49-F238E27FC236}">
                <a16:creationId xmlns:a16="http://schemas.microsoft.com/office/drawing/2014/main" id="{720BD799-6DB8-451B-946B-43B537A9FBAE}"/>
              </a:ext>
            </a:extLst>
          </p:cNvPr>
          <p:cNvSpPr>
            <a:spLocks noGrp="1"/>
          </p:cNvSpPr>
          <p:nvPr>
            <p:ph type="pic" sz="quarter" idx="15" hasCustomPrompt="1"/>
          </p:nvPr>
        </p:nvSpPr>
        <p:spPr>
          <a:xfrm>
            <a:off x="3985986" y="769479"/>
            <a:ext cx="5920014" cy="5387484"/>
          </a:xfrm>
          <a:custGeom>
            <a:avLst/>
            <a:gdLst>
              <a:gd name="connsiteX0" fmla="*/ 3690892 w 7286171"/>
              <a:gd name="connsiteY0" fmla="*/ 0 h 5387484"/>
              <a:gd name="connsiteX1" fmla="*/ 7273985 w 7286171"/>
              <a:gd name="connsiteY1" fmla="*/ 0 h 5387484"/>
              <a:gd name="connsiteX2" fmla="*/ 7286171 w 7286171"/>
              <a:gd name="connsiteY2" fmla="*/ 0 h 5387484"/>
              <a:gd name="connsiteX3" fmla="*/ 7286171 w 7286171"/>
              <a:gd name="connsiteY3" fmla="*/ 2773933 h 5387484"/>
              <a:gd name="connsiteX4" fmla="*/ 7225249 w 7286171"/>
              <a:gd name="connsiteY4" fmla="*/ 2773933 h 5387484"/>
              <a:gd name="connsiteX5" fmla="*/ 4149747 w 7286171"/>
              <a:gd name="connsiteY5" fmla="*/ 2773933 h 5387484"/>
              <a:gd name="connsiteX6" fmla="*/ 3757518 w 7286171"/>
              <a:gd name="connsiteY6" fmla="*/ 2936304 h 5387484"/>
              <a:gd name="connsiteX7" fmla="*/ 2934733 w 7286171"/>
              <a:gd name="connsiteY7" fmla="*/ 3759989 h 5387484"/>
              <a:gd name="connsiteX8" fmla="*/ 2772110 w 7286171"/>
              <a:gd name="connsiteY8" fmla="*/ 4152476 h 5387484"/>
              <a:gd name="connsiteX9" fmla="*/ 2772110 w 7286171"/>
              <a:gd name="connsiteY9" fmla="*/ 5176131 h 5387484"/>
              <a:gd name="connsiteX10" fmla="*/ 2772110 w 7286171"/>
              <a:gd name="connsiteY10" fmla="*/ 5387484 h 5387484"/>
              <a:gd name="connsiteX11" fmla="*/ 0 w 7286171"/>
              <a:gd name="connsiteY11" fmla="*/ 5387484 h 5387484"/>
              <a:gd name="connsiteX12" fmla="*/ 0 w 7286171"/>
              <a:gd name="connsiteY12" fmla="*/ 5372809 h 5387484"/>
              <a:gd name="connsiteX13" fmla="*/ 0 w 7286171"/>
              <a:gd name="connsiteY13" fmla="*/ 5347395 h 5387484"/>
              <a:gd name="connsiteX14" fmla="*/ 0 w 7286171"/>
              <a:gd name="connsiteY14" fmla="*/ 5320000 h 5387484"/>
              <a:gd name="connsiteX15" fmla="*/ 0 w 7286171"/>
              <a:gd name="connsiteY15" fmla="*/ 5309481 h 5387484"/>
              <a:gd name="connsiteX16" fmla="*/ 0 w 7286171"/>
              <a:gd name="connsiteY16" fmla="*/ 5240705 h 5387484"/>
              <a:gd name="connsiteX17" fmla="*/ 0 w 7286171"/>
              <a:gd name="connsiteY17" fmla="*/ 5196003 h 5387484"/>
              <a:gd name="connsiteX18" fmla="*/ 0 w 7286171"/>
              <a:gd name="connsiteY18" fmla="*/ 5143611 h 5387484"/>
              <a:gd name="connsiteX19" fmla="*/ 0 w 7286171"/>
              <a:gd name="connsiteY19" fmla="*/ 5082919 h 5387484"/>
              <a:gd name="connsiteX20" fmla="*/ 0 w 7286171"/>
              <a:gd name="connsiteY20" fmla="*/ 5013317 h 5387484"/>
              <a:gd name="connsiteX21" fmla="*/ 0 w 7286171"/>
              <a:gd name="connsiteY21" fmla="*/ 4934194 h 5387484"/>
              <a:gd name="connsiteX22" fmla="*/ 0 w 7286171"/>
              <a:gd name="connsiteY22" fmla="*/ 4844940 h 5387484"/>
              <a:gd name="connsiteX23" fmla="*/ 0 w 7286171"/>
              <a:gd name="connsiteY23" fmla="*/ 4744945 h 5387484"/>
              <a:gd name="connsiteX24" fmla="*/ 0 w 7286171"/>
              <a:gd name="connsiteY24" fmla="*/ 4633599 h 5387484"/>
              <a:gd name="connsiteX25" fmla="*/ 0 w 7286171"/>
              <a:gd name="connsiteY25" fmla="*/ 4510290 h 5387484"/>
              <a:gd name="connsiteX26" fmla="*/ 0 w 7286171"/>
              <a:gd name="connsiteY26" fmla="*/ 4374410 h 5387484"/>
              <a:gd name="connsiteX27" fmla="*/ 0 w 7286171"/>
              <a:gd name="connsiteY27" fmla="*/ 4225347 h 5387484"/>
              <a:gd name="connsiteX28" fmla="*/ 0 w 7286171"/>
              <a:gd name="connsiteY28" fmla="*/ 4062492 h 5387484"/>
              <a:gd name="connsiteX29" fmla="*/ 0 w 7286171"/>
              <a:gd name="connsiteY29" fmla="*/ 3885233 h 5387484"/>
              <a:gd name="connsiteX30" fmla="*/ 0 w 7286171"/>
              <a:gd name="connsiteY30" fmla="*/ 3692961 h 5387484"/>
              <a:gd name="connsiteX31" fmla="*/ 649417 w 7286171"/>
              <a:gd name="connsiteY31" fmla="*/ 2123730 h 5387484"/>
              <a:gd name="connsiteX32" fmla="*/ 2122693 w 7286171"/>
              <a:gd name="connsiteY32" fmla="*/ 649844 h 5387484"/>
              <a:gd name="connsiteX33" fmla="*/ 3690892 w 7286171"/>
              <a:gd name="connsiteY33" fmla="*/ 0 h 53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86171" h="5387484">
                <a:moveTo>
                  <a:pt x="3690892" y="0"/>
                </a:moveTo>
                <a:cubicBezTo>
                  <a:pt x="3690892" y="0"/>
                  <a:pt x="3690892" y="0"/>
                  <a:pt x="7273985" y="0"/>
                </a:cubicBezTo>
                <a:lnTo>
                  <a:pt x="7286171" y="0"/>
                </a:lnTo>
                <a:lnTo>
                  <a:pt x="7286171" y="2773933"/>
                </a:lnTo>
                <a:lnTo>
                  <a:pt x="7225249" y="2773933"/>
                </a:lnTo>
                <a:cubicBezTo>
                  <a:pt x="6668171" y="2773933"/>
                  <a:pt x="5729935" y="2773933"/>
                  <a:pt x="4149747" y="2773933"/>
                </a:cubicBezTo>
                <a:cubicBezTo>
                  <a:pt x="4002526" y="2773933"/>
                  <a:pt x="3861754" y="2832358"/>
                  <a:pt x="3757518" y="2936304"/>
                </a:cubicBezTo>
                <a:cubicBezTo>
                  <a:pt x="3757518" y="2936304"/>
                  <a:pt x="3757518" y="2936304"/>
                  <a:pt x="2934733" y="3759989"/>
                </a:cubicBezTo>
                <a:cubicBezTo>
                  <a:pt x="2830496" y="3863935"/>
                  <a:pt x="2772110" y="4005159"/>
                  <a:pt x="2772110" y="4152476"/>
                </a:cubicBezTo>
                <a:cubicBezTo>
                  <a:pt x="2772110" y="4152476"/>
                  <a:pt x="2772110" y="4152476"/>
                  <a:pt x="2772110" y="5176131"/>
                </a:cubicBezTo>
                <a:lnTo>
                  <a:pt x="2772110" y="5387484"/>
                </a:lnTo>
                <a:lnTo>
                  <a:pt x="0" y="5387484"/>
                </a:lnTo>
                <a:lnTo>
                  <a:pt x="0" y="5372809"/>
                </a:lnTo>
                <a:lnTo>
                  <a:pt x="0" y="5347395"/>
                </a:lnTo>
                <a:lnTo>
                  <a:pt x="0" y="5320000"/>
                </a:lnTo>
                <a:lnTo>
                  <a:pt x="0" y="5309481"/>
                </a:lnTo>
                <a:lnTo>
                  <a:pt x="0" y="5240705"/>
                </a:lnTo>
                <a:lnTo>
                  <a:pt x="0" y="5196003"/>
                </a:lnTo>
                <a:lnTo>
                  <a:pt x="0" y="5143611"/>
                </a:lnTo>
                <a:lnTo>
                  <a:pt x="0" y="5082919"/>
                </a:lnTo>
                <a:lnTo>
                  <a:pt x="0" y="5013317"/>
                </a:lnTo>
                <a:lnTo>
                  <a:pt x="0" y="4934194"/>
                </a:lnTo>
                <a:lnTo>
                  <a:pt x="0" y="4844940"/>
                </a:lnTo>
                <a:lnTo>
                  <a:pt x="0" y="4744945"/>
                </a:lnTo>
                <a:lnTo>
                  <a:pt x="0" y="4633599"/>
                </a:lnTo>
                <a:lnTo>
                  <a:pt x="0" y="4510290"/>
                </a:lnTo>
                <a:lnTo>
                  <a:pt x="0" y="4374410"/>
                </a:lnTo>
                <a:lnTo>
                  <a:pt x="0" y="4225347"/>
                </a:lnTo>
                <a:lnTo>
                  <a:pt x="0" y="4062492"/>
                </a:lnTo>
                <a:lnTo>
                  <a:pt x="0" y="3885233"/>
                </a:lnTo>
                <a:lnTo>
                  <a:pt x="0" y="3692961"/>
                </a:lnTo>
                <a:cubicBezTo>
                  <a:pt x="0" y="3104410"/>
                  <a:pt x="233547" y="2540233"/>
                  <a:pt x="649417" y="2123730"/>
                </a:cubicBezTo>
                <a:cubicBezTo>
                  <a:pt x="649417" y="2123730"/>
                  <a:pt x="649417" y="2123730"/>
                  <a:pt x="2122693" y="649844"/>
                </a:cubicBezTo>
                <a:cubicBezTo>
                  <a:pt x="2538563" y="233700"/>
                  <a:pt x="3102728" y="0"/>
                  <a:pt x="3690892" y="0"/>
                </a:cubicBezTo>
                <a:close/>
              </a:path>
            </a:pathLst>
          </a:custGeom>
        </p:spPr>
        <p:txBody>
          <a:bodyPr wrap="square" bIns="792000" anchor="ctr">
            <a:noAutofit/>
          </a:bodyPr>
          <a:lstStyle>
            <a:lvl1pPr marL="0" indent="0" algn="ctr">
              <a:buNone/>
              <a:defRPr/>
            </a:lvl1pPr>
          </a:lstStyle>
          <a:p>
            <a:r>
              <a:rPr lang="en-GB" dirty="0"/>
              <a:t>Click on the placeholder and paste images via Images Library </a:t>
            </a:r>
          </a:p>
        </p:txBody>
      </p:sp>
      <p:sp>
        <p:nvSpPr>
          <p:cNvPr id="2" name="Title 1"/>
          <p:cNvSpPr>
            <a:spLocks noGrp="1"/>
          </p:cNvSpPr>
          <p:nvPr>
            <p:ph type="ctrTitle" hasCustomPrompt="1"/>
          </p:nvPr>
        </p:nvSpPr>
        <p:spPr>
          <a:xfrm>
            <a:off x="369440" y="864553"/>
            <a:ext cx="3616546" cy="1907676"/>
          </a:xfrm>
        </p:spPr>
        <p:txBody>
          <a:bodyPr anchor="t"/>
          <a:lstStyle>
            <a:lvl1pPr algn="l">
              <a:defRPr sz="6600" cap="all" baseline="0">
                <a:solidFill>
                  <a:srgbClr val="71004B"/>
                </a:solidFill>
              </a:defRPr>
            </a:lvl1pPr>
          </a:lstStyle>
          <a:p>
            <a:r>
              <a:rPr lang="en-GB" dirty="0"/>
              <a:t>Insert title</a:t>
            </a:r>
          </a:p>
        </p:txBody>
      </p:sp>
      <p:sp>
        <p:nvSpPr>
          <p:cNvPr id="4" name="Date_GeneralDate" hidden="1"/>
          <p:cNvSpPr>
            <a:spLocks noGrp="1"/>
          </p:cNvSpPr>
          <p:nvPr>
            <p:ph type="dt" sz="half" idx="10"/>
          </p:nvPr>
        </p:nvSpPr>
        <p:spPr/>
        <p:txBody>
          <a:bodyPr/>
          <a:lstStyle/>
          <a:p>
            <a:endParaRPr lang="en-GB" dirty="0"/>
          </a:p>
        </p:txBody>
      </p:sp>
      <p:sp>
        <p:nvSpPr>
          <p:cNvPr id="9" name="TextBox 8">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6398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page A">
    <p:spTree>
      <p:nvGrpSpPr>
        <p:cNvPr id="1" name=""/>
        <p:cNvGrpSpPr/>
        <p:nvPr/>
      </p:nvGrpSpPr>
      <p:grpSpPr>
        <a:xfrm>
          <a:off x="0" y="0"/>
          <a:ext cx="0" cy="0"/>
          <a:chOff x="0" y="0"/>
          <a:chExt cx="0" cy="0"/>
        </a:xfrm>
      </p:grpSpPr>
      <p:pic>
        <p:nvPicPr>
          <p:cNvPr id="17"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9060" y="6028656"/>
            <a:ext cx="1429897" cy="432000"/>
          </a:xfrm>
          <a:prstGeom prst="rect">
            <a:avLst/>
          </a:prstGeom>
        </p:spPr>
      </p:pic>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336323" y="425730"/>
            <a:ext cx="9216261"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Shape 33">
            <a:extLst>
              <a:ext uri="{FF2B5EF4-FFF2-40B4-BE49-F238E27FC236}">
                <a16:creationId xmlns:a16="http://schemas.microsoft.com/office/drawing/2014/main" id="{91C0615E-42C5-4CC5-8EAA-142AF88A9949}"/>
              </a:ext>
            </a:extLst>
          </p:cNvPr>
          <p:cNvSpPr>
            <a:spLocks/>
          </p:cNvSpPr>
          <p:nvPr userDrawn="1"/>
        </p:nvSpPr>
        <p:spPr bwMode="auto">
          <a:xfrm>
            <a:off x="5497807" y="1024744"/>
            <a:ext cx="4408195" cy="4077704"/>
          </a:xfrm>
          <a:custGeom>
            <a:avLst/>
            <a:gdLst>
              <a:gd name="connsiteX0" fmla="*/ 3248540 w 5425471"/>
              <a:gd name="connsiteY0" fmla="*/ 0 h 4077704"/>
              <a:gd name="connsiteX1" fmla="*/ 5301777 w 5425471"/>
              <a:gd name="connsiteY1" fmla="*/ 0 h 4077704"/>
              <a:gd name="connsiteX2" fmla="*/ 5425471 w 5425471"/>
              <a:gd name="connsiteY2" fmla="*/ 0 h 4077704"/>
              <a:gd name="connsiteX3" fmla="*/ 5425471 w 5425471"/>
              <a:gd name="connsiteY3" fmla="*/ 2443670 h 4077704"/>
              <a:gd name="connsiteX4" fmla="*/ 5239839 w 5425471"/>
              <a:gd name="connsiteY4" fmla="*/ 2443670 h 4077704"/>
              <a:gd name="connsiteX5" fmla="*/ 3652289 w 5425471"/>
              <a:gd name="connsiteY5" fmla="*/ 2443670 h 4077704"/>
              <a:gd name="connsiteX6" fmla="*/ 3307466 w 5425471"/>
              <a:gd name="connsiteY6" fmla="*/ 2586773 h 4077704"/>
              <a:gd name="connsiteX7" fmla="*/ 2582900 w 5425471"/>
              <a:gd name="connsiteY7" fmla="*/ 3312118 h 4077704"/>
              <a:gd name="connsiteX8" fmla="*/ 2439952 w 5425471"/>
              <a:gd name="connsiteY8" fmla="*/ 3657312 h 4077704"/>
              <a:gd name="connsiteX9" fmla="*/ 2439952 w 5425471"/>
              <a:gd name="connsiteY9" fmla="*/ 4008583 h 4077704"/>
              <a:gd name="connsiteX10" fmla="*/ 2439952 w 5425471"/>
              <a:gd name="connsiteY10" fmla="*/ 4077704 h 4077704"/>
              <a:gd name="connsiteX11" fmla="*/ 0 w 5425471"/>
              <a:gd name="connsiteY11" fmla="*/ 4077704 h 4077704"/>
              <a:gd name="connsiteX12" fmla="*/ 0 w 5425471"/>
              <a:gd name="connsiteY12" fmla="*/ 4069415 h 4077704"/>
              <a:gd name="connsiteX13" fmla="*/ 0 w 5425471"/>
              <a:gd name="connsiteY13" fmla="*/ 3253129 h 4077704"/>
              <a:gd name="connsiteX14" fmla="*/ 571796 w 5425471"/>
              <a:gd name="connsiteY14" fmla="*/ 1871259 h 4077704"/>
              <a:gd name="connsiteX15" fmla="*/ 1868156 w 5425471"/>
              <a:gd name="connsiteY15" fmla="*/ 572411 h 4077704"/>
              <a:gd name="connsiteX16" fmla="*/ 3248540 w 5425471"/>
              <a:gd name="connsiteY16" fmla="*/ 0 h 40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5471" h="4077704">
                <a:moveTo>
                  <a:pt x="3248540" y="0"/>
                </a:moveTo>
                <a:cubicBezTo>
                  <a:pt x="3248540" y="0"/>
                  <a:pt x="3248540" y="0"/>
                  <a:pt x="5301777" y="0"/>
                </a:cubicBezTo>
                <a:lnTo>
                  <a:pt x="5425471" y="0"/>
                </a:lnTo>
                <a:lnTo>
                  <a:pt x="5425471" y="2443670"/>
                </a:lnTo>
                <a:lnTo>
                  <a:pt x="5239839" y="2443670"/>
                </a:lnTo>
                <a:cubicBezTo>
                  <a:pt x="4815991" y="2443670"/>
                  <a:pt x="4294331" y="2443670"/>
                  <a:pt x="3652289" y="2443670"/>
                </a:cubicBezTo>
                <a:cubicBezTo>
                  <a:pt x="3523526" y="2443670"/>
                  <a:pt x="3399128" y="2495012"/>
                  <a:pt x="3307466" y="2586773"/>
                </a:cubicBezTo>
                <a:cubicBezTo>
                  <a:pt x="3307466" y="2586773"/>
                  <a:pt x="3307466" y="2586773"/>
                  <a:pt x="2582900" y="3312118"/>
                </a:cubicBezTo>
                <a:cubicBezTo>
                  <a:pt x="2491238" y="3403878"/>
                  <a:pt x="2439952" y="3527318"/>
                  <a:pt x="2439952" y="3657312"/>
                </a:cubicBezTo>
                <a:cubicBezTo>
                  <a:pt x="2439952" y="3657312"/>
                  <a:pt x="2439952" y="3657312"/>
                  <a:pt x="2439952" y="4008583"/>
                </a:cubicBezTo>
                <a:lnTo>
                  <a:pt x="2439952" y="4077704"/>
                </a:lnTo>
                <a:lnTo>
                  <a:pt x="0" y="4077704"/>
                </a:lnTo>
                <a:lnTo>
                  <a:pt x="0" y="4069415"/>
                </a:lnTo>
                <a:cubicBezTo>
                  <a:pt x="0" y="3952803"/>
                  <a:pt x="0" y="3719578"/>
                  <a:pt x="0" y="3253129"/>
                </a:cubicBezTo>
                <a:cubicBezTo>
                  <a:pt x="0" y="2734245"/>
                  <a:pt x="205148" y="2237209"/>
                  <a:pt x="571796" y="1871259"/>
                </a:cubicBezTo>
                <a:cubicBezTo>
                  <a:pt x="571796" y="1871259"/>
                  <a:pt x="571796" y="1871259"/>
                  <a:pt x="1868156" y="572411"/>
                </a:cubicBezTo>
                <a:cubicBezTo>
                  <a:pt x="2233712" y="206461"/>
                  <a:pt x="2731306" y="0"/>
                  <a:pt x="3248540"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0" name="Freeform 5">
            <a:extLst>
              <a:ext uri="{FF2B5EF4-FFF2-40B4-BE49-F238E27FC236}">
                <a16:creationId xmlns:a16="http://schemas.microsoft.com/office/drawing/2014/main" id="{F8DCEFDA-89EA-408A-BCA7-BA793C88B63B}"/>
              </a:ext>
            </a:extLst>
          </p:cNvPr>
          <p:cNvSpPr>
            <a:spLocks/>
          </p:cNvSpPr>
          <p:nvPr userDrawn="1"/>
        </p:nvSpPr>
        <p:spPr bwMode="auto">
          <a:xfrm>
            <a:off x="-8828" y="1690690"/>
            <a:ext cx="810022"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hasCustomPrompt="1"/>
          </p:nvPr>
        </p:nvSpPr>
        <p:spPr>
          <a:xfrm>
            <a:off x="978193" y="1610835"/>
            <a:ext cx="4408195" cy="1094266"/>
          </a:xfrm>
        </p:spPr>
        <p:txBody>
          <a:bodyPr anchor="t"/>
          <a:lstStyle>
            <a:lvl1pPr algn="l">
              <a:defRPr sz="3600" cap="all" baseline="0">
                <a:solidFill>
                  <a:srgbClr val="71004B"/>
                </a:solidFill>
              </a:defRPr>
            </a:lvl1pPr>
          </a:lstStyle>
          <a:p>
            <a:r>
              <a:rPr lang="en-GB" dirty="0"/>
              <a:t>Click to insert title</a:t>
            </a:r>
          </a:p>
        </p:txBody>
      </p:sp>
      <p:sp>
        <p:nvSpPr>
          <p:cNvPr id="12" name="Text Placeholder 11">
            <a:extLst>
              <a:ext uri="{FF2B5EF4-FFF2-40B4-BE49-F238E27FC236}">
                <a16:creationId xmlns:a16="http://schemas.microsoft.com/office/drawing/2014/main" id="{204B0DEF-6B05-458B-AA4C-DB37181841ED}"/>
              </a:ext>
            </a:extLst>
          </p:cNvPr>
          <p:cNvSpPr>
            <a:spLocks noGrp="1"/>
          </p:cNvSpPr>
          <p:nvPr>
            <p:ph type="body" sz="quarter" idx="13" hasCustomPrompt="1"/>
          </p:nvPr>
        </p:nvSpPr>
        <p:spPr>
          <a:xfrm>
            <a:off x="978193" y="2844800"/>
            <a:ext cx="4408195" cy="546100"/>
          </a:xfrm>
        </p:spPr>
        <p:txBody>
          <a:bodyPr/>
          <a:lstStyle>
            <a:lvl1pPr marL="0" indent="0">
              <a:buNone/>
              <a:defRPr>
                <a:solidFill>
                  <a:schemeClr val="tx2"/>
                </a:solidFill>
              </a:defRPr>
            </a:lvl1pPr>
          </a:lstStyle>
          <a:p>
            <a:pPr lvl="0"/>
            <a:r>
              <a:rPr lang="en-GB" dirty="0"/>
              <a:t>Name</a:t>
            </a:r>
            <a:br>
              <a:rPr lang="en-GB" dirty="0"/>
            </a:br>
            <a:r>
              <a:rPr lang="en-GB" dirty="0"/>
              <a:t>Date</a:t>
            </a:r>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3790641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Frontpage L">
    <p:bg>
      <p:bgPr>
        <a:solidFill>
          <a:schemeClr val="bg1"/>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20BD799-6DB8-451B-946B-43B537A9FBAE}"/>
              </a:ext>
            </a:extLst>
          </p:cNvPr>
          <p:cNvSpPr>
            <a:spLocks noGrp="1"/>
          </p:cNvSpPr>
          <p:nvPr>
            <p:ph type="pic" sz="quarter" idx="15" hasCustomPrompt="1"/>
          </p:nvPr>
        </p:nvSpPr>
        <p:spPr>
          <a:xfrm>
            <a:off x="3985986" y="769479"/>
            <a:ext cx="5920014" cy="5387484"/>
          </a:xfrm>
          <a:custGeom>
            <a:avLst/>
            <a:gdLst>
              <a:gd name="connsiteX0" fmla="*/ 3690892 w 7286171"/>
              <a:gd name="connsiteY0" fmla="*/ 0 h 5387484"/>
              <a:gd name="connsiteX1" fmla="*/ 7273985 w 7286171"/>
              <a:gd name="connsiteY1" fmla="*/ 0 h 5387484"/>
              <a:gd name="connsiteX2" fmla="*/ 7286171 w 7286171"/>
              <a:gd name="connsiteY2" fmla="*/ 0 h 5387484"/>
              <a:gd name="connsiteX3" fmla="*/ 7286171 w 7286171"/>
              <a:gd name="connsiteY3" fmla="*/ 2773933 h 5387484"/>
              <a:gd name="connsiteX4" fmla="*/ 7225249 w 7286171"/>
              <a:gd name="connsiteY4" fmla="*/ 2773933 h 5387484"/>
              <a:gd name="connsiteX5" fmla="*/ 4149747 w 7286171"/>
              <a:gd name="connsiteY5" fmla="*/ 2773933 h 5387484"/>
              <a:gd name="connsiteX6" fmla="*/ 3757518 w 7286171"/>
              <a:gd name="connsiteY6" fmla="*/ 2936304 h 5387484"/>
              <a:gd name="connsiteX7" fmla="*/ 2934733 w 7286171"/>
              <a:gd name="connsiteY7" fmla="*/ 3759989 h 5387484"/>
              <a:gd name="connsiteX8" fmla="*/ 2772110 w 7286171"/>
              <a:gd name="connsiteY8" fmla="*/ 4152476 h 5387484"/>
              <a:gd name="connsiteX9" fmla="*/ 2772110 w 7286171"/>
              <a:gd name="connsiteY9" fmla="*/ 5176131 h 5387484"/>
              <a:gd name="connsiteX10" fmla="*/ 2772110 w 7286171"/>
              <a:gd name="connsiteY10" fmla="*/ 5387484 h 5387484"/>
              <a:gd name="connsiteX11" fmla="*/ 0 w 7286171"/>
              <a:gd name="connsiteY11" fmla="*/ 5387484 h 5387484"/>
              <a:gd name="connsiteX12" fmla="*/ 0 w 7286171"/>
              <a:gd name="connsiteY12" fmla="*/ 5372809 h 5387484"/>
              <a:gd name="connsiteX13" fmla="*/ 0 w 7286171"/>
              <a:gd name="connsiteY13" fmla="*/ 5347395 h 5387484"/>
              <a:gd name="connsiteX14" fmla="*/ 0 w 7286171"/>
              <a:gd name="connsiteY14" fmla="*/ 5320000 h 5387484"/>
              <a:gd name="connsiteX15" fmla="*/ 0 w 7286171"/>
              <a:gd name="connsiteY15" fmla="*/ 5309481 h 5387484"/>
              <a:gd name="connsiteX16" fmla="*/ 0 w 7286171"/>
              <a:gd name="connsiteY16" fmla="*/ 5240705 h 5387484"/>
              <a:gd name="connsiteX17" fmla="*/ 0 w 7286171"/>
              <a:gd name="connsiteY17" fmla="*/ 5196003 h 5387484"/>
              <a:gd name="connsiteX18" fmla="*/ 0 w 7286171"/>
              <a:gd name="connsiteY18" fmla="*/ 5143611 h 5387484"/>
              <a:gd name="connsiteX19" fmla="*/ 0 w 7286171"/>
              <a:gd name="connsiteY19" fmla="*/ 5082919 h 5387484"/>
              <a:gd name="connsiteX20" fmla="*/ 0 w 7286171"/>
              <a:gd name="connsiteY20" fmla="*/ 5013317 h 5387484"/>
              <a:gd name="connsiteX21" fmla="*/ 0 w 7286171"/>
              <a:gd name="connsiteY21" fmla="*/ 4934194 h 5387484"/>
              <a:gd name="connsiteX22" fmla="*/ 0 w 7286171"/>
              <a:gd name="connsiteY22" fmla="*/ 4844940 h 5387484"/>
              <a:gd name="connsiteX23" fmla="*/ 0 w 7286171"/>
              <a:gd name="connsiteY23" fmla="*/ 4744945 h 5387484"/>
              <a:gd name="connsiteX24" fmla="*/ 0 w 7286171"/>
              <a:gd name="connsiteY24" fmla="*/ 4633599 h 5387484"/>
              <a:gd name="connsiteX25" fmla="*/ 0 w 7286171"/>
              <a:gd name="connsiteY25" fmla="*/ 4510290 h 5387484"/>
              <a:gd name="connsiteX26" fmla="*/ 0 w 7286171"/>
              <a:gd name="connsiteY26" fmla="*/ 4374410 h 5387484"/>
              <a:gd name="connsiteX27" fmla="*/ 0 w 7286171"/>
              <a:gd name="connsiteY27" fmla="*/ 4225347 h 5387484"/>
              <a:gd name="connsiteX28" fmla="*/ 0 w 7286171"/>
              <a:gd name="connsiteY28" fmla="*/ 4062492 h 5387484"/>
              <a:gd name="connsiteX29" fmla="*/ 0 w 7286171"/>
              <a:gd name="connsiteY29" fmla="*/ 3885233 h 5387484"/>
              <a:gd name="connsiteX30" fmla="*/ 0 w 7286171"/>
              <a:gd name="connsiteY30" fmla="*/ 3692961 h 5387484"/>
              <a:gd name="connsiteX31" fmla="*/ 649417 w 7286171"/>
              <a:gd name="connsiteY31" fmla="*/ 2123730 h 5387484"/>
              <a:gd name="connsiteX32" fmla="*/ 2122693 w 7286171"/>
              <a:gd name="connsiteY32" fmla="*/ 649844 h 5387484"/>
              <a:gd name="connsiteX33" fmla="*/ 3690892 w 7286171"/>
              <a:gd name="connsiteY33" fmla="*/ 0 h 53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86171" h="5387484">
                <a:moveTo>
                  <a:pt x="3690892" y="0"/>
                </a:moveTo>
                <a:cubicBezTo>
                  <a:pt x="3690892" y="0"/>
                  <a:pt x="3690892" y="0"/>
                  <a:pt x="7273985" y="0"/>
                </a:cubicBezTo>
                <a:lnTo>
                  <a:pt x="7286171" y="0"/>
                </a:lnTo>
                <a:lnTo>
                  <a:pt x="7286171" y="2773933"/>
                </a:lnTo>
                <a:lnTo>
                  <a:pt x="7225249" y="2773933"/>
                </a:lnTo>
                <a:cubicBezTo>
                  <a:pt x="6668171" y="2773933"/>
                  <a:pt x="5729935" y="2773933"/>
                  <a:pt x="4149747" y="2773933"/>
                </a:cubicBezTo>
                <a:cubicBezTo>
                  <a:pt x="4002526" y="2773933"/>
                  <a:pt x="3861754" y="2832358"/>
                  <a:pt x="3757518" y="2936304"/>
                </a:cubicBezTo>
                <a:cubicBezTo>
                  <a:pt x="3757518" y="2936304"/>
                  <a:pt x="3757518" y="2936304"/>
                  <a:pt x="2934733" y="3759989"/>
                </a:cubicBezTo>
                <a:cubicBezTo>
                  <a:pt x="2830496" y="3863935"/>
                  <a:pt x="2772110" y="4005159"/>
                  <a:pt x="2772110" y="4152476"/>
                </a:cubicBezTo>
                <a:cubicBezTo>
                  <a:pt x="2772110" y="4152476"/>
                  <a:pt x="2772110" y="4152476"/>
                  <a:pt x="2772110" y="5176131"/>
                </a:cubicBezTo>
                <a:lnTo>
                  <a:pt x="2772110" y="5387484"/>
                </a:lnTo>
                <a:lnTo>
                  <a:pt x="0" y="5387484"/>
                </a:lnTo>
                <a:lnTo>
                  <a:pt x="0" y="5372809"/>
                </a:lnTo>
                <a:lnTo>
                  <a:pt x="0" y="5347395"/>
                </a:lnTo>
                <a:lnTo>
                  <a:pt x="0" y="5320000"/>
                </a:lnTo>
                <a:lnTo>
                  <a:pt x="0" y="5309481"/>
                </a:lnTo>
                <a:lnTo>
                  <a:pt x="0" y="5240705"/>
                </a:lnTo>
                <a:lnTo>
                  <a:pt x="0" y="5196003"/>
                </a:lnTo>
                <a:lnTo>
                  <a:pt x="0" y="5143611"/>
                </a:lnTo>
                <a:lnTo>
                  <a:pt x="0" y="5082919"/>
                </a:lnTo>
                <a:lnTo>
                  <a:pt x="0" y="5013317"/>
                </a:lnTo>
                <a:lnTo>
                  <a:pt x="0" y="4934194"/>
                </a:lnTo>
                <a:lnTo>
                  <a:pt x="0" y="4844940"/>
                </a:lnTo>
                <a:lnTo>
                  <a:pt x="0" y="4744945"/>
                </a:lnTo>
                <a:lnTo>
                  <a:pt x="0" y="4633599"/>
                </a:lnTo>
                <a:lnTo>
                  <a:pt x="0" y="4510290"/>
                </a:lnTo>
                <a:lnTo>
                  <a:pt x="0" y="4374410"/>
                </a:lnTo>
                <a:lnTo>
                  <a:pt x="0" y="4225347"/>
                </a:lnTo>
                <a:lnTo>
                  <a:pt x="0" y="4062492"/>
                </a:lnTo>
                <a:lnTo>
                  <a:pt x="0" y="3885233"/>
                </a:lnTo>
                <a:lnTo>
                  <a:pt x="0" y="3692961"/>
                </a:lnTo>
                <a:cubicBezTo>
                  <a:pt x="0" y="3104410"/>
                  <a:pt x="233547" y="2540233"/>
                  <a:pt x="649417" y="2123730"/>
                </a:cubicBezTo>
                <a:cubicBezTo>
                  <a:pt x="649417" y="2123730"/>
                  <a:pt x="649417" y="2123730"/>
                  <a:pt x="2122693" y="649844"/>
                </a:cubicBezTo>
                <a:cubicBezTo>
                  <a:pt x="2538563" y="233700"/>
                  <a:pt x="3102728" y="0"/>
                  <a:pt x="3690892" y="0"/>
                </a:cubicBezTo>
                <a:close/>
              </a:path>
            </a:pathLst>
          </a:custGeom>
        </p:spPr>
        <p:txBody>
          <a:bodyPr wrap="square" bIns="792000" anchor="ctr">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10" name="Text Placeholder 6"/>
          <p:cNvSpPr>
            <a:spLocks noGrp="1"/>
          </p:cNvSpPr>
          <p:nvPr>
            <p:ph type="body" sz="quarter" idx="16" hasCustomPrompt="1"/>
          </p:nvPr>
        </p:nvSpPr>
        <p:spPr>
          <a:xfrm>
            <a:off x="526500" y="1796994"/>
            <a:ext cx="3400607" cy="4198289"/>
          </a:xfrm>
        </p:spPr>
        <p:txBody>
          <a:bodyPr>
            <a:normAutofit/>
          </a:bodyPr>
          <a:lstStyle>
            <a:lvl1pPr marL="216000" indent="-216000">
              <a:buClr>
                <a:srgbClr val="71004B"/>
              </a:buClr>
              <a:buFont typeface="Arial" panose="020B0604020202020204" pitchFamily="34" charset="0"/>
              <a:buChar char="►"/>
              <a:defRPr sz="2400">
                <a:solidFill>
                  <a:schemeClr val="tx1">
                    <a:lumMod val="85000"/>
                    <a:lumOff val="15000"/>
                  </a:schemeClr>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r>
              <a:rPr lang="en-US" dirty="0"/>
              <a:t>  Click to edit Master text styles</a:t>
            </a:r>
          </a:p>
          <a:p>
            <a:pPr lvl="1"/>
            <a:r>
              <a:rPr lang="en-US" dirty="0"/>
              <a:t>  Second level</a:t>
            </a:r>
          </a:p>
          <a:p>
            <a:pPr lvl="2"/>
            <a:r>
              <a:rPr lang="en-US" dirty="0"/>
              <a:t>  Third level</a:t>
            </a:r>
          </a:p>
          <a:p>
            <a:pPr lvl="4"/>
            <a:r>
              <a:rPr lang="en-US" dirty="0"/>
              <a:t> Fourth level</a:t>
            </a:r>
          </a:p>
        </p:txBody>
      </p:sp>
      <p:sp>
        <p:nvSpPr>
          <p:cNvPr id="11" name="TextBox 10">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
        <p:nvSpPr>
          <p:cNvPr id="3" name="Footer Placeholder 2">
            <a:extLst>
              <a:ext uri="{FF2B5EF4-FFF2-40B4-BE49-F238E27FC236}">
                <a16:creationId xmlns:a16="http://schemas.microsoft.com/office/drawing/2014/main" id="{BE50E7C4-D472-0322-3E1F-0A82DC2ADD66}"/>
              </a:ext>
            </a:extLst>
          </p:cNvPr>
          <p:cNvSpPr>
            <a:spLocks noGrp="1"/>
          </p:cNvSpPr>
          <p:nvPr>
            <p:ph type="ftr" sz="quarter" idx="17"/>
          </p:nvPr>
        </p:nvSpPr>
        <p:spPr/>
        <p:txBody>
          <a:bodyPr/>
          <a:lstStyle/>
          <a:p>
            <a:endParaRPr lang="en-GB" dirty="0"/>
          </a:p>
        </p:txBody>
      </p:sp>
      <p:sp>
        <p:nvSpPr>
          <p:cNvPr id="5" name="Title 4">
            <a:extLst>
              <a:ext uri="{FF2B5EF4-FFF2-40B4-BE49-F238E27FC236}">
                <a16:creationId xmlns:a16="http://schemas.microsoft.com/office/drawing/2014/main" id="{5BFA6854-993B-0968-8226-C084BA312E2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12176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Frontpage L">
    <p:bg>
      <p:bgPr>
        <a:solidFill>
          <a:schemeClr val="bg1"/>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20BD799-6DB8-451B-946B-43B537A9FBAE}"/>
              </a:ext>
            </a:extLst>
          </p:cNvPr>
          <p:cNvSpPr>
            <a:spLocks noGrp="1"/>
          </p:cNvSpPr>
          <p:nvPr>
            <p:ph type="pic" sz="quarter" idx="15" hasCustomPrompt="1"/>
          </p:nvPr>
        </p:nvSpPr>
        <p:spPr>
          <a:xfrm>
            <a:off x="3985986" y="769479"/>
            <a:ext cx="5920014" cy="5387484"/>
          </a:xfrm>
          <a:custGeom>
            <a:avLst/>
            <a:gdLst>
              <a:gd name="connsiteX0" fmla="*/ 3690892 w 7286171"/>
              <a:gd name="connsiteY0" fmla="*/ 0 h 5387484"/>
              <a:gd name="connsiteX1" fmla="*/ 7273985 w 7286171"/>
              <a:gd name="connsiteY1" fmla="*/ 0 h 5387484"/>
              <a:gd name="connsiteX2" fmla="*/ 7286171 w 7286171"/>
              <a:gd name="connsiteY2" fmla="*/ 0 h 5387484"/>
              <a:gd name="connsiteX3" fmla="*/ 7286171 w 7286171"/>
              <a:gd name="connsiteY3" fmla="*/ 2773933 h 5387484"/>
              <a:gd name="connsiteX4" fmla="*/ 7225249 w 7286171"/>
              <a:gd name="connsiteY4" fmla="*/ 2773933 h 5387484"/>
              <a:gd name="connsiteX5" fmla="*/ 4149747 w 7286171"/>
              <a:gd name="connsiteY5" fmla="*/ 2773933 h 5387484"/>
              <a:gd name="connsiteX6" fmla="*/ 3757518 w 7286171"/>
              <a:gd name="connsiteY6" fmla="*/ 2936304 h 5387484"/>
              <a:gd name="connsiteX7" fmla="*/ 2934733 w 7286171"/>
              <a:gd name="connsiteY7" fmla="*/ 3759989 h 5387484"/>
              <a:gd name="connsiteX8" fmla="*/ 2772110 w 7286171"/>
              <a:gd name="connsiteY8" fmla="*/ 4152476 h 5387484"/>
              <a:gd name="connsiteX9" fmla="*/ 2772110 w 7286171"/>
              <a:gd name="connsiteY9" fmla="*/ 5176131 h 5387484"/>
              <a:gd name="connsiteX10" fmla="*/ 2772110 w 7286171"/>
              <a:gd name="connsiteY10" fmla="*/ 5387484 h 5387484"/>
              <a:gd name="connsiteX11" fmla="*/ 0 w 7286171"/>
              <a:gd name="connsiteY11" fmla="*/ 5387484 h 5387484"/>
              <a:gd name="connsiteX12" fmla="*/ 0 w 7286171"/>
              <a:gd name="connsiteY12" fmla="*/ 5372809 h 5387484"/>
              <a:gd name="connsiteX13" fmla="*/ 0 w 7286171"/>
              <a:gd name="connsiteY13" fmla="*/ 5347395 h 5387484"/>
              <a:gd name="connsiteX14" fmla="*/ 0 w 7286171"/>
              <a:gd name="connsiteY14" fmla="*/ 5320000 h 5387484"/>
              <a:gd name="connsiteX15" fmla="*/ 0 w 7286171"/>
              <a:gd name="connsiteY15" fmla="*/ 5309481 h 5387484"/>
              <a:gd name="connsiteX16" fmla="*/ 0 w 7286171"/>
              <a:gd name="connsiteY16" fmla="*/ 5240705 h 5387484"/>
              <a:gd name="connsiteX17" fmla="*/ 0 w 7286171"/>
              <a:gd name="connsiteY17" fmla="*/ 5196003 h 5387484"/>
              <a:gd name="connsiteX18" fmla="*/ 0 w 7286171"/>
              <a:gd name="connsiteY18" fmla="*/ 5143611 h 5387484"/>
              <a:gd name="connsiteX19" fmla="*/ 0 w 7286171"/>
              <a:gd name="connsiteY19" fmla="*/ 5082919 h 5387484"/>
              <a:gd name="connsiteX20" fmla="*/ 0 w 7286171"/>
              <a:gd name="connsiteY20" fmla="*/ 5013317 h 5387484"/>
              <a:gd name="connsiteX21" fmla="*/ 0 w 7286171"/>
              <a:gd name="connsiteY21" fmla="*/ 4934194 h 5387484"/>
              <a:gd name="connsiteX22" fmla="*/ 0 w 7286171"/>
              <a:gd name="connsiteY22" fmla="*/ 4844940 h 5387484"/>
              <a:gd name="connsiteX23" fmla="*/ 0 w 7286171"/>
              <a:gd name="connsiteY23" fmla="*/ 4744945 h 5387484"/>
              <a:gd name="connsiteX24" fmla="*/ 0 w 7286171"/>
              <a:gd name="connsiteY24" fmla="*/ 4633599 h 5387484"/>
              <a:gd name="connsiteX25" fmla="*/ 0 w 7286171"/>
              <a:gd name="connsiteY25" fmla="*/ 4510290 h 5387484"/>
              <a:gd name="connsiteX26" fmla="*/ 0 w 7286171"/>
              <a:gd name="connsiteY26" fmla="*/ 4374410 h 5387484"/>
              <a:gd name="connsiteX27" fmla="*/ 0 w 7286171"/>
              <a:gd name="connsiteY27" fmla="*/ 4225347 h 5387484"/>
              <a:gd name="connsiteX28" fmla="*/ 0 w 7286171"/>
              <a:gd name="connsiteY28" fmla="*/ 4062492 h 5387484"/>
              <a:gd name="connsiteX29" fmla="*/ 0 w 7286171"/>
              <a:gd name="connsiteY29" fmla="*/ 3885233 h 5387484"/>
              <a:gd name="connsiteX30" fmla="*/ 0 w 7286171"/>
              <a:gd name="connsiteY30" fmla="*/ 3692961 h 5387484"/>
              <a:gd name="connsiteX31" fmla="*/ 649417 w 7286171"/>
              <a:gd name="connsiteY31" fmla="*/ 2123730 h 5387484"/>
              <a:gd name="connsiteX32" fmla="*/ 2122693 w 7286171"/>
              <a:gd name="connsiteY32" fmla="*/ 649844 h 5387484"/>
              <a:gd name="connsiteX33" fmla="*/ 3690892 w 7286171"/>
              <a:gd name="connsiteY33" fmla="*/ 0 h 53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86171" h="5387484">
                <a:moveTo>
                  <a:pt x="3690892" y="0"/>
                </a:moveTo>
                <a:cubicBezTo>
                  <a:pt x="3690892" y="0"/>
                  <a:pt x="3690892" y="0"/>
                  <a:pt x="7273985" y="0"/>
                </a:cubicBezTo>
                <a:lnTo>
                  <a:pt x="7286171" y="0"/>
                </a:lnTo>
                <a:lnTo>
                  <a:pt x="7286171" y="2773933"/>
                </a:lnTo>
                <a:lnTo>
                  <a:pt x="7225249" y="2773933"/>
                </a:lnTo>
                <a:cubicBezTo>
                  <a:pt x="6668171" y="2773933"/>
                  <a:pt x="5729935" y="2773933"/>
                  <a:pt x="4149747" y="2773933"/>
                </a:cubicBezTo>
                <a:cubicBezTo>
                  <a:pt x="4002526" y="2773933"/>
                  <a:pt x="3861754" y="2832358"/>
                  <a:pt x="3757518" y="2936304"/>
                </a:cubicBezTo>
                <a:cubicBezTo>
                  <a:pt x="3757518" y="2936304"/>
                  <a:pt x="3757518" y="2936304"/>
                  <a:pt x="2934733" y="3759989"/>
                </a:cubicBezTo>
                <a:cubicBezTo>
                  <a:pt x="2830496" y="3863935"/>
                  <a:pt x="2772110" y="4005159"/>
                  <a:pt x="2772110" y="4152476"/>
                </a:cubicBezTo>
                <a:cubicBezTo>
                  <a:pt x="2772110" y="4152476"/>
                  <a:pt x="2772110" y="4152476"/>
                  <a:pt x="2772110" y="5176131"/>
                </a:cubicBezTo>
                <a:lnTo>
                  <a:pt x="2772110" y="5387484"/>
                </a:lnTo>
                <a:lnTo>
                  <a:pt x="0" y="5387484"/>
                </a:lnTo>
                <a:lnTo>
                  <a:pt x="0" y="5372809"/>
                </a:lnTo>
                <a:lnTo>
                  <a:pt x="0" y="5347395"/>
                </a:lnTo>
                <a:lnTo>
                  <a:pt x="0" y="5320000"/>
                </a:lnTo>
                <a:lnTo>
                  <a:pt x="0" y="5309481"/>
                </a:lnTo>
                <a:lnTo>
                  <a:pt x="0" y="5240705"/>
                </a:lnTo>
                <a:lnTo>
                  <a:pt x="0" y="5196003"/>
                </a:lnTo>
                <a:lnTo>
                  <a:pt x="0" y="5143611"/>
                </a:lnTo>
                <a:lnTo>
                  <a:pt x="0" y="5082919"/>
                </a:lnTo>
                <a:lnTo>
                  <a:pt x="0" y="5013317"/>
                </a:lnTo>
                <a:lnTo>
                  <a:pt x="0" y="4934194"/>
                </a:lnTo>
                <a:lnTo>
                  <a:pt x="0" y="4844940"/>
                </a:lnTo>
                <a:lnTo>
                  <a:pt x="0" y="4744945"/>
                </a:lnTo>
                <a:lnTo>
                  <a:pt x="0" y="4633599"/>
                </a:lnTo>
                <a:lnTo>
                  <a:pt x="0" y="4510290"/>
                </a:lnTo>
                <a:lnTo>
                  <a:pt x="0" y="4374410"/>
                </a:lnTo>
                <a:lnTo>
                  <a:pt x="0" y="4225347"/>
                </a:lnTo>
                <a:lnTo>
                  <a:pt x="0" y="4062492"/>
                </a:lnTo>
                <a:lnTo>
                  <a:pt x="0" y="3885233"/>
                </a:lnTo>
                <a:lnTo>
                  <a:pt x="0" y="3692961"/>
                </a:lnTo>
                <a:cubicBezTo>
                  <a:pt x="0" y="3104410"/>
                  <a:pt x="233547" y="2540233"/>
                  <a:pt x="649417" y="2123730"/>
                </a:cubicBezTo>
                <a:cubicBezTo>
                  <a:pt x="649417" y="2123730"/>
                  <a:pt x="649417" y="2123730"/>
                  <a:pt x="2122693" y="649844"/>
                </a:cubicBezTo>
                <a:cubicBezTo>
                  <a:pt x="2538563" y="233700"/>
                  <a:pt x="3102728" y="0"/>
                  <a:pt x="3690892" y="0"/>
                </a:cubicBezTo>
                <a:close/>
              </a:path>
            </a:pathLst>
          </a:custGeom>
        </p:spPr>
        <p:txBody>
          <a:bodyPr wrap="square" bIns="792000" anchor="ctr">
            <a:noAutofit/>
          </a:bodyPr>
          <a:lstStyle>
            <a:lvl1pPr marL="0" indent="0" algn="ctr">
              <a:buNone/>
              <a:defRPr/>
            </a:lvl1pPr>
          </a:lstStyle>
          <a:p>
            <a:r>
              <a:rPr lang="en-GB" dirty="0"/>
              <a:t>Click on the placeholder and paste images via Images Library </a:t>
            </a:r>
          </a:p>
        </p:txBody>
      </p:sp>
      <p:sp>
        <p:nvSpPr>
          <p:cNvPr id="6" name="Slide Number Placeholder 5"/>
          <p:cNvSpPr>
            <a:spLocks noGrp="1"/>
          </p:cNvSpPr>
          <p:nvPr>
            <p:ph type="sldNum" sz="quarter" idx="12"/>
          </p:nvPr>
        </p:nvSpPr>
        <p:spPr>
          <a:xfrm>
            <a:off x="9224963" y="5891394"/>
            <a:ext cx="327621" cy="256994"/>
          </a:xfrm>
          <a:prstGeom prst="rect">
            <a:avLst/>
          </a:prstGeom>
        </p:spPr>
        <p:txBody>
          <a:bodyPr/>
          <a:lstStyle/>
          <a:p>
            <a:fld id="{24C8C45C-947F-4981-8B3F-4F32E973C901}" type="slidenum">
              <a:rPr lang="en-GB" smtClean="0"/>
              <a:t>‹#›</a:t>
            </a:fld>
            <a:endParaRPr lang="en-GB" dirty="0"/>
          </a:p>
        </p:txBody>
      </p:sp>
      <p:sp>
        <p:nvSpPr>
          <p:cNvPr id="4" name="Date_GeneralDate" hidden="1"/>
          <p:cNvSpPr>
            <a:spLocks noGrp="1"/>
          </p:cNvSpPr>
          <p:nvPr>
            <p:ph type="dt" sz="half" idx="10"/>
          </p:nvPr>
        </p:nvSpPr>
        <p:spPr/>
        <p:txBody>
          <a:bodyPr/>
          <a:lstStyle/>
          <a:p>
            <a:endParaRPr lang="en-GB" dirty="0"/>
          </a:p>
        </p:txBody>
      </p:sp>
      <p:sp>
        <p:nvSpPr>
          <p:cNvPr id="2" name="Freeform 1"/>
          <p:cNvSpPr/>
          <p:nvPr userDrawn="1"/>
        </p:nvSpPr>
        <p:spPr>
          <a:xfrm>
            <a:off x="6330950" y="3651250"/>
            <a:ext cx="3435350" cy="2514600"/>
          </a:xfrm>
          <a:custGeom>
            <a:avLst/>
            <a:gdLst>
              <a:gd name="connsiteX0" fmla="*/ 0 w 3435350"/>
              <a:gd name="connsiteY0" fmla="*/ 2514600 h 2514600"/>
              <a:gd name="connsiteX1" fmla="*/ 0 w 3435350"/>
              <a:gd name="connsiteY1" fmla="*/ 1358900 h 2514600"/>
              <a:gd name="connsiteX2" fmla="*/ 12700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12700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6350 w 3441700"/>
              <a:gd name="connsiteY0" fmla="*/ 2514600 h 2514600"/>
              <a:gd name="connsiteX1" fmla="*/ 6350 w 3441700"/>
              <a:gd name="connsiteY1" fmla="*/ 1358900 h 2514600"/>
              <a:gd name="connsiteX2" fmla="*/ 0 w 3441700"/>
              <a:gd name="connsiteY2" fmla="*/ 1244600 h 2514600"/>
              <a:gd name="connsiteX3" fmla="*/ 114300 w 3441700"/>
              <a:gd name="connsiteY3" fmla="*/ 990600 h 2514600"/>
              <a:gd name="connsiteX4" fmla="*/ 806450 w 3441700"/>
              <a:gd name="connsiteY4" fmla="*/ 127000 h 2514600"/>
              <a:gd name="connsiteX5" fmla="*/ 1022350 w 3441700"/>
              <a:gd name="connsiteY5" fmla="*/ 6350 h 2514600"/>
              <a:gd name="connsiteX6" fmla="*/ 1181100 w 3441700"/>
              <a:gd name="connsiteY6" fmla="*/ 0 h 2514600"/>
              <a:gd name="connsiteX7" fmla="*/ 3441700 w 3441700"/>
              <a:gd name="connsiteY7" fmla="*/ 0 h 2514600"/>
              <a:gd name="connsiteX8" fmla="*/ 3441700 w 3441700"/>
              <a:gd name="connsiteY8" fmla="*/ 2514600 h 2514600"/>
              <a:gd name="connsiteX9" fmla="*/ 6350 w 344170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98425 w 3435350"/>
              <a:gd name="connsiteY3" fmla="*/ 974725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98425 w 3435350"/>
              <a:gd name="connsiteY3" fmla="*/ 974725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5350" h="2514600">
                <a:moveTo>
                  <a:pt x="0" y="2514600"/>
                </a:moveTo>
                <a:lnTo>
                  <a:pt x="0" y="1358900"/>
                </a:lnTo>
                <a:cubicBezTo>
                  <a:pt x="1058" y="1320800"/>
                  <a:pt x="2117" y="1289050"/>
                  <a:pt x="3175" y="1244600"/>
                </a:cubicBezTo>
                <a:cubicBezTo>
                  <a:pt x="8467" y="1192742"/>
                  <a:pt x="-10583" y="1157817"/>
                  <a:pt x="73025" y="971550"/>
                </a:cubicBezTo>
                <a:cubicBezTo>
                  <a:pt x="141817" y="869950"/>
                  <a:pt x="566208" y="409575"/>
                  <a:pt x="800100" y="127000"/>
                </a:cubicBezTo>
                <a:cubicBezTo>
                  <a:pt x="871537" y="10583"/>
                  <a:pt x="1001044" y="6948"/>
                  <a:pt x="1016000" y="6350"/>
                </a:cubicBezTo>
                <a:lnTo>
                  <a:pt x="1174750" y="0"/>
                </a:lnTo>
                <a:lnTo>
                  <a:pt x="3435350" y="0"/>
                </a:lnTo>
                <a:lnTo>
                  <a:pt x="3435350" y="2514600"/>
                </a:lnTo>
                <a:lnTo>
                  <a:pt x="0" y="2514600"/>
                </a:lnTo>
                <a:close/>
              </a:path>
            </a:pathLst>
          </a:custGeom>
          <a:solidFill>
            <a:srgbClr val="71004B"/>
          </a:solidFill>
          <a:ln>
            <a:solidFill>
              <a:srgbClr val="71004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1400" noProof="0" dirty="0"/>
          </a:p>
        </p:txBody>
      </p:sp>
      <p:sp>
        <p:nvSpPr>
          <p:cNvPr id="11" name="Text Placeholder 6"/>
          <p:cNvSpPr>
            <a:spLocks noGrp="1"/>
          </p:cNvSpPr>
          <p:nvPr>
            <p:ph type="body" sz="quarter" idx="17"/>
          </p:nvPr>
        </p:nvSpPr>
        <p:spPr>
          <a:xfrm>
            <a:off x="7342909" y="3774208"/>
            <a:ext cx="2305215" cy="742373"/>
          </a:xfrm>
        </p:spPr>
        <p:txBody>
          <a:bodyPr/>
          <a:lstStyle>
            <a:lvl1pPr marL="0" indent="0">
              <a:buClr>
                <a:srgbClr val="71004B"/>
              </a:buClr>
              <a:buFont typeface="Arial" panose="020B0604020202020204" pitchFamily="34" charset="0"/>
              <a:buNone/>
              <a:defRPr sz="1000" b="0">
                <a:solidFill>
                  <a:schemeClr val="bg1"/>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endParaRPr lang="en-US" dirty="0"/>
          </a:p>
        </p:txBody>
      </p:sp>
      <p:sp>
        <p:nvSpPr>
          <p:cNvPr id="12" name="Text Placeholder 6"/>
          <p:cNvSpPr>
            <a:spLocks noGrp="1"/>
          </p:cNvSpPr>
          <p:nvPr>
            <p:ph type="body" sz="quarter" idx="18"/>
          </p:nvPr>
        </p:nvSpPr>
        <p:spPr>
          <a:xfrm>
            <a:off x="6548209" y="5633595"/>
            <a:ext cx="3111500" cy="482600"/>
          </a:xfrm>
        </p:spPr>
        <p:txBody>
          <a:bodyPr/>
          <a:lstStyle>
            <a:lvl1pPr marL="0" indent="0">
              <a:buClr>
                <a:srgbClr val="71004B"/>
              </a:buClr>
              <a:buFont typeface="Arial" panose="020B0604020202020204" pitchFamily="34" charset="0"/>
              <a:buNone/>
              <a:defRPr sz="1000" b="0">
                <a:solidFill>
                  <a:schemeClr val="bg1"/>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endParaRPr lang="en-US" dirty="0"/>
          </a:p>
        </p:txBody>
      </p:sp>
      <p:sp>
        <p:nvSpPr>
          <p:cNvPr id="13" name="Text Placeholder 6"/>
          <p:cNvSpPr>
            <a:spLocks noGrp="1"/>
          </p:cNvSpPr>
          <p:nvPr>
            <p:ph type="body" sz="quarter" idx="19"/>
          </p:nvPr>
        </p:nvSpPr>
        <p:spPr>
          <a:xfrm>
            <a:off x="6543960" y="4694959"/>
            <a:ext cx="3111500" cy="916131"/>
          </a:xfrm>
        </p:spPr>
        <p:txBody>
          <a:bodyPr/>
          <a:lstStyle>
            <a:lvl1pPr marL="0" indent="0">
              <a:buClr>
                <a:srgbClr val="71004B"/>
              </a:buClr>
              <a:buFont typeface="Arial" panose="020B0604020202020204" pitchFamily="34" charset="0"/>
              <a:buNone/>
              <a:defRPr sz="1000" b="0">
                <a:solidFill>
                  <a:schemeClr val="bg1"/>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endParaRPr lang="en-US" dirty="0"/>
          </a:p>
        </p:txBody>
      </p:sp>
      <p:sp>
        <p:nvSpPr>
          <p:cNvPr id="9" name="Title 12">
            <a:extLst>
              <a:ext uri="{FF2B5EF4-FFF2-40B4-BE49-F238E27FC236}">
                <a16:creationId xmlns:a16="http://schemas.microsoft.com/office/drawing/2014/main" id="{DD9EA4B7-6071-4B11-8266-AC5085D1A37B}"/>
              </a:ext>
            </a:extLst>
          </p:cNvPr>
          <p:cNvSpPr>
            <a:spLocks noGrp="1"/>
          </p:cNvSpPr>
          <p:nvPr>
            <p:ph type="title"/>
          </p:nvPr>
        </p:nvSpPr>
        <p:spPr>
          <a:xfrm>
            <a:off x="526500" y="1041400"/>
            <a:ext cx="5145864" cy="419100"/>
          </a:xfrm>
        </p:spPr>
        <p:txBody>
          <a:bodyPr/>
          <a:lstStyle>
            <a:lvl1pPr>
              <a:defRPr sz="2000"/>
            </a:lvl1pPr>
          </a:lstStyle>
          <a:p>
            <a:r>
              <a:rPr lang="en-US" dirty="0"/>
              <a:t>Click to edit Master title style</a:t>
            </a:r>
            <a:endParaRPr lang="en-GB" dirty="0"/>
          </a:p>
        </p:txBody>
      </p:sp>
      <p:sp>
        <p:nvSpPr>
          <p:cNvPr id="10" name="Text Placeholder 6"/>
          <p:cNvSpPr>
            <a:spLocks noGrp="1"/>
          </p:cNvSpPr>
          <p:nvPr>
            <p:ph type="body" sz="quarter" idx="16"/>
          </p:nvPr>
        </p:nvSpPr>
        <p:spPr>
          <a:xfrm>
            <a:off x="526500" y="1562101"/>
            <a:ext cx="4426500" cy="1125681"/>
          </a:xfrm>
          <a:noFill/>
        </p:spPr>
        <p:txBody>
          <a:bodyPr/>
          <a:lstStyle>
            <a:lvl1pPr marL="0" indent="0">
              <a:buClr>
                <a:srgbClr val="71004B"/>
              </a:buClr>
              <a:buFont typeface="Arial" panose="020B0604020202020204" pitchFamily="34" charset="0"/>
              <a:buNone/>
              <a:defRPr sz="1000">
                <a:solidFill>
                  <a:schemeClr val="tx1">
                    <a:lumMod val="85000"/>
                    <a:lumOff val="15000"/>
                  </a:schemeClr>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endParaRPr lang="en-US" dirty="0"/>
          </a:p>
        </p:txBody>
      </p:sp>
      <p:sp>
        <p:nvSpPr>
          <p:cNvPr id="14" name="Text Placeholder 6"/>
          <p:cNvSpPr>
            <a:spLocks noGrp="1"/>
          </p:cNvSpPr>
          <p:nvPr>
            <p:ph type="body" sz="quarter" idx="20"/>
          </p:nvPr>
        </p:nvSpPr>
        <p:spPr>
          <a:xfrm>
            <a:off x="526499" y="2798610"/>
            <a:ext cx="4426501" cy="1565572"/>
          </a:xfrm>
          <a:noFill/>
        </p:spPr>
        <p:txBody>
          <a:bodyPr/>
          <a:lstStyle>
            <a:lvl1pPr marL="0" indent="0">
              <a:buClr>
                <a:srgbClr val="71004B"/>
              </a:buClr>
              <a:buFont typeface="Arial" panose="020B0604020202020204" pitchFamily="34" charset="0"/>
              <a:buNone/>
              <a:defRPr sz="1000">
                <a:solidFill>
                  <a:schemeClr val="tx1">
                    <a:lumMod val="85000"/>
                    <a:lumOff val="15000"/>
                  </a:schemeClr>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endParaRPr lang="en-US" dirty="0"/>
          </a:p>
        </p:txBody>
      </p:sp>
      <p:sp>
        <p:nvSpPr>
          <p:cNvPr id="15" name="Text Placeholder 6"/>
          <p:cNvSpPr>
            <a:spLocks noGrp="1"/>
          </p:cNvSpPr>
          <p:nvPr>
            <p:ph type="body" sz="quarter" idx="21"/>
          </p:nvPr>
        </p:nvSpPr>
        <p:spPr>
          <a:xfrm>
            <a:off x="540354" y="4447303"/>
            <a:ext cx="4426501" cy="1579424"/>
          </a:xfrm>
          <a:noFill/>
        </p:spPr>
        <p:txBody>
          <a:bodyPr/>
          <a:lstStyle>
            <a:lvl1pPr marL="0" indent="0">
              <a:buClr>
                <a:srgbClr val="71004B"/>
              </a:buClr>
              <a:buFont typeface="Arial" panose="020B0604020202020204" pitchFamily="34" charset="0"/>
              <a:buNone/>
              <a:defRPr sz="1000">
                <a:solidFill>
                  <a:schemeClr val="tx1">
                    <a:lumMod val="85000"/>
                    <a:lumOff val="15000"/>
                  </a:schemeClr>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endParaRPr lang="en-US" dirty="0"/>
          </a:p>
        </p:txBody>
      </p:sp>
      <p:sp>
        <p:nvSpPr>
          <p:cNvPr id="17" name="TextBox 16">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409745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Frontpage L">
    <p:bg>
      <p:bgPr>
        <a:solidFill>
          <a:schemeClr val="bg1"/>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20BD799-6DB8-451B-946B-43B537A9FBAE}"/>
              </a:ext>
            </a:extLst>
          </p:cNvPr>
          <p:cNvSpPr>
            <a:spLocks noGrp="1"/>
          </p:cNvSpPr>
          <p:nvPr>
            <p:ph type="pic" sz="quarter" idx="15" hasCustomPrompt="1"/>
          </p:nvPr>
        </p:nvSpPr>
        <p:spPr>
          <a:xfrm>
            <a:off x="3985986" y="769479"/>
            <a:ext cx="5920014" cy="5387484"/>
          </a:xfrm>
          <a:custGeom>
            <a:avLst/>
            <a:gdLst>
              <a:gd name="connsiteX0" fmla="*/ 3690892 w 7286171"/>
              <a:gd name="connsiteY0" fmla="*/ 0 h 5387484"/>
              <a:gd name="connsiteX1" fmla="*/ 7273985 w 7286171"/>
              <a:gd name="connsiteY1" fmla="*/ 0 h 5387484"/>
              <a:gd name="connsiteX2" fmla="*/ 7286171 w 7286171"/>
              <a:gd name="connsiteY2" fmla="*/ 0 h 5387484"/>
              <a:gd name="connsiteX3" fmla="*/ 7286171 w 7286171"/>
              <a:gd name="connsiteY3" fmla="*/ 2773933 h 5387484"/>
              <a:gd name="connsiteX4" fmla="*/ 7225249 w 7286171"/>
              <a:gd name="connsiteY4" fmla="*/ 2773933 h 5387484"/>
              <a:gd name="connsiteX5" fmla="*/ 4149747 w 7286171"/>
              <a:gd name="connsiteY5" fmla="*/ 2773933 h 5387484"/>
              <a:gd name="connsiteX6" fmla="*/ 3757518 w 7286171"/>
              <a:gd name="connsiteY6" fmla="*/ 2936304 h 5387484"/>
              <a:gd name="connsiteX7" fmla="*/ 2934733 w 7286171"/>
              <a:gd name="connsiteY7" fmla="*/ 3759989 h 5387484"/>
              <a:gd name="connsiteX8" fmla="*/ 2772110 w 7286171"/>
              <a:gd name="connsiteY8" fmla="*/ 4152476 h 5387484"/>
              <a:gd name="connsiteX9" fmla="*/ 2772110 w 7286171"/>
              <a:gd name="connsiteY9" fmla="*/ 5176131 h 5387484"/>
              <a:gd name="connsiteX10" fmla="*/ 2772110 w 7286171"/>
              <a:gd name="connsiteY10" fmla="*/ 5387484 h 5387484"/>
              <a:gd name="connsiteX11" fmla="*/ 0 w 7286171"/>
              <a:gd name="connsiteY11" fmla="*/ 5387484 h 5387484"/>
              <a:gd name="connsiteX12" fmla="*/ 0 w 7286171"/>
              <a:gd name="connsiteY12" fmla="*/ 5372809 h 5387484"/>
              <a:gd name="connsiteX13" fmla="*/ 0 w 7286171"/>
              <a:gd name="connsiteY13" fmla="*/ 5347395 h 5387484"/>
              <a:gd name="connsiteX14" fmla="*/ 0 w 7286171"/>
              <a:gd name="connsiteY14" fmla="*/ 5320000 h 5387484"/>
              <a:gd name="connsiteX15" fmla="*/ 0 w 7286171"/>
              <a:gd name="connsiteY15" fmla="*/ 5309481 h 5387484"/>
              <a:gd name="connsiteX16" fmla="*/ 0 w 7286171"/>
              <a:gd name="connsiteY16" fmla="*/ 5240705 h 5387484"/>
              <a:gd name="connsiteX17" fmla="*/ 0 w 7286171"/>
              <a:gd name="connsiteY17" fmla="*/ 5196003 h 5387484"/>
              <a:gd name="connsiteX18" fmla="*/ 0 w 7286171"/>
              <a:gd name="connsiteY18" fmla="*/ 5143611 h 5387484"/>
              <a:gd name="connsiteX19" fmla="*/ 0 w 7286171"/>
              <a:gd name="connsiteY19" fmla="*/ 5082919 h 5387484"/>
              <a:gd name="connsiteX20" fmla="*/ 0 w 7286171"/>
              <a:gd name="connsiteY20" fmla="*/ 5013317 h 5387484"/>
              <a:gd name="connsiteX21" fmla="*/ 0 w 7286171"/>
              <a:gd name="connsiteY21" fmla="*/ 4934194 h 5387484"/>
              <a:gd name="connsiteX22" fmla="*/ 0 w 7286171"/>
              <a:gd name="connsiteY22" fmla="*/ 4844940 h 5387484"/>
              <a:gd name="connsiteX23" fmla="*/ 0 w 7286171"/>
              <a:gd name="connsiteY23" fmla="*/ 4744945 h 5387484"/>
              <a:gd name="connsiteX24" fmla="*/ 0 w 7286171"/>
              <a:gd name="connsiteY24" fmla="*/ 4633599 h 5387484"/>
              <a:gd name="connsiteX25" fmla="*/ 0 w 7286171"/>
              <a:gd name="connsiteY25" fmla="*/ 4510290 h 5387484"/>
              <a:gd name="connsiteX26" fmla="*/ 0 w 7286171"/>
              <a:gd name="connsiteY26" fmla="*/ 4374410 h 5387484"/>
              <a:gd name="connsiteX27" fmla="*/ 0 w 7286171"/>
              <a:gd name="connsiteY27" fmla="*/ 4225347 h 5387484"/>
              <a:gd name="connsiteX28" fmla="*/ 0 w 7286171"/>
              <a:gd name="connsiteY28" fmla="*/ 4062492 h 5387484"/>
              <a:gd name="connsiteX29" fmla="*/ 0 w 7286171"/>
              <a:gd name="connsiteY29" fmla="*/ 3885233 h 5387484"/>
              <a:gd name="connsiteX30" fmla="*/ 0 w 7286171"/>
              <a:gd name="connsiteY30" fmla="*/ 3692961 h 5387484"/>
              <a:gd name="connsiteX31" fmla="*/ 649417 w 7286171"/>
              <a:gd name="connsiteY31" fmla="*/ 2123730 h 5387484"/>
              <a:gd name="connsiteX32" fmla="*/ 2122693 w 7286171"/>
              <a:gd name="connsiteY32" fmla="*/ 649844 h 5387484"/>
              <a:gd name="connsiteX33" fmla="*/ 3690892 w 7286171"/>
              <a:gd name="connsiteY33" fmla="*/ 0 h 53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86171" h="5387484">
                <a:moveTo>
                  <a:pt x="3690892" y="0"/>
                </a:moveTo>
                <a:cubicBezTo>
                  <a:pt x="3690892" y="0"/>
                  <a:pt x="3690892" y="0"/>
                  <a:pt x="7273985" y="0"/>
                </a:cubicBezTo>
                <a:lnTo>
                  <a:pt x="7286171" y="0"/>
                </a:lnTo>
                <a:lnTo>
                  <a:pt x="7286171" y="2773933"/>
                </a:lnTo>
                <a:lnTo>
                  <a:pt x="7225249" y="2773933"/>
                </a:lnTo>
                <a:cubicBezTo>
                  <a:pt x="6668171" y="2773933"/>
                  <a:pt x="5729935" y="2773933"/>
                  <a:pt x="4149747" y="2773933"/>
                </a:cubicBezTo>
                <a:cubicBezTo>
                  <a:pt x="4002526" y="2773933"/>
                  <a:pt x="3861754" y="2832358"/>
                  <a:pt x="3757518" y="2936304"/>
                </a:cubicBezTo>
                <a:cubicBezTo>
                  <a:pt x="3757518" y="2936304"/>
                  <a:pt x="3757518" y="2936304"/>
                  <a:pt x="2934733" y="3759989"/>
                </a:cubicBezTo>
                <a:cubicBezTo>
                  <a:pt x="2830496" y="3863935"/>
                  <a:pt x="2772110" y="4005159"/>
                  <a:pt x="2772110" y="4152476"/>
                </a:cubicBezTo>
                <a:cubicBezTo>
                  <a:pt x="2772110" y="4152476"/>
                  <a:pt x="2772110" y="4152476"/>
                  <a:pt x="2772110" y="5176131"/>
                </a:cubicBezTo>
                <a:lnTo>
                  <a:pt x="2772110" y="5387484"/>
                </a:lnTo>
                <a:lnTo>
                  <a:pt x="0" y="5387484"/>
                </a:lnTo>
                <a:lnTo>
                  <a:pt x="0" y="5372809"/>
                </a:lnTo>
                <a:lnTo>
                  <a:pt x="0" y="5347395"/>
                </a:lnTo>
                <a:lnTo>
                  <a:pt x="0" y="5320000"/>
                </a:lnTo>
                <a:lnTo>
                  <a:pt x="0" y="5309481"/>
                </a:lnTo>
                <a:lnTo>
                  <a:pt x="0" y="5240705"/>
                </a:lnTo>
                <a:lnTo>
                  <a:pt x="0" y="5196003"/>
                </a:lnTo>
                <a:lnTo>
                  <a:pt x="0" y="5143611"/>
                </a:lnTo>
                <a:lnTo>
                  <a:pt x="0" y="5082919"/>
                </a:lnTo>
                <a:lnTo>
                  <a:pt x="0" y="5013317"/>
                </a:lnTo>
                <a:lnTo>
                  <a:pt x="0" y="4934194"/>
                </a:lnTo>
                <a:lnTo>
                  <a:pt x="0" y="4844940"/>
                </a:lnTo>
                <a:lnTo>
                  <a:pt x="0" y="4744945"/>
                </a:lnTo>
                <a:lnTo>
                  <a:pt x="0" y="4633599"/>
                </a:lnTo>
                <a:lnTo>
                  <a:pt x="0" y="4510290"/>
                </a:lnTo>
                <a:lnTo>
                  <a:pt x="0" y="4374410"/>
                </a:lnTo>
                <a:lnTo>
                  <a:pt x="0" y="4225347"/>
                </a:lnTo>
                <a:lnTo>
                  <a:pt x="0" y="4062492"/>
                </a:lnTo>
                <a:lnTo>
                  <a:pt x="0" y="3885233"/>
                </a:lnTo>
                <a:lnTo>
                  <a:pt x="0" y="3692961"/>
                </a:lnTo>
                <a:cubicBezTo>
                  <a:pt x="0" y="3104410"/>
                  <a:pt x="233547" y="2540233"/>
                  <a:pt x="649417" y="2123730"/>
                </a:cubicBezTo>
                <a:cubicBezTo>
                  <a:pt x="649417" y="2123730"/>
                  <a:pt x="649417" y="2123730"/>
                  <a:pt x="2122693" y="649844"/>
                </a:cubicBezTo>
                <a:cubicBezTo>
                  <a:pt x="2538563" y="233700"/>
                  <a:pt x="3102728" y="0"/>
                  <a:pt x="3690892" y="0"/>
                </a:cubicBezTo>
                <a:close/>
              </a:path>
            </a:pathLst>
          </a:custGeom>
        </p:spPr>
        <p:txBody>
          <a:bodyPr wrap="square" bIns="792000" anchor="ctr">
            <a:noAutofit/>
          </a:bodyPr>
          <a:lstStyle>
            <a:lvl1pPr marL="0" indent="0" algn="ctr">
              <a:buNone/>
              <a:defRPr/>
            </a:lvl1pPr>
          </a:lstStyle>
          <a:p>
            <a:r>
              <a:rPr lang="en-GB" dirty="0"/>
              <a:t>Click on the placeholder and paste images via Images Library </a:t>
            </a:r>
          </a:p>
        </p:txBody>
      </p:sp>
      <p:sp>
        <p:nvSpPr>
          <p:cNvPr id="6" name="Slide Number Placeholder 5"/>
          <p:cNvSpPr>
            <a:spLocks noGrp="1"/>
          </p:cNvSpPr>
          <p:nvPr>
            <p:ph type="sldNum" sz="quarter" idx="12"/>
          </p:nvPr>
        </p:nvSpPr>
        <p:spPr>
          <a:xfrm>
            <a:off x="9224963" y="5891394"/>
            <a:ext cx="327621" cy="256994"/>
          </a:xfrm>
          <a:prstGeom prst="rect">
            <a:avLst/>
          </a:prstGeom>
        </p:spPr>
        <p:txBody>
          <a:bodyPr/>
          <a:lstStyle/>
          <a:p>
            <a:fld id="{24C8C45C-947F-4981-8B3F-4F32E973C901}" type="slidenum">
              <a:rPr lang="en-GB" smtClean="0"/>
              <a:t>‹#›</a:t>
            </a:fld>
            <a:endParaRPr lang="en-GB" dirty="0"/>
          </a:p>
        </p:txBody>
      </p:sp>
      <p:sp>
        <p:nvSpPr>
          <p:cNvPr id="4" name="Date_GeneralDate" hidden="1"/>
          <p:cNvSpPr>
            <a:spLocks noGrp="1"/>
          </p:cNvSpPr>
          <p:nvPr>
            <p:ph type="dt" sz="half" idx="10"/>
          </p:nvPr>
        </p:nvSpPr>
        <p:spPr/>
        <p:txBody>
          <a:bodyPr/>
          <a:lstStyle/>
          <a:p>
            <a:endParaRPr lang="en-GB" dirty="0"/>
          </a:p>
        </p:txBody>
      </p:sp>
      <p:sp>
        <p:nvSpPr>
          <p:cNvPr id="2" name="Freeform 1"/>
          <p:cNvSpPr/>
          <p:nvPr userDrawn="1"/>
        </p:nvSpPr>
        <p:spPr>
          <a:xfrm>
            <a:off x="6330950" y="3651250"/>
            <a:ext cx="3435350" cy="2514600"/>
          </a:xfrm>
          <a:custGeom>
            <a:avLst/>
            <a:gdLst>
              <a:gd name="connsiteX0" fmla="*/ 0 w 3435350"/>
              <a:gd name="connsiteY0" fmla="*/ 2514600 h 2514600"/>
              <a:gd name="connsiteX1" fmla="*/ 0 w 3435350"/>
              <a:gd name="connsiteY1" fmla="*/ 1358900 h 2514600"/>
              <a:gd name="connsiteX2" fmla="*/ 12700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12700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6350 w 3441700"/>
              <a:gd name="connsiteY0" fmla="*/ 2514600 h 2514600"/>
              <a:gd name="connsiteX1" fmla="*/ 6350 w 3441700"/>
              <a:gd name="connsiteY1" fmla="*/ 1358900 h 2514600"/>
              <a:gd name="connsiteX2" fmla="*/ 0 w 3441700"/>
              <a:gd name="connsiteY2" fmla="*/ 1244600 h 2514600"/>
              <a:gd name="connsiteX3" fmla="*/ 114300 w 3441700"/>
              <a:gd name="connsiteY3" fmla="*/ 990600 h 2514600"/>
              <a:gd name="connsiteX4" fmla="*/ 806450 w 3441700"/>
              <a:gd name="connsiteY4" fmla="*/ 127000 h 2514600"/>
              <a:gd name="connsiteX5" fmla="*/ 1022350 w 3441700"/>
              <a:gd name="connsiteY5" fmla="*/ 6350 h 2514600"/>
              <a:gd name="connsiteX6" fmla="*/ 1181100 w 3441700"/>
              <a:gd name="connsiteY6" fmla="*/ 0 h 2514600"/>
              <a:gd name="connsiteX7" fmla="*/ 3441700 w 3441700"/>
              <a:gd name="connsiteY7" fmla="*/ 0 h 2514600"/>
              <a:gd name="connsiteX8" fmla="*/ 3441700 w 3441700"/>
              <a:gd name="connsiteY8" fmla="*/ 2514600 h 2514600"/>
              <a:gd name="connsiteX9" fmla="*/ 6350 w 344170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107950 w 3435350"/>
              <a:gd name="connsiteY3" fmla="*/ 99060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98425 w 3435350"/>
              <a:gd name="connsiteY3" fmla="*/ 974725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98425 w 3435350"/>
              <a:gd name="connsiteY3" fmla="*/ 974725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 name="connsiteX0" fmla="*/ 0 w 3435350"/>
              <a:gd name="connsiteY0" fmla="*/ 2514600 h 2514600"/>
              <a:gd name="connsiteX1" fmla="*/ 0 w 3435350"/>
              <a:gd name="connsiteY1" fmla="*/ 1358900 h 2514600"/>
              <a:gd name="connsiteX2" fmla="*/ 3175 w 3435350"/>
              <a:gd name="connsiteY2" fmla="*/ 1244600 h 2514600"/>
              <a:gd name="connsiteX3" fmla="*/ 73025 w 3435350"/>
              <a:gd name="connsiteY3" fmla="*/ 971550 h 2514600"/>
              <a:gd name="connsiteX4" fmla="*/ 800100 w 3435350"/>
              <a:gd name="connsiteY4" fmla="*/ 127000 h 2514600"/>
              <a:gd name="connsiteX5" fmla="*/ 1016000 w 3435350"/>
              <a:gd name="connsiteY5" fmla="*/ 6350 h 2514600"/>
              <a:gd name="connsiteX6" fmla="*/ 1174750 w 3435350"/>
              <a:gd name="connsiteY6" fmla="*/ 0 h 2514600"/>
              <a:gd name="connsiteX7" fmla="*/ 3435350 w 3435350"/>
              <a:gd name="connsiteY7" fmla="*/ 0 h 2514600"/>
              <a:gd name="connsiteX8" fmla="*/ 3435350 w 3435350"/>
              <a:gd name="connsiteY8" fmla="*/ 2514600 h 2514600"/>
              <a:gd name="connsiteX9" fmla="*/ 0 w 3435350"/>
              <a:gd name="connsiteY9"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5350" h="2514600">
                <a:moveTo>
                  <a:pt x="0" y="2514600"/>
                </a:moveTo>
                <a:lnTo>
                  <a:pt x="0" y="1358900"/>
                </a:lnTo>
                <a:cubicBezTo>
                  <a:pt x="1058" y="1320800"/>
                  <a:pt x="2117" y="1289050"/>
                  <a:pt x="3175" y="1244600"/>
                </a:cubicBezTo>
                <a:cubicBezTo>
                  <a:pt x="8467" y="1192742"/>
                  <a:pt x="-10583" y="1157817"/>
                  <a:pt x="73025" y="971550"/>
                </a:cubicBezTo>
                <a:cubicBezTo>
                  <a:pt x="141817" y="869950"/>
                  <a:pt x="566208" y="409575"/>
                  <a:pt x="800100" y="127000"/>
                </a:cubicBezTo>
                <a:cubicBezTo>
                  <a:pt x="871537" y="10583"/>
                  <a:pt x="1001044" y="6948"/>
                  <a:pt x="1016000" y="6350"/>
                </a:cubicBezTo>
                <a:lnTo>
                  <a:pt x="1174750" y="0"/>
                </a:lnTo>
                <a:lnTo>
                  <a:pt x="3435350" y="0"/>
                </a:lnTo>
                <a:lnTo>
                  <a:pt x="3435350" y="2514600"/>
                </a:lnTo>
                <a:lnTo>
                  <a:pt x="0" y="2514600"/>
                </a:lnTo>
                <a:close/>
              </a:path>
            </a:pathLst>
          </a:custGeom>
          <a:solidFill>
            <a:srgbClr val="71004B"/>
          </a:solidFill>
          <a:ln>
            <a:solidFill>
              <a:srgbClr val="71004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1400" noProof="0" dirty="0"/>
          </a:p>
        </p:txBody>
      </p:sp>
      <p:sp>
        <p:nvSpPr>
          <p:cNvPr id="11" name="Text Placeholder 6"/>
          <p:cNvSpPr>
            <a:spLocks noGrp="1"/>
          </p:cNvSpPr>
          <p:nvPr>
            <p:ph type="body" sz="quarter" idx="17"/>
          </p:nvPr>
        </p:nvSpPr>
        <p:spPr>
          <a:xfrm>
            <a:off x="7342909" y="3774208"/>
            <a:ext cx="2305215" cy="742373"/>
          </a:xfrm>
        </p:spPr>
        <p:txBody>
          <a:bodyPr/>
          <a:lstStyle>
            <a:lvl1pPr marL="0" indent="0">
              <a:buClr>
                <a:srgbClr val="71004B"/>
              </a:buClr>
              <a:buFont typeface="Arial" panose="020B0604020202020204" pitchFamily="34" charset="0"/>
              <a:buNone/>
              <a:defRPr sz="1000" b="0">
                <a:solidFill>
                  <a:schemeClr val="bg1"/>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endParaRPr lang="en-US" dirty="0"/>
          </a:p>
        </p:txBody>
      </p:sp>
      <p:sp>
        <p:nvSpPr>
          <p:cNvPr id="12" name="Text Placeholder 6"/>
          <p:cNvSpPr>
            <a:spLocks noGrp="1"/>
          </p:cNvSpPr>
          <p:nvPr>
            <p:ph type="body" sz="quarter" idx="18"/>
          </p:nvPr>
        </p:nvSpPr>
        <p:spPr>
          <a:xfrm>
            <a:off x="6548209" y="5633595"/>
            <a:ext cx="3111500" cy="482600"/>
          </a:xfrm>
        </p:spPr>
        <p:txBody>
          <a:bodyPr/>
          <a:lstStyle>
            <a:lvl1pPr marL="0" indent="0">
              <a:buClr>
                <a:srgbClr val="71004B"/>
              </a:buClr>
              <a:buFont typeface="Arial" panose="020B0604020202020204" pitchFamily="34" charset="0"/>
              <a:buNone/>
              <a:defRPr sz="1000" b="0">
                <a:solidFill>
                  <a:schemeClr val="bg1"/>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endParaRPr lang="en-US" dirty="0"/>
          </a:p>
        </p:txBody>
      </p:sp>
      <p:sp>
        <p:nvSpPr>
          <p:cNvPr id="13" name="Text Placeholder 6"/>
          <p:cNvSpPr>
            <a:spLocks noGrp="1"/>
          </p:cNvSpPr>
          <p:nvPr>
            <p:ph type="body" sz="quarter" idx="19"/>
          </p:nvPr>
        </p:nvSpPr>
        <p:spPr>
          <a:xfrm>
            <a:off x="6543960" y="4694959"/>
            <a:ext cx="3111500" cy="916131"/>
          </a:xfrm>
        </p:spPr>
        <p:txBody>
          <a:bodyPr/>
          <a:lstStyle>
            <a:lvl1pPr marL="0" indent="0">
              <a:buClr>
                <a:srgbClr val="71004B"/>
              </a:buClr>
              <a:buFont typeface="Arial" panose="020B0604020202020204" pitchFamily="34" charset="0"/>
              <a:buNone/>
              <a:defRPr sz="1000" b="0">
                <a:solidFill>
                  <a:schemeClr val="bg1"/>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endParaRPr lang="en-US" dirty="0"/>
          </a:p>
        </p:txBody>
      </p:sp>
      <p:sp>
        <p:nvSpPr>
          <p:cNvPr id="9" name="Title 12">
            <a:extLst>
              <a:ext uri="{FF2B5EF4-FFF2-40B4-BE49-F238E27FC236}">
                <a16:creationId xmlns:a16="http://schemas.microsoft.com/office/drawing/2014/main" id="{DD9EA4B7-6071-4B11-8266-AC5085D1A37B}"/>
              </a:ext>
            </a:extLst>
          </p:cNvPr>
          <p:cNvSpPr>
            <a:spLocks noGrp="1"/>
          </p:cNvSpPr>
          <p:nvPr>
            <p:ph type="title"/>
          </p:nvPr>
        </p:nvSpPr>
        <p:spPr>
          <a:xfrm>
            <a:off x="526500" y="1041400"/>
            <a:ext cx="5145864" cy="419100"/>
          </a:xfrm>
        </p:spPr>
        <p:txBody>
          <a:bodyPr/>
          <a:lstStyle>
            <a:lvl1pPr>
              <a:defRPr sz="2000"/>
            </a:lvl1pPr>
          </a:lstStyle>
          <a:p>
            <a:r>
              <a:rPr lang="en-US" dirty="0"/>
              <a:t>Click to edit Master title style</a:t>
            </a:r>
            <a:endParaRPr lang="en-GB" dirty="0"/>
          </a:p>
        </p:txBody>
      </p:sp>
      <p:sp>
        <p:nvSpPr>
          <p:cNvPr id="17" name="TextBox 16">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2913216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ontpage M">
    <p:bg>
      <p:bgPr>
        <a:solidFill>
          <a:srgbClr val="D7D8D6"/>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366316" y="304800"/>
            <a:ext cx="9539684" cy="256994"/>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369440" y="1556703"/>
            <a:ext cx="3062282" cy="2387600"/>
          </a:xfrm>
        </p:spPr>
        <p:txBody>
          <a:bodyPr anchor="t"/>
          <a:lstStyle>
            <a:lvl1pPr algn="l">
              <a:defRPr sz="7200" cap="all" baseline="0">
                <a:solidFill>
                  <a:schemeClr val="tx2"/>
                </a:solidFill>
              </a:defRPr>
            </a:lvl1pPr>
          </a:lstStyle>
          <a:p>
            <a:r>
              <a:rPr lang="en-GB" dirty="0"/>
              <a:t>Insert title</a:t>
            </a:r>
          </a:p>
        </p:txBody>
      </p:sp>
      <p:sp>
        <p:nvSpPr>
          <p:cNvPr id="29" name="Picture Placeholder 28">
            <a:extLst>
              <a:ext uri="{FF2B5EF4-FFF2-40B4-BE49-F238E27FC236}">
                <a16:creationId xmlns:a16="http://schemas.microsoft.com/office/drawing/2014/main" id="{AE98B548-D327-4FF8-8E54-94EE23B1F75F}"/>
              </a:ext>
            </a:extLst>
          </p:cNvPr>
          <p:cNvSpPr>
            <a:spLocks noGrp="1"/>
          </p:cNvSpPr>
          <p:nvPr>
            <p:ph type="pic" sz="quarter" idx="15" hasCustomPrompt="1"/>
          </p:nvPr>
        </p:nvSpPr>
        <p:spPr>
          <a:xfrm>
            <a:off x="3287812" y="-7620"/>
            <a:ext cx="6618188" cy="6164262"/>
          </a:xfrm>
          <a:custGeom>
            <a:avLst/>
            <a:gdLst>
              <a:gd name="connsiteX0" fmla="*/ 3832319 w 8145462"/>
              <a:gd name="connsiteY0" fmla="*/ 0 h 6164262"/>
              <a:gd name="connsiteX1" fmla="*/ 8145462 w 8145462"/>
              <a:gd name="connsiteY1" fmla="*/ 0 h 6164262"/>
              <a:gd name="connsiteX2" fmla="*/ 8145462 w 8145462"/>
              <a:gd name="connsiteY2" fmla="*/ 3313137 h 6164262"/>
              <a:gd name="connsiteX3" fmla="*/ 8103081 w 8145462"/>
              <a:gd name="connsiteY3" fmla="*/ 3313137 h 6164262"/>
              <a:gd name="connsiteX4" fmla="*/ 5098944 w 8145462"/>
              <a:gd name="connsiteY4" fmla="*/ 3313137 h 6164262"/>
              <a:gd name="connsiteX5" fmla="*/ 4616805 w 8145462"/>
              <a:gd name="connsiteY5" fmla="*/ 3512710 h 6164262"/>
              <a:gd name="connsiteX6" fmla="*/ 3605617 w 8145462"/>
              <a:gd name="connsiteY6" fmla="*/ 4524921 h 6164262"/>
              <a:gd name="connsiteX7" fmla="*/ 3406246 w 8145462"/>
              <a:gd name="connsiteY7" fmla="*/ 5007548 h 6164262"/>
              <a:gd name="connsiteX8" fmla="*/ 3406246 w 8145462"/>
              <a:gd name="connsiteY8" fmla="*/ 5961960 h 6164262"/>
              <a:gd name="connsiteX9" fmla="*/ 3406246 w 8145462"/>
              <a:gd name="connsiteY9" fmla="*/ 6164262 h 6164262"/>
              <a:gd name="connsiteX10" fmla="*/ 0 w 8145462"/>
              <a:gd name="connsiteY10" fmla="*/ 6164262 h 6164262"/>
              <a:gd name="connsiteX11" fmla="*/ 0 w 8145462"/>
              <a:gd name="connsiteY11" fmla="*/ 6162486 h 6164262"/>
              <a:gd name="connsiteX12" fmla="*/ 0 w 8145462"/>
              <a:gd name="connsiteY12" fmla="*/ 4442744 h 6164262"/>
              <a:gd name="connsiteX13" fmla="*/ 798787 w 8145462"/>
              <a:gd name="connsiteY13" fmla="*/ 2514847 h 6164262"/>
              <a:gd name="connsiteX14" fmla="*/ 2608762 w 8145462"/>
              <a:gd name="connsiteY14" fmla="*/ 703040 h 6164262"/>
              <a:gd name="connsiteX15" fmla="*/ 3742771 w 8145462"/>
              <a:gd name="connsiteY15" fmla="*/ 22513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5462" h="6164262">
                <a:moveTo>
                  <a:pt x="3832319" y="0"/>
                </a:moveTo>
                <a:lnTo>
                  <a:pt x="8145462" y="0"/>
                </a:lnTo>
                <a:lnTo>
                  <a:pt x="8145462" y="3313137"/>
                </a:lnTo>
                <a:lnTo>
                  <a:pt x="8103081" y="3313137"/>
                </a:lnTo>
                <a:cubicBezTo>
                  <a:pt x="7408809" y="3313137"/>
                  <a:pt x="6442865" y="3313137"/>
                  <a:pt x="5098944" y="3313137"/>
                </a:cubicBezTo>
                <a:cubicBezTo>
                  <a:pt x="4917816" y="3313137"/>
                  <a:pt x="4744506" y="3384879"/>
                  <a:pt x="4616805" y="3512710"/>
                </a:cubicBezTo>
                <a:cubicBezTo>
                  <a:pt x="4616805" y="3512710"/>
                  <a:pt x="4616805" y="3512710"/>
                  <a:pt x="3605617" y="4524921"/>
                </a:cubicBezTo>
                <a:cubicBezTo>
                  <a:pt x="3477915" y="4654056"/>
                  <a:pt x="3406246" y="4826237"/>
                  <a:pt x="3406246" y="5007548"/>
                </a:cubicBezTo>
                <a:cubicBezTo>
                  <a:pt x="3406246" y="5007548"/>
                  <a:pt x="3406246" y="5007548"/>
                  <a:pt x="3406246" y="5961960"/>
                </a:cubicBezTo>
                <a:lnTo>
                  <a:pt x="3406246" y="6164262"/>
                </a:lnTo>
                <a:lnTo>
                  <a:pt x="0" y="6164262"/>
                </a:lnTo>
                <a:lnTo>
                  <a:pt x="0" y="6162486"/>
                </a:lnTo>
                <a:cubicBezTo>
                  <a:pt x="0" y="6138928"/>
                  <a:pt x="0" y="5950463"/>
                  <a:pt x="0" y="4442744"/>
                </a:cubicBezTo>
                <a:cubicBezTo>
                  <a:pt x="0" y="3720109"/>
                  <a:pt x="287980" y="3026170"/>
                  <a:pt x="798787" y="2514847"/>
                </a:cubicBezTo>
                <a:cubicBezTo>
                  <a:pt x="798787" y="2514847"/>
                  <a:pt x="798787" y="2514847"/>
                  <a:pt x="2608762" y="703040"/>
                </a:cubicBezTo>
                <a:cubicBezTo>
                  <a:pt x="2928017" y="383463"/>
                  <a:pt x="3318533" y="151525"/>
                  <a:pt x="3742771" y="22513"/>
                </a:cubicBezTo>
                <a:close/>
              </a:path>
            </a:pathLst>
          </a:custGeom>
          <a:noFill/>
        </p:spPr>
        <p:txBody>
          <a:bodyPr wrap="square" bIns="756000" anchor="ctr">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9" name="TextBox 8">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270691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ntpage 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E80CE00-B7A5-46A7-A20D-10FF5DF24C75}"/>
              </a:ext>
            </a:extLst>
          </p:cNvPr>
          <p:cNvSpPr>
            <a:spLocks noGrp="1"/>
          </p:cNvSpPr>
          <p:nvPr>
            <p:ph type="pic" sz="quarter" idx="15" hasCustomPrompt="1"/>
          </p:nvPr>
        </p:nvSpPr>
        <p:spPr>
          <a:xfrm>
            <a:off x="0" y="0"/>
            <a:ext cx="9904050" cy="5508022"/>
          </a:xfrm>
          <a:custGeom>
            <a:avLst/>
            <a:gdLst>
              <a:gd name="connsiteX0" fmla="*/ 0 w 12192000"/>
              <a:gd name="connsiteY0" fmla="*/ 0 h 5508022"/>
              <a:gd name="connsiteX1" fmla="*/ 12192000 w 12192000"/>
              <a:gd name="connsiteY1" fmla="*/ 0 h 5508022"/>
              <a:gd name="connsiteX2" fmla="*/ 12192000 w 12192000"/>
              <a:gd name="connsiteY2" fmla="*/ 2568951 h 5508022"/>
              <a:gd name="connsiteX3" fmla="*/ 12190253 w 12192000"/>
              <a:gd name="connsiteY3" fmla="*/ 2568951 h 5508022"/>
              <a:gd name="connsiteX4" fmla="*/ 11368757 w 12192000"/>
              <a:gd name="connsiteY4" fmla="*/ 2568951 h 5508022"/>
              <a:gd name="connsiteX5" fmla="*/ 11076362 w 12192000"/>
              <a:gd name="connsiteY5" fmla="*/ 2862585 h 5508022"/>
              <a:gd name="connsiteX6" fmla="*/ 11076362 w 12192000"/>
              <a:gd name="connsiteY6" fmla="*/ 4047150 h 5508022"/>
              <a:gd name="connsiteX7" fmla="*/ 10904205 w 12192000"/>
              <a:gd name="connsiteY7" fmla="*/ 4462979 h 5508022"/>
              <a:gd name="connsiteX8" fmla="*/ 10033398 w 12192000"/>
              <a:gd name="connsiteY8" fmla="*/ 5335672 h 5508022"/>
              <a:gd name="connsiteX9" fmla="*/ 9618945 w 12192000"/>
              <a:gd name="connsiteY9" fmla="*/ 5508022 h 5508022"/>
              <a:gd name="connsiteX10" fmla="*/ 6229476 w 12192000"/>
              <a:gd name="connsiteY10" fmla="*/ 5508022 h 5508022"/>
              <a:gd name="connsiteX11" fmla="*/ 5956300 w 12192000"/>
              <a:gd name="connsiteY11" fmla="*/ 5508022 h 5508022"/>
              <a:gd name="connsiteX12" fmla="*/ 5956300 w 12192000"/>
              <a:gd name="connsiteY12" fmla="*/ 5506879 h 5508022"/>
              <a:gd name="connsiteX13" fmla="*/ 0 w 12192000"/>
              <a:gd name="connsiteY13" fmla="*/ 5506879 h 550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508022">
                <a:moveTo>
                  <a:pt x="0" y="0"/>
                </a:moveTo>
                <a:lnTo>
                  <a:pt x="12192000" y="0"/>
                </a:lnTo>
                <a:lnTo>
                  <a:pt x="12192000" y="2568951"/>
                </a:lnTo>
                <a:lnTo>
                  <a:pt x="12190253" y="2568951"/>
                </a:lnTo>
                <a:cubicBezTo>
                  <a:pt x="12010504" y="2568951"/>
                  <a:pt x="11749052" y="2568951"/>
                  <a:pt x="11368757" y="2568951"/>
                </a:cubicBezTo>
                <a:cubicBezTo>
                  <a:pt x="11207530" y="2568951"/>
                  <a:pt x="11076362" y="2700266"/>
                  <a:pt x="11076362" y="2862585"/>
                </a:cubicBezTo>
                <a:cubicBezTo>
                  <a:pt x="11076362" y="2862585"/>
                  <a:pt x="11076362" y="2862585"/>
                  <a:pt x="11076362" y="4047150"/>
                </a:cubicBezTo>
                <a:cubicBezTo>
                  <a:pt x="11076362" y="4203086"/>
                  <a:pt x="11014422" y="4352638"/>
                  <a:pt x="10904205" y="4462979"/>
                </a:cubicBezTo>
                <a:cubicBezTo>
                  <a:pt x="10904205" y="4462979"/>
                  <a:pt x="10904205" y="4462979"/>
                  <a:pt x="10033398" y="5335672"/>
                </a:cubicBezTo>
                <a:cubicBezTo>
                  <a:pt x="9924092" y="5446013"/>
                  <a:pt x="9774707" y="5508022"/>
                  <a:pt x="9618945" y="5508022"/>
                </a:cubicBezTo>
                <a:cubicBezTo>
                  <a:pt x="9618945" y="5508022"/>
                  <a:pt x="9618945" y="5508022"/>
                  <a:pt x="6229476" y="5508022"/>
                </a:cubicBezTo>
                <a:lnTo>
                  <a:pt x="5956300" y="5508022"/>
                </a:lnTo>
                <a:lnTo>
                  <a:pt x="5956300" y="5506879"/>
                </a:lnTo>
                <a:lnTo>
                  <a:pt x="0" y="5506879"/>
                </a:lnTo>
                <a:close/>
              </a:path>
            </a:pathLst>
          </a:custGeom>
          <a:solidFill>
            <a:srgbClr val="D7D8D6"/>
          </a:solidFill>
        </p:spPr>
        <p:txBody>
          <a:bodyPr wrap="square" tIns="648000" anchor="ctr">
            <a:noAutofit/>
          </a:bodyPr>
          <a:lstStyle>
            <a:lvl1pPr marL="0" indent="0" algn="ctr">
              <a:buNone/>
              <a:defRPr>
                <a:solidFill>
                  <a:schemeClr val="tx1"/>
                </a:solidFill>
              </a:defRPr>
            </a:lvl1pPr>
          </a:lstStyle>
          <a:p>
            <a:r>
              <a:rPr lang="en-GB" dirty="0"/>
              <a:t>Click the placeholder and paste image via Images Library</a:t>
            </a:r>
          </a:p>
        </p:txBody>
      </p:sp>
      <p:sp>
        <p:nvSpPr>
          <p:cNvPr id="4" name="Date_GeneralDate" hidden="1"/>
          <p:cNvSpPr>
            <a:spLocks noGrp="1"/>
          </p:cNvSpPr>
          <p:nvPr>
            <p:ph type="dt" sz="half" idx="10"/>
          </p:nvPr>
        </p:nvSpPr>
        <p:spPr/>
        <p:txBody>
          <a:bodyPr/>
          <a:lstStyle/>
          <a:p>
            <a:endParaRPr lang="en-GB" dirty="0"/>
          </a:p>
        </p:txBody>
      </p:sp>
      <p:sp>
        <p:nvSpPr>
          <p:cNvPr id="5" name="TextBox 4">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3396374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E80CE00-B7A5-46A7-A20D-10FF5DF24C75}"/>
              </a:ext>
            </a:extLst>
          </p:cNvPr>
          <p:cNvSpPr>
            <a:spLocks noGrp="1"/>
          </p:cNvSpPr>
          <p:nvPr>
            <p:ph type="pic" sz="quarter" idx="15" hasCustomPrompt="1"/>
          </p:nvPr>
        </p:nvSpPr>
        <p:spPr>
          <a:xfrm>
            <a:off x="0" y="0"/>
            <a:ext cx="9904050" cy="5508022"/>
          </a:xfrm>
          <a:custGeom>
            <a:avLst/>
            <a:gdLst>
              <a:gd name="connsiteX0" fmla="*/ 0 w 12192000"/>
              <a:gd name="connsiteY0" fmla="*/ 0 h 5508022"/>
              <a:gd name="connsiteX1" fmla="*/ 12192000 w 12192000"/>
              <a:gd name="connsiteY1" fmla="*/ 0 h 5508022"/>
              <a:gd name="connsiteX2" fmla="*/ 12192000 w 12192000"/>
              <a:gd name="connsiteY2" fmla="*/ 2568951 h 5508022"/>
              <a:gd name="connsiteX3" fmla="*/ 12190253 w 12192000"/>
              <a:gd name="connsiteY3" fmla="*/ 2568951 h 5508022"/>
              <a:gd name="connsiteX4" fmla="*/ 11368757 w 12192000"/>
              <a:gd name="connsiteY4" fmla="*/ 2568951 h 5508022"/>
              <a:gd name="connsiteX5" fmla="*/ 11076362 w 12192000"/>
              <a:gd name="connsiteY5" fmla="*/ 2862585 h 5508022"/>
              <a:gd name="connsiteX6" fmla="*/ 11076362 w 12192000"/>
              <a:gd name="connsiteY6" fmla="*/ 4047150 h 5508022"/>
              <a:gd name="connsiteX7" fmla="*/ 10904205 w 12192000"/>
              <a:gd name="connsiteY7" fmla="*/ 4462979 h 5508022"/>
              <a:gd name="connsiteX8" fmla="*/ 10033398 w 12192000"/>
              <a:gd name="connsiteY8" fmla="*/ 5335672 h 5508022"/>
              <a:gd name="connsiteX9" fmla="*/ 9618945 w 12192000"/>
              <a:gd name="connsiteY9" fmla="*/ 5508022 h 5508022"/>
              <a:gd name="connsiteX10" fmla="*/ 6229476 w 12192000"/>
              <a:gd name="connsiteY10" fmla="*/ 5508022 h 5508022"/>
              <a:gd name="connsiteX11" fmla="*/ 5956300 w 12192000"/>
              <a:gd name="connsiteY11" fmla="*/ 5508022 h 5508022"/>
              <a:gd name="connsiteX12" fmla="*/ 5956300 w 12192000"/>
              <a:gd name="connsiteY12" fmla="*/ 5506879 h 5508022"/>
              <a:gd name="connsiteX13" fmla="*/ 0 w 12192000"/>
              <a:gd name="connsiteY13" fmla="*/ 5506879 h 550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508022">
                <a:moveTo>
                  <a:pt x="0" y="0"/>
                </a:moveTo>
                <a:lnTo>
                  <a:pt x="12192000" y="0"/>
                </a:lnTo>
                <a:lnTo>
                  <a:pt x="12192000" y="2568951"/>
                </a:lnTo>
                <a:lnTo>
                  <a:pt x="12190253" y="2568951"/>
                </a:lnTo>
                <a:cubicBezTo>
                  <a:pt x="12010504" y="2568951"/>
                  <a:pt x="11749052" y="2568951"/>
                  <a:pt x="11368757" y="2568951"/>
                </a:cubicBezTo>
                <a:cubicBezTo>
                  <a:pt x="11207530" y="2568951"/>
                  <a:pt x="11076362" y="2700266"/>
                  <a:pt x="11076362" y="2862585"/>
                </a:cubicBezTo>
                <a:cubicBezTo>
                  <a:pt x="11076362" y="2862585"/>
                  <a:pt x="11076362" y="2862585"/>
                  <a:pt x="11076362" y="4047150"/>
                </a:cubicBezTo>
                <a:cubicBezTo>
                  <a:pt x="11076362" y="4203086"/>
                  <a:pt x="11014422" y="4352638"/>
                  <a:pt x="10904205" y="4462979"/>
                </a:cubicBezTo>
                <a:cubicBezTo>
                  <a:pt x="10904205" y="4462979"/>
                  <a:pt x="10904205" y="4462979"/>
                  <a:pt x="10033398" y="5335672"/>
                </a:cubicBezTo>
                <a:cubicBezTo>
                  <a:pt x="9924092" y="5446013"/>
                  <a:pt x="9774707" y="5508022"/>
                  <a:pt x="9618945" y="5508022"/>
                </a:cubicBezTo>
                <a:cubicBezTo>
                  <a:pt x="9618945" y="5508022"/>
                  <a:pt x="9618945" y="5508022"/>
                  <a:pt x="6229476" y="5508022"/>
                </a:cubicBezTo>
                <a:lnTo>
                  <a:pt x="5956300" y="5508022"/>
                </a:lnTo>
                <a:lnTo>
                  <a:pt x="5956300" y="5506879"/>
                </a:lnTo>
                <a:lnTo>
                  <a:pt x="0" y="5506879"/>
                </a:lnTo>
                <a:close/>
              </a:path>
            </a:pathLst>
          </a:custGeom>
          <a:solidFill>
            <a:srgbClr val="D7D8D6">
              <a:alpha val="35000"/>
            </a:srgbClr>
          </a:solidFill>
        </p:spPr>
        <p:txBody>
          <a:bodyPr wrap="square" tIns="648000" anchor="ctr">
            <a:noAutofit/>
          </a:bodyPr>
          <a:lstStyle>
            <a:lvl1pPr marL="0" indent="0" algn="ctr">
              <a:buNone/>
              <a:defRPr>
                <a:solidFill>
                  <a:schemeClr val="tx1"/>
                </a:solidFill>
              </a:defRPr>
            </a:lvl1pPr>
          </a:lstStyle>
          <a:p>
            <a:r>
              <a:rPr lang="en-GB" dirty="0"/>
              <a:t>Click the placeholder and paste image via Images Library</a:t>
            </a:r>
          </a:p>
        </p:txBody>
      </p:sp>
      <p:sp>
        <p:nvSpPr>
          <p:cNvPr id="2" name="Title 1"/>
          <p:cNvSpPr>
            <a:spLocks noGrp="1"/>
          </p:cNvSpPr>
          <p:nvPr>
            <p:ph type="ctrTitle" hasCustomPrompt="1"/>
          </p:nvPr>
        </p:nvSpPr>
        <p:spPr>
          <a:xfrm>
            <a:off x="366317" y="433388"/>
            <a:ext cx="7622977" cy="2321242"/>
          </a:xfrm>
        </p:spPr>
        <p:txBody>
          <a:bodyPr anchor="t"/>
          <a:lstStyle>
            <a:lvl1pPr algn="l">
              <a:lnSpc>
                <a:spcPct val="80000"/>
              </a:lnSpc>
              <a:defRPr sz="11500" cap="all" baseline="0">
                <a:solidFill>
                  <a:schemeClr val="bg1"/>
                </a:solidFill>
              </a:defRPr>
            </a:lvl1pPr>
          </a:lstStyle>
          <a:p>
            <a:r>
              <a:rPr lang="en-GB" dirty="0"/>
              <a:t>Insert title</a:t>
            </a:r>
          </a:p>
        </p:txBody>
      </p:sp>
      <p:sp>
        <p:nvSpPr>
          <p:cNvPr id="4" name="Date_GeneralDate" hidden="1"/>
          <p:cNvSpPr>
            <a:spLocks noGrp="1"/>
          </p:cNvSpPr>
          <p:nvPr>
            <p:ph type="dt" sz="half" idx="10"/>
          </p:nvPr>
        </p:nvSpPr>
        <p:spPr/>
        <p:txBody>
          <a:bodyPr/>
          <a:lstStyle/>
          <a:p>
            <a:endParaRPr lang="en-GB" dirty="0"/>
          </a:p>
        </p:txBody>
      </p:sp>
      <p:sp>
        <p:nvSpPr>
          <p:cNvPr id="9" name="TextBox 8">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4080665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rontpage O">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667A8970-B1FF-4230-9F99-E81E49FFCF9E}"/>
              </a:ext>
            </a:extLst>
          </p:cNvPr>
          <p:cNvSpPr/>
          <p:nvPr userDrawn="1"/>
        </p:nvSpPr>
        <p:spPr>
          <a:xfrm>
            <a:off x="0" y="0"/>
            <a:ext cx="9906000" cy="6858000"/>
          </a:xfrm>
          <a:custGeom>
            <a:avLst/>
            <a:gdLst>
              <a:gd name="connsiteX0" fmla="*/ 3524250 w 12192000"/>
              <a:gd name="connsiteY0" fmla="*/ 6857997 h 6858000"/>
              <a:gd name="connsiteX1" fmla="*/ 12192000 w 12192000"/>
              <a:gd name="connsiteY1" fmla="*/ 6857997 h 6858000"/>
              <a:gd name="connsiteX2" fmla="*/ 12192000 w 12192000"/>
              <a:gd name="connsiteY2" fmla="*/ 6858000 h 6858000"/>
              <a:gd name="connsiteX3" fmla="*/ 0 w 12192000"/>
              <a:gd name="connsiteY3" fmla="*/ 6858000 h 6858000"/>
              <a:gd name="connsiteX4" fmla="*/ 0 w 12192000"/>
              <a:gd name="connsiteY4" fmla="*/ 6857999 h 6858000"/>
              <a:gd name="connsiteX5" fmla="*/ 3524250 w 12192000"/>
              <a:gd name="connsiteY5" fmla="*/ 6857999 h 6858000"/>
              <a:gd name="connsiteX6" fmla="*/ 0 w 12192000"/>
              <a:gd name="connsiteY6" fmla="*/ 0 h 6858000"/>
              <a:gd name="connsiteX7" fmla="*/ 12192000 w 12192000"/>
              <a:gd name="connsiteY7" fmla="*/ 0 h 6858000"/>
              <a:gd name="connsiteX8" fmla="*/ 12192000 w 12192000"/>
              <a:gd name="connsiteY8" fmla="*/ 1339851 h 6858000"/>
              <a:gd name="connsiteX9" fmla="*/ 12187204 w 12192000"/>
              <a:gd name="connsiteY9" fmla="*/ 1339851 h 6858000"/>
              <a:gd name="connsiteX10" fmla="*/ 10536652 w 12192000"/>
              <a:gd name="connsiteY10" fmla="*/ 1339851 h 6858000"/>
              <a:gd name="connsiteX11" fmla="*/ 10152526 w 12192000"/>
              <a:gd name="connsiteY11" fmla="*/ 1724384 h 6858000"/>
              <a:gd name="connsiteX12" fmla="*/ 10152526 w 12192000"/>
              <a:gd name="connsiteY12" fmla="*/ 3279356 h 6858000"/>
              <a:gd name="connsiteX13" fmla="*/ 9926816 w 12192000"/>
              <a:gd name="connsiteY13" fmla="*/ 3823877 h 6858000"/>
              <a:gd name="connsiteX14" fmla="*/ 8784248 w 12192000"/>
              <a:gd name="connsiteY14" fmla="*/ 4969054 h 6858000"/>
              <a:gd name="connsiteX15" fmla="*/ 8240301 w 12192000"/>
              <a:gd name="connsiteY15" fmla="*/ 5195002 h 6858000"/>
              <a:gd name="connsiteX16" fmla="*/ 2844295 w 12192000"/>
              <a:gd name="connsiteY16" fmla="*/ 5195002 h 6858000"/>
              <a:gd name="connsiteX17" fmla="*/ 2819900 w 12192000"/>
              <a:gd name="connsiteY17" fmla="*/ 5197474 h 6858000"/>
              <a:gd name="connsiteX18" fmla="*/ 0 w 12192000"/>
              <a:gd name="connsiteY18" fmla="*/ 5197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3524250" y="6857997"/>
                </a:moveTo>
                <a:lnTo>
                  <a:pt x="12192000" y="6857997"/>
                </a:lnTo>
                <a:lnTo>
                  <a:pt x="12192000" y="6858000"/>
                </a:lnTo>
                <a:lnTo>
                  <a:pt x="0" y="6858000"/>
                </a:lnTo>
                <a:lnTo>
                  <a:pt x="0" y="6857999"/>
                </a:lnTo>
                <a:lnTo>
                  <a:pt x="3524250" y="6857999"/>
                </a:lnTo>
                <a:close/>
                <a:moveTo>
                  <a:pt x="0" y="0"/>
                </a:moveTo>
                <a:lnTo>
                  <a:pt x="12192000" y="0"/>
                </a:lnTo>
                <a:lnTo>
                  <a:pt x="12192000" y="1339851"/>
                </a:lnTo>
                <a:lnTo>
                  <a:pt x="12187204" y="1339851"/>
                </a:lnTo>
                <a:cubicBezTo>
                  <a:pt x="10536652" y="1339851"/>
                  <a:pt x="10536652" y="1339851"/>
                  <a:pt x="10536652" y="1339851"/>
                </a:cubicBezTo>
                <a:cubicBezTo>
                  <a:pt x="10323560" y="1339851"/>
                  <a:pt x="10152526" y="1512470"/>
                  <a:pt x="10152526" y="1724384"/>
                </a:cubicBezTo>
                <a:cubicBezTo>
                  <a:pt x="10152526" y="3279356"/>
                  <a:pt x="10152526" y="3279356"/>
                  <a:pt x="10152526" y="3279356"/>
                </a:cubicBezTo>
                <a:cubicBezTo>
                  <a:pt x="10152526" y="3482850"/>
                  <a:pt x="10071214" y="3679326"/>
                  <a:pt x="9926816" y="3823877"/>
                </a:cubicBezTo>
                <a:cubicBezTo>
                  <a:pt x="8784248" y="4969054"/>
                  <a:pt x="8784248" y="4969054"/>
                  <a:pt x="8784248" y="4969054"/>
                </a:cubicBezTo>
                <a:cubicBezTo>
                  <a:pt x="8639849" y="5113605"/>
                  <a:pt x="8444982" y="5195002"/>
                  <a:pt x="8240301" y="5195002"/>
                </a:cubicBezTo>
                <a:cubicBezTo>
                  <a:pt x="2844295" y="5195002"/>
                  <a:pt x="2844295" y="5195002"/>
                  <a:pt x="2844295" y="5195002"/>
                </a:cubicBezTo>
                <a:lnTo>
                  <a:pt x="2819900" y="5197474"/>
                </a:lnTo>
                <a:lnTo>
                  <a:pt x="0" y="5197474"/>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377101" y="1806576"/>
            <a:ext cx="7612193" cy="1685924"/>
          </a:xfrm>
        </p:spPr>
        <p:txBody>
          <a:bodyPr anchor="t"/>
          <a:lstStyle>
            <a:lvl1pPr algn="l">
              <a:defRPr sz="6000" cap="all" baseline="0">
                <a:solidFill>
                  <a:schemeClr val="bg1"/>
                </a:solidFill>
              </a:defRPr>
            </a:lvl1pPr>
          </a:lstStyle>
          <a:p>
            <a:r>
              <a:rPr lang="en-GB" dirty="0"/>
              <a:t>Click to insert title</a:t>
            </a:r>
          </a:p>
        </p:txBody>
      </p:sp>
      <p:sp>
        <p:nvSpPr>
          <p:cNvPr id="4" name="Date_GeneralDate" hidden="1"/>
          <p:cNvSpPr>
            <a:spLocks noGrp="1"/>
          </p:cNvSpPr>
          <p:nvPr>
            <p:ph type="dt" sz="half" idx="10"/>
          </p:nvPr>
        </p:nvSpPr>
        <p:spPr/>
        <p:txBody>
          <a:bodyPr/>
          <a:lstStyle/>
          <a:p>
            <a:endParaRPr lang="en-GB" dirty="0"/>
          </a:p>
        </p:txBody>
      </p:sp>
      <p:sp>
        <p:nvSpPr>
          <p:cNvPr id="9" name="TextBox 8">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695354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rontpage L">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366316" y="304800"/>
            <a:ext cx="9539684" cy="256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6" name="Picture Placeholder 25">
            <a:extLst>
              <a:ext uri="{FF2B5EF4-FFF2-40B4-BE49-F238E27FC236}">
                <a16:creationId xmlns:a16="http://schemas.microsoft.com/office/drawing/2014/main" id="{720BD799-6DB8-451B-946B-43B537A9FBAE}"/>
              </a:ext>
            </a:extLst>
          </p:cNvPr>
          <p:cNvSpPr>
            <a:spLocks noGrp="1"/>
          </p:cNvSpPr>
          <p:nvPr>
            <p:ph type="pic" sz="quarter" idx="15" hasCustomPrompt="1"/>
          </p:nvPr>
        </p:nvSpPr>
        <p:spPr>
          <a:xfrm>
            <a:off x="3985986" y="769479"/>
            <a:ext cx="5920014" cy="5387484"/>
          </a:xfrm>
          <a:custGeom>
            <a:avLst/>
            <a:gdLst>
              <a:gd name="connsiteX0" fmla="*/ 3690892 w 7286171"/>
              <a:gd name="connsiteY0" fmla="*/ 0 h 5387484"/>
              <a:gd name="connsiteX1" fmla="*/ 7273985 w 7286171"/>
              <a:gd name="connsiteY1" fmla="*/ 0 h 5387484"/>
              <a:gd name="connsiteX2" fmla="*/ 7286171 w 7286171"/>
              <a:gd name="connsiteY2" fmla="*/ 0 h 5387484"/>
              <a:gd name="connsiteX3" fmla="*/ 7286171 w 7286171"/>
              <a:gd name="connsiteY3" fmla="*/ 2773933 h 5387484"/>
              <a:gd name="connsiteX4" fmla="*/ 7225249 w 7286171"/>
              <a:gd name="connsiteY4" fmla="*/ 2773933 h 5387484"/>
              <a:gd name="connsiteX5" fmla="*/ 4149747 w 7286171"/>
              <a:gd name="connsiteY5" fmla="*/ 2773933 h 5387484"/>
              <a:gd name="connsiteX6" fmla="*/ 3757518 w 7286171"/>
              <a:gd name="connsiteY6" fmla="*/ 2936304 h 5387484"/>
              <a:gd name="connsiteX7" fmla="*/ 2934733 w 7286171"/>
              <a:gd name="connsiteY7" fmla="*/ 3759989 h 5387484"/>
              <a:gd name="connsiteX8" fmla="*/ 2772110 w 7286171"/>
              <a:gd name="connsiteY8" fmla="*/ 4152476 h 5387484"/>
              <a:gd name="connsiteX9" fmla="*/ 2772110 w 7286171"/>
              <a:gd name="connsiteY9" fmla="*/ 5176131 h 5387484"/>
              <a:gd name="connsiteX10" fmla="*/ 2772110 w 7286171"/>
              <a:gd name="connsiteY10" fmla="*/ 5387484 h 5387484"/>
              <a:gd name="connsiteX11" fmla="*/ 0 w 7286171"/>
              <a:gd name="connsiteY11" fmla="*/ 5387484 h 5387484"/>
              <a:gd name="connsiteX12" fmla="*/ 0 w 7286171"/>
              <a:gd name="connsiteY12" fmla="*/ 5372809 h 5387484"/>
              <a:gd name="connsiteX13" fmla="*/ 0 w 7286171"/>
              <a:gd name="connsiteY13" fmla="*/ 5347395 h 5387484"/>
              <a:gd name="connsiteX14" fmla="*/ 0 w 7286171"/>
              <a:gd name="connsiteY14" fmla="*/ 5320000 h 5387484"/>
              <a:gd name="connsiteX15" fmla="*/ 0 w 7286171"/>
              <a:gd name="connsiteY15" fmla="*/ 5309481 h 5387484"/>
              <a:gd name="connsiteX16" fmla="*/ 0 w 7286171"/>
              <a:gd name="connsiteY16" fmla="*/ 5240705 h 5387484"/>
              <a:gd name="connsiteX17" fmla="*/ 0 w 7286171"/>
              <a:gd name="connsiteY17" fmla="*/ 5196003 h 5387484"/>
              <a:gd name="connsiteX18" fmla="*/ 0 w 7286171"/>
              <a:gd name="connsiteY18" fmla="*/ 5143611 h 5387484"/>
              <a:gd name="connsiteX19" fmla="*/ 0 w 7286171"/>
              <a:gd name="connsiteY19" fmla="*/ 5082919 h 5387484"/>
              <a:gd name="connsiteX20" fmla="*/ 0 w 7286171"/>
              <a:gd name="connsiteY20" fmla="*/ 5013317 h 5387484"/>
              <a:gd name="connsiteX21" fmla="*/ 0 w 7286171"/>
              <a:gd name="connsiteY21" fmla="*/ 4934194 h 5387484"/>
              <a:gd name="connsiteX22" fmla="*/ 0 w 7286171"/>
              <a:gd name="connsiteY22" fmla="*/ 4844940 h 5387484"/>
              <a:gd name="connsiteX23" fmla="*/ 0 w 7286171"/>
              <a:gd name="connsiteY23" fmla="*/ 4744945 h 5387484"/>
              <a:gd name="connsiteX24" fmla="*/ 0 w 7286171"/>
              <a:gd name="connsiteY24" fmla="*/ 4633599 h 5387484"/>
              <a:gd name="connsiteX25" fmla="*/ 0 w 7286171"/>
              <a:gd name="connsiteY25" fmla="*/ 4510290 h 5387484"/>
              <a:gd name="connsiteX26" fmla="*/ 0 w 7286171"/>
              <a:gd name="connsiteY26" fmla="*/ 4374410 h 5387484"/>
              <a:gd name="connsiteX27" fmla="*/ 0 w 7286171"/>
              <a:gd name="connsiteY27" fmla="*/ 4225347 h 5387484"/>
              <a:gd name="connsiteX28" fmla="*/ 0 w 7286171"/>
              <a:gd name="connsiteY28" fmla="*/ 4062492 h 5387484"/>
              <a:gd name="connsiteX29" fmla="*/ 0 w 7286171"/>
              <a:gd name="connsiteY29" fmla="*/ 3885233 h 5387484"/>
              <a:gd name="connsiteX30" fmla="*/ 0 w 7286171"/>
              <a:gd name="connsiteY30" fmla="*/ 3692961 h 5387484"/>
              <a:gd name="connsiteX31" fmla="*/ 649417 w 7286171"/>
              <a:gd name="connsiteY31" fmla="*/ 2123730 h 5387484"/>
              <a:gd name="connsiteX32" fmla="*/ 2122693 w 7286171"/>
              <a:gd name="connsiteY32" fmla="*/ 649844 h 5387484"/>
              <a:gd name="connsiteX33" fmla="*/ 3690892 w 7286171"/>
              <a:gd name="connsiteY33" fmla="*/ 0 h 53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86171" h="5387484">
                <a:moveTo>
                  <a:pt x="3690892" y="0"/>
                </a:moveTo>
                <a:cubicBezTo>
                  <a:pt x="3690892" y="0"/>
                  <a:pt x="3690892" y="0"/>
                  <a:pt x="7273985" y="0"/>
                </a:cubicBezTo>
                <a:lnTo>
                  <a:pt x="7286171" y="0"/>
                </a:lnTo>
                <a:lnTo>
                  <a:pt x="7286171" y="2773933"/>
                </a:lnTo>
                <a:lnTo>
                  <a:pt x="7225249" y="2773933"/>
                </a:lnTo>
                <a:cubicBezTo>
                  <a:pt x="6668171" y="2773933"/>
                  <a:pt x="5729935" y="2773933"/>
                  <a:pt x="4149747" y="2773933"/>
                </a:cubicBezTo>
                <a:cubicBezTo>
                  <a:pt x="4002526" y="2773933"/>
                  <a:pt x="3861754" y="2832358"/>
                  <a:pt x="3757518" y="2936304"/>
                </a:cubicBezTo>
                <a:cubicBezTo>
                  <a:pt x="3757518" y="2936304"/>
                  <a:pt x="3757518" y="2936304"/>
                  <a:pt x="2934733" y="3759989"/>
                </a:cubicBezTo>
                <a:cubicBezTo>
                  <a:pt x="2830496" y="3863935"/>
                  <a:pt x="2772110" y="4005159"/>
                  <a:pt x="2772110" y="4152476"/>
                </a:cubicBezTo>
                <a:cubicBezTo>
                  <a:pt x="2772110" y="4152476"/>
                  <a:pt x="2772110" y="4152476"/>
                  <a:pt x="2772110" y="5176131"/>
                </a:cubicBezTo>
                <a:lnTo>
                  <a:pt x="2772110" y="5387484"/>
                </a:lnTo>
                <a:lnTo>
                  <a:pt x="0" y="5387484"/>
                </a:lnTo>
                <a:lnTo>
                  <a:pt x="0" y="5372809"/>
                </a:lnTo>
                <a:lnTo>
                  <a:pt x="0" y="5347395"/>
                </a:lnTo>
                <a:lnTo>
                  <a:pt x="0" y="5320000"/>
                </a:lnTo>
                <a:lnTo>
                  <a:pt x="0" y="5309481"/>
                </a:lnTo>
                <a:lnTo>
                  <a:pt x="0" y="5240705"/>
                </a:lnTo>
                <a:lnTo>
                  <a:pt x="0" y="5196003"/>
                </a:lnTo>
                <a:lnTo>
                  <a:pt x="0" y="5143611"/>
                </a:lnTo>
                <a:lnTo>
                  <a:pt x="0" y="5082919"/>
                </a:lnTo>
                <a:lnTo>
                  <a:pt x="0" y="5013317"/>
                </a:lnTo>
                <a:lnTo>
                  <a:pt x="0" y="4934194"/>
                </a:lnTo>
                <a:lnTo>
                  <a:pt x="0" y="4844940"/>
                </a:lnTo>
                <a:lnTo>
                  <a:pt x="0" y="4744945"/>
                </a:lnTo>
                <a:lnTo>
                  <a:pt x="0" y="4633599"/>
                </a:lnTo>
                <a:lnTo>
                  <a:pt x="0" y="4510290"/>
                </a:lnTo>
                <a:lnTo>
                  <a:pt x="0" y="4374410"/>
                </a:lnTo>
                <a:lnTo>
                  <a:pt x="0" y="4225347"/>
                </a:lnTo>
                <a:lnTo>
                  <a:pt x="0" y="4062492"/>
                </a:lnTo>
                <a:lnTo>
                  <a:pt x="0" y="3885233"/>
                </a:lnTo>
                <a:lnTo>
                  <a:pt x="0" y="3692961"/>
                </a:lnTo>
                <a:cubicBezTo>
                  <a:pt x="0" y="3104410"/>
                  <a:pt x="233547" y="2540233"/>
                  <a:pt x="649417" y="2123730"/>
                </a:cubicBezTo>
                <a:cubicBezTo>
                  <a:pt x="649417" y="2123730"/>
                  <a:pt x="649417" y="2123730"/>
                  <a:pt x="2122693" y="649844"/>
                </a:cubicBezTo>
                <a:cubicBezTo>
                  <a:pt x="2538563" y="233700"/>
                  <a:pt x="3102728" y="0"/>
                  <a:pt x="3690892" y="0"/>
                </a:cubicBezTo>
                <a:close/>
              </a:path>
            </a:pathLst>
          </a:custGeom>
        </p:spPr>
        <p:txBody>
          <a:bodyPr wrap="square" bIns="792000" anchor="ctr">
            <a:noAutofit/>
          </a:bodyPr>
          <a:lstStyle>
            <a:lvl1pPr marL="0" indent="0" algn="ctr">
              <a:buNone/>
              <a:defRPr/>
            </a:lvl1pPr>
          </a:lstStyle>
          <a:p>
            <a:r>
              <a:rPr lang="en-GB" dirty="0"/>
              <a:t>Click on the placeholder and paste images via Images Library </a:t>
            </a:r>
          </a:p>
        </p:txBody>
      </p:sp>
      <p:sp>
        <p:nvSpPr>
          <p:cNvPr id="9" name="Title 12">
            <a:extLst>
              <a:ext uri="{FF2B5EF4-FFF2-40B4-BE49-F238E27FC236}">
                <a16:creationId xmlns:a16="http://schemas.microsoft.com/office/drawing/2014/main" id="{DD9EA4B7-6071-4B11-8266-AC5085D1A37B}"/>
              </a:ext>
            </a:extLst>
          </p:cNvPr>
          <p:cNvSpPr>
            <a:spLocks noGrp="1"/>
          </p:cNvSpPr>
          <p:nvPr>
            <p:ph type="title"/>
          </p:nvPr>
        </p:nvSpPr>
        <p:spPr>
          <a:xfrm>
            <a:off x="526500" y="648000"/>
            <a:ext cx="5145864" cy="677200"/>
          </a:xfrm>
        </p:spPr>
        <p:txBody>
          <a:bodyPr/>
          <a:lstStyle>
            <a:lvl1pPr>
              <a:defRPr sz="2400"/>
            </a:lvl1pPr>
          </a:lstStyle>
          <a:p>
            <a:r>
              <a:rPr lang="en-US" dirty="0"/>
              <a:t>Click to edit Master title style</a:t>
            </a:r>
            <a:endParaRPr lang="en-GB" dirty="0"/>
          </a:p>
        </p:txBody>
      </p:sp>
      <p:sp>
        <p:nvSpPr>
          <p:cNvPr id="7" name="Text Placeholder 6"/>
          <p:cNvSpPr>
            <a:spLocks noGrp="1"/>
          </p:cNvSpPr>
          <p:nvPr>
            <p:ph type="body" sz="quarter" idx="16" hasCustomPrompt="1"/>
          </p:nvPr>
        </p:nvSpPr>
        <p:spPr>
          <a:xfrm>
            <a:off x="526500" y="1440000"/>
            <a:ext cx="3471279" cy="4102100"/>
          </a:xfrm>
        </p:spPr>
        <p:txBody>
          <a:bodyPr/>
          <a:lstStyle>
            <a:lvl1pPr marL="216000" indent="-216000">
              <a:buClr>
                <a:srgbClr val="71004B"/>
              </a:buClr>
              <a:buFont typeface="Arial" panose="020B0604020202020204" pitchFamily="34" charset="0"/>
              <a:buChar char="►"/>
              <a:defRPr sz="2400">
                <a:solidFill>
                  <a:schemeClr val="tx1">
                    <a:lumMod val="85000"/>
                    <a:lumOff val="15000"/>
                  </a:schemeClr>
                </a:solidFill>
              </a:defRPr>
            </a:lvl1pPr>
            <a:lvl2pPr marL="432000" indent="-216000">
              <a:buClr>
                <a:srgbClr val="853764"/>
              </a:buClr>
              <a:buFont typeface="Arial" panose="020B0604020202020204" pitchFamily="34" charset="0"/>
              <a:buChar char="►"/>
              <a:defRPr sz="2200">
                <a:solidFill>
                  <a:schemeClr val="tx1">
                    <a:lumMod val="85000"/>
                    <a:lumOff val="15000"/>
                  </a:schemeClr>
                </a:solidFill>
              </a:defRPr>
            </a:lvl2pPr>
            <a:lvl3pPr marL="648000" indent="-216000">
              <a:buClr>
                <a:srgbClr val="9C6082"/>
              </a:buClr>
              <a:buFont typeface="Arial" panose="020B0604020202020204" pitchFamily="34" charset="0"/>
              <a:buChar char="►"/>
              <a:defRPr sz="2000">
                <a:solidFill>
                  <a:schemeClr val="tx1">
                    <a:lumMod val="85000"/>
                    <a:lumOff val="15000"/>
                  </a:schemeClr>
                </a:solidFill>
              </a:defRPr>
            </a:lvl3pPr>
            <a:lvl4pPr marL="285750" indent="-285750">
              <a:buClr>
                <a:srgbClr val="71004B"/>
              </a:buClr>
              <a:buFont typeface="Arial" panose="020B0604020202020204" pitchFamily="34" charset="0"/>
              <a:buChar char="►"/>
              <a:defRPr/>
            </a:lvl4pPr>
            <a:lvl5pPr marL="982663" indent="-285750">
              <a:buClr>
                <a:srgbClr val="5F6369"/>
              </a:buClr>
              <a:buFont typeface="Arial" panose="020B0604020202020204" pitchFamily="34" charset="0"/>
              <a:buChar char="►"/>
              <a:defRPr sz="1800">
                <a:solidFill>
                  <a:schemeClr val="tx1">
                    <a:lumMod val="85000"/>
                    <a:lumOff val="15000"/>
                  </a:schemeClr>
                </a:solidFill>
              </a:defRPr>
            </a:lvl5pPr>
          </a:lstStyle>
          <a:p>
            <a:pPr lvl="0"/>
            <a:r>
              <a:rPr lang="en-US" dirty="0"/>
              <a:t>  Click to edit Master text styles</a:t>
            </a:r>
          </a:p>
          <a:p>
            <a:pPr lvl="1"/>
            <a:r>
              <a:rPr lang="en-US" dirty="0"/>
              <a:t>  Second level</a:t>
            </a:r>
          </a:p>
          <a:p>
            <a:pPr lvl="2"/>
            <a:r>
              <a:rPr lang="en-US" dirty="0"/>
              <a:t>  Third level</a:t>
            </a:r>
          </a:p>
          <a:p>
            <a:pPr lvl="4"/>
            <a:r>
              <a:rPr lang="en-US" dirty="0"/>
              <a:t> Fourth level</a:t>
            </a:r>
          </a:p>
        </p:txBody>
      </p:sp>
      <p:sp>
        <p:nvSpPr>
          <p:cNvPr id="8" name="Date Placeholder 7"/>
          <p:cNvSpPr>
            <a:spLocks noGrp="1"/>
          </p:cNvSpPr>
          <p:nvPr>
            <p:ph type="dt" sz="half" idx="17"/>
          </p:nvPr>
        </p:nvSpPr>
        <p:spPr/>
        <p:txBody>
          <a:bodyPr/>
          <a:lstStyle/>
          <a:p>
            <a:endParaRPr lang="en-GB" dirty="0"/>
          </a:p>
        </p:txBody>
      </p:sp>
      <p:sp>
        <p:nvSpPr>
          <p:cNvPr id="10" name="TextBox 9">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2291194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 Page">
    <p:bg>
      <p:bgPr>
        <a:solidFill>
          <a:schemeClr val="bg1"/>
        </a:solidFill>
        <a:effectLst/>
      </p:bgPr>
    </p:bg>
    <p:spTree>
      <p:nvGrpSpPr>
        <p:cNvPr id="1" name=""/>
        <p:cNvGrpSpPr/>
        <p:nvPr/>
      </p:nvGrpSpPr>
      <p:grpSpPr>
        <a:xfrm>
          <a:off x="0" y="0"/>
          <a:ext cx="0" cy="0"/>
          <a:chOff x="0" y="0"/>
          <a:chExt cx="0" cy="0"/>
        </a:xfrm>
      </p:grpSpPr>
      <p:sp>
        <p:nvSpPr>
          <p:cNvPr id="10" name="Freeform: Shape 10">
            <a:extLst>
              <a:ext uri="{FF2B5EF4-FFF2-40B4-BE49-F238E27FC236}">
                <a16:creationId xmlns:a16="http://schemas.microsoft.com/office/drawing/2014/main" id="{D9AE271E-EA30-4F3E-B33A-F9E7D41E0D2F}"/>
              </a:ext>
            </a:extLst>
          </p:cNvPr>
          <p:cNvSpPr/>
          <p:nvPr userDrawn="1"/>
        </p:nvSpPr>
        <p:spPr>
          <a:xfrm>
            <a:off x="0" y="0"/>
            <a:ext cx="9906000" cy="3759200"/>
          </a:xfrm>
          <a:custGeom>
            <a:avLst/>
            <a:gdLst>
              <a:gd name="connsiteX0" fmla="*/ 0 w 12192000"/>
              <a:gd name="connsiteY0" fmla="*/ 0 h 3759200"/>
              <a:gd name="connsiteX1" fmla="*/ 12192000 w 12192000"/>
              <a:gd name="connsiteY1" fmla="*/ 0 h 3759200"/>
              <a:gd name="connsiteX2" fmla="*/ 12192000 w 12192000"/>
              <a:gd name="connsiteY2" fmla="*/ 902590 h 3759200"/>
              <a:gd name="connsiteX3" fmla="*/ 12038903 w 12192000"/>
              <a:gd name="connsiteY3" fmla="*/ 902590 h 3759200"/>
              <a:gd name="connsiteX4" fmla="*/ 11218250 w 12192000"/>
              <a:gd name="connsiteY4" fmla="*/ 902590 h 3759200"/>
              <a:gd name="connsiteX5" fmla="*/ 10933161 w 12192000"/>
              <a:gd name="connsiteY5" fmla="*/ 1188967 h 3759200"/>
              <a:gd name="connsiteX6" fmla="*/ 10933161 w 12192000"/>
              <a:gd name="connsiteY6" fmla="*/ 2347016 h 3759200"/>
              <a:gd name="connsiteX7" fmla="*/ 10765644 w 12192000"/>
              <a:gd name="connsiteY7" fmla="*/ 2752543 h 3759200"/>
              <a:gd name="connsiteX8" fmla="*/ 9917658 w 12192000"/>
              <a:gd name="connsiteY8" fmla="*/ 3605401 h 3759200"/>
              <a:gd name="connsiteX9" fmla="*/ 9732584 w 12192000"/>
              <a:gd name="connsiteY9" fmla="*/ 3729907 h 3759200"/>
              <a:gd name="connsiteX10" fmla="*/ 9636895 w 12192000"/>
              <a:gd name="connsiteY10" fmla="*/ 3759200 h 3759200"/>
              <a:gd name="connsiteX11" fmla="*/ 0 w 12192000"/>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759200">
                <a:moveTo>
                  <a:pt x="0" y="0"/>
                </a:moveTo>
                <a:lnTo>
                  <a:pt x="12192000" y="0"/>
                </a:lnTo>
                <a:lnTo>
                  <a:pt x="12192000" y="902590"/>
                </a:lnTo>
                <a:lnTo>
                  <a:pt x="12038903" y="902590"/>
                </a:lnTo>
                <a:cubicBezTo>
                  <a:pt x="11218250" y="902590"/>
                  <a:pt x="11218250" y="902590"/>
                  <a:pt x="11218250" y="902590"/>
                </a:cubicBezTo>
                <a:cubicBezTo>
                  <a:pt x="11060098" y="902590"/>
                  <a:pt x="10933161" y="1031146"/>
                  <a:pt x="10933161" y="1188967"/>
                </a:cubicBezTo>
                <a:cubicBezTo>
                  <a:pt x="10933161" y="2347016"/>
                  <a:pt x="10933161" y="2347016"/>
                  <a:pt x="10933161" y="2347016"/>
                </a:cubicBezTo>
                <a:cubicBezTo>
                  <a:pt x="10933161" y="2498566"/>
                  <a:pt x="10872812" y="2644890"/>
                  <a:pt x="10765644" y="2752543"/>
                </a:cubicBezTo>
                <a:cubicBezTo>
                  <a:pt x="9917658" y="3605401"/>
                  <a:pt x="9917658" y="3605401"/>
                  <a:pt x="9917658" y="3605401"/>
                </a:cubicBezTo>
                <a:cubicBezTo>
                  <a:pt x="9864073" y="3659228"/>
                  <a:pt x="9801125" y="3701296"/>
                  <a:pt x="9732584" y="3729907"/>
                </a:cubicBezTo>
                <a:lnTo>
                  <a:pt x="9636895" y="3759200"/>
                </a:lnTo>
                <a:lnTo>
                  <a:pt x="0" y="3759200"/>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4"/>
          <p:cNvSpPr>
            <a:spLocks noGrp="1"/>
          </p:cNvSpPr>
          <p:nvPr>
            <p:ph type="body" sz="quarter" idx="14" hasCustomPrompt="1"/>
          </p:nvPr>
        </p:nvSpPr>
        <p:spPr>
          <a:xfrm>
            <a:off x="526256" y="1879600"/>
            <a:ext cx="7599759" cy="1397000"/>
          </a:xfrm>
        </p:spPr>
        <p:txBody>
          <a:bodyPr/>
          <a:lstStyle>
            <a:lvl1pPr marL="0" indent="0">
              <a:buNone/>
              <a:defRPr sz="2400">
                <a:solidFill>
                  <a:schemeClr val="bg1"/>
                </a:solidFill>
              </a:defRPr>
            </a:lvl1pPr>
          </a:lstStyle>
          <a:p>
            <a:pPr lvl="0"/>
            <a:r>
              <a:rPr lang="en-US" dirty="0"/>
              <a:t> Click to edit Master text styles</a:t>
            </a:r>
          </a:p>
        </p:txBody>
      </p:sp>
      <p:sp>
        <p:nvSpPr>
          <p:cNvPr id="15" name="Title 12">
            <a:extLst>
              <a:ext uri="{FF2B5EF4-FFF2-40B4-BE49-F238E27FC236}">
                <a16:creationId xmlns:a16="http://schemas.microsoft.com/office/drawing/2014/main" id="{DD9EA4B7-6071-4B11-8266-AC5085D1A37B}"/>
              </a:ext>
            </a:extLst>
          </p:cNvPr>
          <p:cNvSpPr>
            <a:spLocks noGrp="1"/>
          </p:cNvSpPr>
          <p:nvPr>
            <p:ph type="title"/>
          </p:nvPr>
        </p:nvSpPr>
        <p:spPr>
          <a:xfrm>
            <a:off x="526500" y="648000"/>
            <a:ext cx="5145864" cy="677200"/>
          </a:xfrm>
        </p:spPr>
        <p:txBody>
          <a:bodyPr/>
          <a:lstStyle>
            <a:lvl1pPr>
              <a:defRPr sz="3200">
                <a:solidFill>
                  <a:schemeClr val="bg1"/>
                </a:solidFill>
              </a:defRPr>
            </a:lvl1pPr>
          </a:lstStyle>
          <a:p>
            <a:r>
              <a:rPr lang="en-US" dirty="0"/>
              <a:t>Click to edit Master title style</a:t>
            </a:r>
            <a:endParaRPr lang="en-GB" dirty="0"/>
          </a:p>
        </p:txBody>
      </p:sp>
      <p:sp>
        <p:nvSpPr>
          <p:cNvPr id="2" name="Date Placeholder 1"/>
          <p:cNvSpPr>
            <a:spLocks noGrp="1"/>
          </p:cNvSpPr>
          <p:nvPr>
            <p:ph type="dt" sz="half" idx="15"/>
          </p:nvPr>
        </p:nvSpPr>
        <p:spPr/>
        <p:txBody>
          <a:bodyPr/>
          <a:lstStyle/>
          <a:p>
            <a:endParaRPr lang="en-GB" dirty="0"/>
          </a:p>
        </p:txBody>
      </p:sp>
      <p:sp>
        <p:nvSpPr>
          <p:cNvPr id="8" name="TextBox 7">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2787646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rontpage 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7099" y="4316713"/>
            <a:ext cx="7331007" cy="1468932"/>
          </a:xfrm>
        </p:spPr>
        <p:txBody>
          <a:bodyPr anchor="b"/>
          <a:lstStyle>
            <a:lvl1pPr algn="l">
              <a:defRPr sz="6000" cap="all" baseline="0">
                <a:solidFill>
                  <a:schemeClr val="tx2"/>
                </a:solidFill>
              </a:defRPr>
            </a:lvl1pPr>
          </a:lstStyle>
          <a:p>
            <a:r>
              <a:rPr lang="en-GB" dirty="0"/>
              <a:t>Click to insert title</a:t>
            </a:r>
          </a:p>
        </p:txBody>
      </p:sp>
      <p:sp>
        <p:nvSpPr>
          <p:cNvPr id="22" name="Picture Placeholder 21">
            <a:extLst>
              <a:ext uri="{FF2B5EF4-FFF2-40B4-BE49-F238E27FC236}">
                <a16:creationId xmlns:a16="http://schemas.microsoft.com/office/drawing/2014/main" id="{1147E0C7-7F80-4039-B346-7BACC4936E3A}"/>
              </a:ext>
            </a:extLst>
          </p:cNvPr>
          <p:cNvSpPr>
            <a:spLocks noGrp="1"/>
          </p:cNvSpPr>
          <p:nvPr>
            <p:ph type="pic" sz="quarter" idx="15" hasCustomPrompt="1"/>
          </p:nvPr>
        </p:nvSpPr>
        <p:spPr>
          <a:xfrm>
            <a:off x="0" y="0"/>
            <a:ext cx="9906000" cy="4316714"/>
          </a:xfrm>
          <a:custGeom>
            <a:avLst/>
            <a:gdLst>
              <a:gd name="connsiteX0" fmla="*/ 0 w 12182475"/>
              <a:gd name="connsiteY0" fmla="*/ 0 h 4316714"/>
              <a:gd name="connsiteX1" fmla="*/ 12182475 w 12182475"/>
              <a:gd name="connsiteY1" fmla="*/ 0 h 4316714"/>
              <a:gd name="connsiteX2" fmla="*/ 12182475 w 12182475"/>
              <a:gd name="connsiteY2" fmla="*/ 1445887 h 4316714"/>
              <a:gd name="connsiteX3" fmla="*/ 12154226 w 12182475"/>
              <a:gd name="connsiteY3" fmla="*/ 1445887 h 4316714"/>
              <a:gd name="connsiteX4" fmla="*/ 11353386 w 12182475"/>
              <a:gd name="connsiteY4" fmla="*/ 1445887 h 4316714"/>
              <a:gd name="connsiteX5" fmla="*/ 11068344 w 12182475"/>
              <a:gd name="connsiteY5" fmla="*/ 1732098 h 4316714"/>
              <a:gd name="connsiteX6" fmla="*/ 11068344 w 12182475"/>
              <a:gd name="connsiteY6" fmla="*/ 2886719 h 4316714"/>
              <a:gd name="connsiteX7" fmla="*/ 10900515 w 12182475"/>
              <a:gd name="connsiteY7" fmla="*/ 3292036 h 4316714"/>
              <a:gd name="connsiteX8" fmla="*/ 10051604 w 12182475"/>
              <a:gd name="connsiteY8" fmla="*/ 4142668 h 4316714"/>
              <a:gd name="connsiteX9" fmla="*/ 9647572 w 12182475"/>
              <a:gd name="connsiteY9" fmla="*/ 4310662 h 4316714"/>
              <a:gd name="connsiteX10" fmla="*/ 5637444 w 12182475"/>
              <a:gd name="connsiteY10" fmla="*/ 4310662 h 4316714"/>
              <a:gd name="connsiteX11" fmla="*/ 5580033 w 12182475"/>
              <a:gd name="connsiteY11" fmla="*/ 4316470 h 4316714"/>
              <a:gd name="connsiteX12" fmla="*/ 5579251 w 12182475"/>
              <a:gd name="connsiteY12" fmla="*/ 4316714 h 4316714"/>
              <a:gd name="connsiteX13" fmla="*/ 0 w 12182475"/>
              <a:gd name="connsiteY13" fmla="*/ 4316714 h 431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2475" h="4316714">
                <a:moveTo>
                  <a:pt x="0" y="0"/>
                </a:moveTo>
                <a:lnTo>
                  <a:pt x="12182475" y="0"/>
                </a:lnTo>
                <a:lnTo>
                  <a:pt x="12182475" y="1445887"/>
                </a:lnTo>
                <a:lnTo>
                  <a:pt x="12154226" y="1445887"/>
                </a:lnTo>
                <a:cubicBezTo>
                  <a:pt x="11978997" y="1445887"/>
                  <a:pt x="11724118" y="1445887"/>
                  <a:pt x="11353386" y="1445887"/>
                </a:cubicBezTo>
                <a:cubicBezTo>
                  <a:pt x="11196213" y="1445887"/>
                  <a:pt x="11068344" y="1573882"/>
                  <a:pt x="11068344" y="1732098"/>
                </a:cubicBezTo>
                <a:cubicBezTo>
                  <a:pt x="11068344" y="1732098"/>
                  <a:pt x="11068344" y="1732098"/>
                  <a:pt x="11068344" y="2886719"/>
                </a:cubicBezTo>
                <a:cubicBezTo>
                  <a:pt x="11068344" y="3038712"/>
                  <a:pt x="11007961" y="3184484"/>
                  <a:pt x="10900515" y="3292036"/>
                </a:cubicBezTo>
                <a:cubicBezTo>
                  <a:pt x="10900515" y="3292036"/>
                  <a:pt x="10900515" y="3292036"/>
                  <a:pt x="10051604" y="4142668"/>
                </a:cubicBezTo>
                <a:cubicBezTo>
                  <a:pt x="9945046" y="4250219"/>
                  <a:pt x="9799417" y="4310662"/>
                  <a:pt x="9647572" y="4310662"/>
                </a:cubicBezTo>
                <a:cubicBezTo>
                  <a:pt x="9647572" y="4310662"/>
                  <a:pt x="9647572" y="4310662"/>
                  <a:pt x="5637444" y="4310662"/>
                </a:cubicBezTo>
                <a:cubicBezTo>
                  <a:pt x="5617798" y="4310662"/>
                  <a:pt x="5598595" y="4312662"/>
                  <a:pt x="5580033" y="4316470"/>
                </a:cubicBezTo>
                <a:lnTo>
                  <a:pt x="5579251" y="4316714"/>
                </a:lnTo>
                <a:lnTo>
                  <a:pt x="0" y="4316714"/>
                </a:lnTo>
                <a:close/>
              </a:path>
            </a:pathLst>
          </a:custGeom>
          <a:solidFill>
            <a:schemeClr val="bg1"/>
          </a:solidFill>
        </p:spPr>
        <p:txBody>
          <a:bodyPr wrap="square" tIns="648000" anchor="ctr">
            <a:noAutofit/>
          </a:bodyPr>
          <a:lstStyle>
            <a:lvl1pPr marL="0" indent="0" algn="ctr">
              <a:buNone/>
              <a:defRPr/>
            </a:lvl1pPr>
          </a:lstStyle>
          <a:p>
            <a:r>
              <a:rPr lang="en-GB" dirty="0"/>
              <a:t>Click the placeholder and paste image via Images Library</a:t>
            </a:r>
          </a:p>
        </p:txBody>
      </p:sp>
      <p:sp>
        <p:nvSpPr>
          <p:cNvPr id="4" name="Date_GeneralDate" hidden="1"/>
          <p:cNvSpPr>
            <a:spLocks noGrp="1"/>
          </p:cNvSpPr>
          <p:nvPr>
            <p:ph type="dt" sz="half" idx="10"/>
          </p:nvPr>
        </p:nvSpPr>
        <p:spPr/>
        <p:txBody>
          <a:bodyPr/>
          <a:lstStyle/>
          <a:p>
            <a:endParaRPr lang="en-GB" dirty="0"/>
          </a:p>
        </p:txBody>
      </p:sp>
      <p:sp>
        <p:nvSpPr>
          <p:cNvPr id="9" name="TextBox 8">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3909539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rontpage B">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336323" y="425730"/>
            <a:ext cx="9216261"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Picture Placeholder 15">
            <a:extLst>
              <a:ext uri="{FF2B5EF4-FFF2-40B4-BE49-F238E27FC236}">
                <a16:creationId xmlns:a16="http://schemas.microsoft.com/office/drawing/2014/main" id="{ACADDFDE-0E8A-4930-9AD1-57E8E07A4DEF}"/>
              </a:ext>
            </a:extLst>
          </p:cNvPr>
          <p:cNvSpPr>
            <a:spLocks noGrp="1"/>
          </p:cNvSpPr>
          <p:nvPr>
            <p:ph type="pic" sz="quarter" idx="14" hasCustomPrompt="1"/>
          </p:nvPr>
        </p:nvSpPr>
        <p:spPr>
          <a:xfrm>
            <a:off x="5497806" y="1035051"/>
            <a:ext cx="4408194" cy="4067490"/>
          </a:xfrm>
          <a:custGeom>
            <a:avLst/>
            <a:gdLst>
              <a:gd name="connsiteX0" fmla="*/ 3232830 w 5425470"/>
              <a:gd name="connsiteY0" fmla="*/ 0 h 4067490"/>
              <a:gd name="connsiteX1" fmla="*/ 5425470 w 5425470"/>
              <a:gd name="connsiteY1" fmla="*/ 0 h 4067490"/>
              <a:gd name="connsiteX2" fmla="*/ 5425470 w 5425470"/>
              <a:gd name="connsiteY2" fmla="*/ 2442889 h 4067490"/>
              <a:gd name="connsiteX3" fmla="*/ 5239839 w 5425470"/>
              <a:gd name="connsiteY3" fmla="*/ 2442889 h 4067490"/>
              <a:gd name="connsiteX4" fmla="*/ 3652289 w 5425470"/>
              <a:gd name="connsiteY4" fmla="*/ 2442889 h 4067490"/>
              <a:gd name="connsiteX5" fmla="*/ 3307466 w 5425470"/>
              <a:gd name="connsiteY5" fmla="*/ 2585992 h 4067490"/>
              <a:gd name="connsiteX6" fmla="*/ 2582900 w 5425470"/>
              <a:gd name="connsiteY6" fmla="*/ 3311337 h 4067490"/>
              <a:gd name="connsiteX7" fmla="*/ 2439952 w 5425470"/>
              <a:gd name="connsiteY7" fmla="*/ 3656531 h 4067490"/>
              <a:gd name="connsiteX8" fmla="*/ 2439952 w 5425470"/>
              <a:gd name="connsiteY8" fmla="*/ 4007802 h 4067490"/>
              <a:gd name="connsiteX9" fmla="*/ 2439952 w 5425470"/>
              <a:gd name="connsiteY9" fmla="*/ 4067490 h 4067490"/>
              <a:gd name="connsiteX10" fmla="*/ 0 w 5425470"/>
              <a:gd name="connsiteY10" fmla="*/ 4067490 h 4067490"/>
              <a:gd name="connsiteX11" fmla="*/ 0 w 5425470"/>
              <a:gd name="connsiteY11" fmla="*/ 4019211 h 4067490"/>
              <a:gd name="connsiteX12" fmla="*/ 0 w 5425470"/>
              <a:gd name="connsiteY12" fmla="*/ 3252348 h 4067490"/>
              <a:gd name="connsiteX13" fmla="*/ 571796 w 5425470"/>
              <a:gd name="connsiteY13" fmla="*/ 1870478 h 4067490"/>
              <a:gd name="connsiteX14" fmla="*/ 1868156 w 5425470"/>
              <a:gd name="connsiteY14" fmla="*/ 571630 h 4067490"/>
              <a:gd name="connsiteX15" fmla="*/ 3055717 w 5425470"/>
              <a:gd name="connsiteY15" fmla="*/ 8805 h 406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25470" h="4067490">
                <a:moveTo>
                  <a:pt x="3232830" y="0"/>
                </a:moveTo>
                <a:lnTo>
                  <a:pt x="5425470" y="0"/>
                </a:lnTo>
                <a:lnTo>
                  <a:pt x="5425470" y="2442889"/>
                </a:lnTo>
                <a:lnTo>
                  <a:pt x="5239839" y="2442889"/>
                </a:lnTo>
                <a:cubicBezTo>
                  <a:pt x="4815991" y="2442889"/>
                  <a:pt x="4294331" y="2442889"/>
                  <a:pt x="3652289" y="2442889"/>
                </a:cubicBezTo>
                <a:cubicBezTo>
                  <a:pt x="3523526" y="2442889"/>
                  <a:pt x="3399128" y="2494231"/>
                  <a:pt x="3307466" y="2585992"/>
                </a:cubicBezTo>
                <a:cubicBezTo>
                  <a:pt x="3307466" y="2585992"/>
                  <a:pt x="3307466" y="2585992"/>
                  <a:pt x="2582900" y="3311337"/>
                </a:cubicBezTo>
                <a:cubicBezTo>
                  <a:pt x="2491238" y="3403097"/>
                  <a:pt x="2439952" y="3526537"/>
                  <a:pt x="2439952" y="3656531"/>
                </a:cubicBezTo>
                <a:cubicBezTo>
                  <a:pt x="2439952" y="3656531"/>
                  <a:pt x="2439952" y="3656531"/>
                  <a:pt x="2439952" y="4007802"/>
                </a:cubicBezTo>
                <a:lnTo>
                  <a:pt x="2439952" y="4067490"/>
                </a:lnTo>
                <a:lnTo>
                  <a:pt x="0" y="4067490"/>
                </a:lnTo>
                <a:lnTo>
                  <a:pt x="0" y="4019211"/>
                </a:lnTo>
                <a:cubicBezTo>
                  <a:pt x="0" y="3890072"/>
                  <a:pt x="0" y="3660491"/>
                  <a:pt x="0" y="3252348"/>
                </a:cubicBezTo>
                <a:cubicBezTo>
                  <a:pt x="0" y="2733464"/>
                  <a:pt x="205148" y="2236428"/>
                  <a:pt x="571796" y="1870478"/>
                </a:cubicBezTo>
                <a:cubicBezTo>
                  <a:pt x="571796" y="1870478"/>
                  <a:pt x="571796" y="1870478"/>
                  <a:pt x="1868156" y="571630"/>
                </a:cubicBezTo>
                <a:cubicBezTo>
                  <a:pt x="2188018" y="251424"/>
                  <a:pt x="2608971" y="53326"/>
                  <a:pt x="3055717" y="8805"/>
                </a:cubicBezTo>
                <a:close/>
              </a:path>
            </a:pathLst>
          </a:custGeom>
          <a:solidFill>
            <a:schemeClr val="bg1"/>
          </a:solidFill>
        </p:spPr>
        <p:txBody>
          <a:bodyPr wrap="square" tIns="0" bIns="792000" anchor="ctr">
            <a:noAutofit/>
          </a:bodyPr>
          <a:lstStyle>
            <a:lvl1pPr marL="0" indent="0" algn="ctr">
              <a:buNone/>
              <a:defRPr/>
            </a:lvl1pPr>
          </a:lstStyle>
          <a:p>
            <a:r>
              <a:rPr lang="en-GB" dirty="0"/>
              <a:t>Click on the placeholder and paste</a:t>
            </a:r>
            <a:br>
              <a:rPr lang="en-GB" dirty="0"/>
            </a:br>
            <a:r>
              <a:rPr lang="en-GB" dirty="0"/>
              <a:t>images via Images Library </a:t>
            </a:r>
          </a:p>
        </p:txBody>
      </p:sp>
      <p:sp>
        <p:nvSpPr>
          <p:cNvPr id="17" name="Title 1">
            <a:extLst>
              <a:ext uri="{FF2B5EF4-FFF2-40B4-BE49-F238E27FC236}">
                <a16:creationId xmlns:a16="http://schemas.microsoft.com/office/drawing/2014/main" id="{4FA10349-E015-4509-9B05-8174E3B009CF}"/>
              </a:ext>
            </a:extLst>
          </p:cNvPr>
          <p:cNvSpPr>
            <a:spLocks noGrp="1"/>
          </p:cNvSpPr>
          <p:nvPr>
            <p:ph type="ctrTitle" hasCustomPrompt="1"/>
          </p:nvPr>
        </p:nvSpPr>
        <p:spPr>
          <a:xfrm>
            <a:off x="978193" y="1610835"/>
            <a:ext cx="4408195" cy="1094266"/>
          </a:xfrm>
        </p:spPr>
        <p:txBody>
          <a:bodyPr anchor="t">
            <a:normAutofit/>
          </a:bodyPr>
          <a:lstStyle>
            <a:lvl1pPr algn="l">
              <a:defRPr sz="3600" cap="all" baseline="0">
                <a:solidFill>
                  <a:schemeClr val="tx2"/>
                </a:solidFill>
              </a:defRPr>
            </a:lvl1pPr>
          </a:lstStyle>
          <a:p>
            <a:r>
              <a:rPr lang="en-GB" dirty="0"/>
              <a:t>Click to insert title</a:t>
            </a:r>
          </a:p>
        </p:txBody>
      </p:sp>
      <p:sp>
        <p:nvSpPr>
          <p:cNvPr id="18" name="Text Placeholder 11">
            <a:extLst>
              <a:ext uri="{FF2B5EF4-FFF2-40B4-BE49-F238E27FC236}">
                <a16:creationId xmlns:a16="http://schemas.microsoft.com/office/drawing/2014/main" id="{7F7C7316-78D8-4B57-8A40-D3F60792D69C}"/>
              </a:ext>
            </a:extLst>
          </p:cNvPr>
          <p:cNvSpPr>
            <a:spLocks noGrp="1"/>
          </p:cNvSpPr>
          <p:nvPr>
            <p:ph type="body" sz="quarter" idx="13" hasCustomPrompt="1"/>
          </p:nvPr>
        </p:nvSpPr>
        <p:spPr>
          <a:xfrm>
            <a:off x="978193" y="2844800"/>
            <a:ext cx="4408195" cy="546100"/>
          </a:xfrm>
        </p:spPr>
        <p:txBody>
          <a:bodyPr/>
          <a:lstStyle>
            <a:lvl1pPr marL="0" indent="0">
              <a:buNone/>
              <a:defRPr>
                <a:solidFill>
                  <a:schemeClr val="tx2"/>
                </a:solidFill>
              </a:defRPr>
            </a:lvl1pPr>
          </a:lstStyle>
          <a:p>
            <a:pPr lvl="0"/>
            <a:r>
              <a:rPr lang="en-GB" dirty="0"/>
              <a:t>Name</a:t>
            </a:r>
            <a:br>
              <a:rPr lang="en-GB" dirty="0"/>
            </a:br>
            <a:r>
              <a:rPr lang="en-GB" dirty="0"/>
              <a:t>Date</a:t>
            </a:r>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19" name="Freeform 5">
            <a:extLst>
              <a:ext uri="{FF2B5EF4-FFF2-40B4-BE49-F238E27FC236}">
                <a16:creationId xmlns:a16="http://schemas.microsoft.com/office/drawing/2014/main" id="{E8A79778-26A8-46CC-ABAF-9C1052A704D6}"/>
              </a:ext>
            </a:extLst>
          </p:cNvPr>
          <p:cNvSpPr>
            <a:spLocks/>
          </p:cNvSpPr>
          <p:nvPr userDrawn="1"/>
        </p:nvSpPr>
        <p:spPr bwMode="auto">
          <a:xfrm>
            <a:off x="-8828" y="1690690"/>
            <a:ext cx="810022"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TextBox 13">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pic>
        <p:nvPicPr>
          <p:cNvPr id="2" name="LogoHide">
            <a:extLst>
              <a:ext uri="{FF2B5EF4-FFF2-40B4-BE49-F238E27FC236}">
                <a16:creationId xmlns:a16="http://schemas.microsoft.com/office/drawing/2014/main" id="{7469C9D7-F0CF-50B8-B360-B61CCF1C1532}"/>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8528329" y="6140549"/>
            <a:ext cx="1024255" cy="380365"/>
          </a:xfrm>
          <a:prstGeom prst="rect">
            <a:avLst/>
          </a:prstGeom>
        </p:spPr>
      </p:pic>
    </p:spTree>
    <p:extLst>
      <p:ext uri="{BB962C8B-B14F-4D97-AF65-F5344CB8AC3E}">
        <p14:creationId xmlns:p14="http://schemas.microsoft.com/office/powerpoint/2010/main" val="3397508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6387609" y="1684800"/>
            <a:ext cx="2807545" cy="313200"/>
          </a:xfrm>
        </p:spPr>
        <p:txBody>
          <a:bodyPr/>
          <a:lstStyle>
            <a:lvl1pPr>
              <a:defRPr>
                <a:solidFill>
                  <a:srgbClr val="71004B"/>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387609" y="2088000"/>
            <a:ext cx="2807545" cy="352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4" name="Straight Connector 13">
            <a:extLst>
              <a:ext uri="{FF2B5EF4-FFF2-40B4-BE49-F238E27FC236}">
                <a16:creationId xmlns:a16="http://schemas.microsoft.com/office/drawing/2014/main" id="{B95068EB-76AC-4EF5-8BD2-2EB05172979D}"/>
              </a:ext>
            </a:extLst>
          </p:cNvPr>
          <p:cNvCxnSpPr>
            <a:cxnSpLocks/>
          </p:cNvCxnSpPr>
          <p:nvPr userDrawn="1"/>
        </p:nvCxnSpPr>
        <p:spPr>
          <a:xfrm>
            <a:off x="366317" y="6167142"/>
            <a:ext cx="733921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8E228-BF20-44B1-8F4B-7DD58F1F95F2}"/>
              </a:ext>
            </a:extLst>
          </p:cNvPr>
          <p:cNvCxnSpPr>
            <a:cxnSpLocks/>
          </p:cNvCxnSpPr>
          <p:nvPr userDrawn="1"/>
        </p:nvCxnSpPr>
        <p:spPr>
          <a:xfrm>
            <a:off x="9168855" y="6167142"/>
            <a:ext cx="383728"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D1982FDC-07C1-4AD0-9360-16088F2BBE80}"/>
              </a:ext>
            </a:extLst>
          </p:cNvPr>
          <p:cNvSpPr>
            <a:spLocks noGrp="1"/>
          </p:cNvSpPr>
          <p:nvPr>
            <p:ph type="pic" sz="quarter" idx="17" hasCustomPrompt="1"/>
          </p:nvPr>
        </p:nvSpPr>
        <p:spPr>
          <a:xfrm>
            <a:off x="1" y="3"/>
            <a:ext cx="6149975" cy="5544889"/>
          </a:xfrm>
          <a:custGeom>
            <a:avLst/>
            <a:gdLst>
              <a:gd name="connsiteX0" fmla="*/ 0 w 7569200"/>
              <a:gd name="connsiteY0" fmla="*/ 0 h 5544889"/>
              <a:gd name="connsiteX1" fmla="*/ 7569200 w 7569200"/>
              <a:gd name="connsiteY1" fmla="*/ 0 h 5544889"/>
              <a:gd name="connsiteX2" fmla="*/ 7569200 w 7569200"/>
              <a:gd name="connsiteY2" fmla="*/ 5544889 h 5544889"/>
              <a:gd name="connsiteX3" fmla="*/ 7440730 w 7569200"/>
              <a:gd name="connsiteY3" fmla="*/ 5544889 h 5544889"/>
              <a:gd name="connsiteX4" fmla="*/ 7435452 w 7569200"/>
              <a:gd name="connsiteY4" fmla="*/ 5544355 h 5544889"/>
              <a:gd name="connsiteX5" fmla="*/ 2703892 w 7569200"/>
              <a:gd name="connsiteY5" fmla="*/ 5544355 h 5544889"/>
              <a:gd name="connsiteX6" fmla="*/ 2227174 w 7569200"/>
              <a:gd name="connsiteY6" fmla="*/ 5346139 h 5544889"/>
              <a:gd name="connsiteX7" fmla="*/ 1225541 w 7569200"/>
              <a:gd name="connsiteY7" fmla="*/ 4342476 h 5544889"/>
              <a:gd name="connsiteX8" fmla="*/ 1027520 w 7569200"/>
              <a:gd name="connsiteY8" fmla="*/ 3864241 h 5544889"/>
              <a:gd name="connsiteX9" fmla="*/ 1027520 w 7569200"/>
              <a:gd name="connsiteY9" fmla="*/ 2501901 h 5544889"/>
              <a:gd name="connsiteX10" fmla="*/ 691198 w 7569200"/>
              <a:gd name="connsiteY10" fmla="*/ 2164200 h 5544889"/>
              <a:gd name="connsiteX11" fmla="*/ 42232 w 7569200"/>
              <a:gd name="connsiteY11" fmla="*/ 2164200 h 5544889"/>
              <a:gd name="connsiteX12" fmla="*/ 0 w 7569200"/>
              <a:gd name="connsiteY12" fmla="*/ 2164200 h 554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69200" h="5544889">
                <a:moveTo>
                  <a:pt x="0" y="0"/>
                </a:moveTo>
                <a:lnTo>
                  <a:pt x="7569200" y="0"/>
                </a:lnTo>
                <a:lnTo>
                  <a:pt x="7569200" y="5544889"/>
                </a:lnTo>
                <a:lnTo>
                  <a:pt x="7440730" y="5544889"/>
                </a:lnTo>
                <a:lnTo>
                  <a:pt x="7435452" y="5544355"/>
                </a:lnTo>
                <a:cubicBezTo>
                  <a:pt x="2703892" y="5544355"/>
                  <a:pt x="2703892" y="5544355"/>
                  <a:pt x="2703892" y="5544355"/>
                </a:cubicBezTo>
                <a:cubicBezTo>
                  <a:pt x="2524730" y="5544355"/>
                  <a:pt x="2352902" y="5473039"/>
                  <a:pt x="2227174" y="5346139"/>
                </a:cubicBezTo>
                <a:cubicBezTo>
                  <a:pt x="1225541" y="4342476"/>
                  <a:pt x="1225541" y="4342476"/>
                  <a:pt x="1225541" y="4342476"/>
                </a:cubicBezTo>
                <a:cubicBezTo>
                  <a:pt x="1098766" y="4215576"/>
                  <a:pt x="1027520" y="4043579"/>
                  <a:pt x="1027520" y="3864241"/>
                </a:cubicBezTo>
                <a:cubicBezTo>
                  <a:pt x="1027520" y="2501901"/>
                  <a:pt x="1027520" y="2501901"/>
                  <a:pt x="1027520" y="2501901"/>
                </a:cubicBezTo>
                <a:cubicBezTo>
                  <a:pt x="1027520" y="2315222"/>
                  <a:pt x="876647" y="2164200"/>
                  <a:pt x="691198" y="2164200"/>
                </a:cubicBezTo>
                <a:cubicBezTo>
                  <a:pt x="428741" y="2164200"/>
                  <a:pt x="215495" y="2164200"/>
                  <a:pt x="42232" y="2164200"/>
                </a:cubicBezTo>
                <a:lnTo>
                  <a:pt x="0" y="2164200"/>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0" name="Text Placeholder 9">
            <a:extLst>
              <a:ext uri="{FF2B5EF4-FFF2-40B4-BE49-F238E27FC236}">
                <a16:creationId xmlns:a16="http://schemas.microsoft.com/office/drawing/2014/main" id="{2F013A13-0E91-49DC-A996-17C5B4EB717A}"/>
              </a:ext>
            </a:extLst>
          </p:cNvPr>
          <p:cNvSpPr>
            <a:spLocks noGrp="1"/>
          </p:cNvSpPr>
          <p:nvPr>
            <p:ph type="body" sz="quarter" idx="16" hasCustomPrompt="1"/>
          </p:nvPr>
        </p:nvSpPr>
        <p:spPr>
          <a:xfrm>
            <a:off x="365626" y="439200"/>
            <a:ext cx="9187425" cy="14400"/>
          </a:xfrm>
          <a:solidFill>
            <a:srgbClr val="71004B"/>
          </a:solidFill>
        </p:spPr>
        <p:txBody>
          <a:bodyPr/>
          <a:lstStyle>
            <a:lvl1pPr marL="0" indent="0">
              <a:buNone/>
              <a:defRPr sz="100"/>
            </a:lvl1pPr>
          </a:lstStyle>
          <a:p>
            <a:pPr lvl="0"/>
            <a:r>
              <a:rPr lang="en-GB" dirty="0"/>
              <a:t>.</a:t>
            </a:r>
          </a:p>
        </p:txBody>
      </p:sp>
      <p:sp>
        <p:nvSpPr>
          <p:cNvPr id="5" name="Date_GeneralDate" hidden="1"/>
          <p:cNvSpPr>
            <a:spLocks noGrp="1"/>
          </p:cNvSpPr>
          <p:nvPr>
            <p:ph type="dt" sz="half" idx="10"/>
          </p:nvPr>
        </p:nvSpPr>
        <p:spPr/>
        <p:txBody>
          <a:bodyPr/>
          <a:lstStyle/>
          <a:p>
            <a:endParaRPr lang="en-GB" dirty="0"/>
          </a:p>
        </p:txBody>
      </p:sp>
      <p:sp>
        <p:nvSpPr>
          <p:cNvPr id="17" name="TextBox 16">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3247623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ontent and picture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6336000" y="360000"/>
            <a:ext cx="2807545" cy="313200"/>
          </a:xfrm>
        </p:spPr>
        <p:txBody>
          <a:bodyPr/>
          <a:lstStyle>
            <a:lvl1pPr>
              <a:defRPr>
                <a:solidFill>
                  <a:srgbClr val="71004B"/>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336000" y="720000"/>
            <a:ext cx="2837897" cy="4626429"/>
          </a:xfrm>
        </p:spPr>
        <p:txBody>
          <a:bodyPr/>
          <a:lstStyle>
            <a:lvl1pPr marL="0" indent="0">
              <a:buFontTx/>
              <a:buNone/>
              <a:defRPr sz="1200"/>
            </a:lvl1pPr>
            <a:lvl2pPr marL="216000" indent="0">
              <a:buFontTx/>
              <a:buNone/>
              <a:defRPr sz="1200"/>
            </a:lvl2pPr>
            <a:lvl3pPr marL="432000" indent="0">
              <a:buFontTx/>
              <a:buNone/>
              <a:defRPr sz="1200"/>
            </a:lvl3pPr>
            <a:lvl4pPr>
              <a:buFontTx/>
              <a:buNone/>
              <a:defRPr sz="1200"/>
            </a:lvl4pPr>
            <a:lvl5pPr>
              <a:buFontTx/>
              <a:buNone/>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4" name="Straight Connector 13">
            <a:extLst>
              <a:ext uri="{FF2B5EF4-FFF2-40B4-BE49-F238E27FC236}">
                <a16:creationId xmlns:a16="http://schemas.microsoft.com/office/drawing/2014/main" id="{B95068EB-76AC-4EF5-8BD2-2EB05172979D}"/>
              </a:ext>
            </a:extLst>
          </p:cNvPr>
          <p:cNvCxnSpPr>
            <a:cxnSpLocks/>
          </p:cNvCxnSpPr>
          <p:nvPr userDrawn="1"/>
        </p:nvCxnSpPr>
        <p:spPr>
          <a:xfrm>
            <a:off x="366317" y="6167142"/>
            <a:ext cx="733921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8E228-BF20-44B1-8F4B-7DD58F1F95F2}"/>
              </a:ext>
            </a:extLst>
          </p:cNvPr>
          <p:cNvCxnSpPr>
            <a:cxnSpLocks/>
          </p:cNvCxnSpPr>
          <p:nvPr userDrawn="1"/>
        </p:nvCxnSpPr>
        <p:spPr>
          <a:xfrm>
            <a:off x="9168855" y="6167142"/>
            <a:ext cx="383728"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D1982FDC-07C1-4AD0-9360-16088F2BBE80}"/>
              </a:ext>
            </a:extLst>
          </p:cNvPr>
          <p:cNvSpPr>
            <a:spLocks noGrp="1"/>
          </p:cNvSpPr>
          <p:nvPr>
            <p:ph type="pic" sz="quarter" idx="17" hasCustomPrompt="1"/>
          </p:nvPr>
        </p:nvSpPr>
        <p:spPr>
          <a:xfrm>
            <a:off x="1" y="3"/>
            <a:ext cx="6149975" cy="5544889"/>
          </a:xfrm>
          <a:custGeom>
            <a:avLst/>
            <a:gdLst>
              <a:gd name="connsiteX0" fmla="*/ 0 w 7569200"/>
              <a:gd name="connsiteY0" fmla="*/ 0 h 5544889"/>
              <a:gd name="connsiteX1" fmla="*/ 7569200 w 7569200"/>
              <a:gd name="connsiteY1" fmla="*/ 0 h 5544889"/>
              <a:gd name="connsiteX2" fmla="*/ 7569200 w 7569200"/>
              <a:gd name="connsiteY2" fmla="*/ 5544889 h 5544889"/>
              <a:gd name="connsiteX3" fmla="*/ 7440730 w 7569200"/>
              <a:gd name="connsiteY3" fmla="*/ 5544889 h 5544889"/>
              <a:gd name="connsiteX4" fmla="*/ 7435452 w 7569200"/>
              <a:gd name="connsiteY4" fmla="*/ 5544355 h 5544889"/>
              <a:gd name="connsiteX5" fmla="*/ 2703892 w 7569200"/>
              <a:gd name="connsiteY5" fmla="*/ 5544355 h 5544889"/>
              <a:gd name="connsiteX6" fmla="*/ 2227174 w 7569200"/>
              <a:gd name="connsiteY6" fmla="*/ 5346139 h 5544889"/>
              <a:gd name="connsiteX7" fmla="*/ 1225541 w 7569200"/>
              <a:gd name="connsiteY7" fmla="*/ 4342476 h 5544889"/>
              <a:gd name="connsiteX8" fmla="*/ 1027520 w 7569200"/>
              <a:gd name="connsiteY8" fmla="*/ 3864241 h 5544889"/>
              <a:gd name="connsiteX9" fmla="*/ 1027520 w 7569200"/>
              <a:gd name="connsiteY9" fmla="*/ 2501901 h 5544889"/>
              <a:gd name="connsiteX10" fmla="*/ 691198 w 7569200"/>
              <a:gd name="connsiteY10" fmla="*/ 2164200 h 5544889"/>
              <a:gd name="connsiteX11" fmla="*/ 42232 w 7569200"/>
              <a:gd name="connsiteY11" fmla="*/ 2164200 h 5544889"/>
              <a:gd name="connsiteX12" fmla="*/ 0 w 7569200"/>
              <a:gd name="connsiteY12" fmla="*/ 2164200 h 554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69200" h="5544889">
                <a:moveTo>
                  <a:pt x="0" y="0"/>
                </a:moveTo>
                <a:lnTo>
                  <a:pt x="7569200" y="0"/>
                </a:lnTo>
                <a:lnTo>
                  <a:pt x="7569200" y="5544889"/>
                </a:lnTo>
                <a:lnTo>
                  <a:pt x="7440730" y="5544889"/>
                </a:lnTo>
                <a:lnTo>
                  <a:pt x="7435452" y="5544355"/>
                </a:lnTo>
                <a:cubicBezTo>
                  <a:pt x="2703892" y="5544355"/>
                  <a:pt x="2703892" y="5544355"/>
                  <a:pt x="2703892" y="5544355"/>
                </a:cubicBezTo>
                <a:cubicBezTo>
                  <a:pt x="2524730" y="5544355"/>
                  <a:pt x="2352902" y="5473039"/>
                  <a:pt x="2227174" y="5346139"/>
                </a:cubicBezTo>
                <a:cubicBezTo>
                  <a:pt x="1225541" y="4342476"/>
                  <a:pt x="1225541" y="4342476"/>
                  <a:pt x="1225541" y="4342476"/>
                </a:cubicBezTo>
                <a:cubicBezTo>
                  <a:pt x="1098766" y="4215576"/>
                  <a:pt x="1027520" y="4043579"/>
                  <a:pt x="1027520" y="3864241"/>
                </a:cubicBezTo>
                <a:cubicBezTo>
                  <a:pt x="1027520" y="2501901"/>
                  <a:pt x="1027520" y="2501901"/>
                  <a:pt x="1027520" y="2501901"/>
                </a:cubicBezTo>
                <a:cubicBezTo>
                  <a:pt x="1027520" y="2315222"/>
                  <a:pt x="876647" y="2164200"/>
                  <a:pt x="691198" y="2164200"/>
                </a:cubicBezTo>
                <a:cubicBezTo>
                  <a:pt x="428741" y="2164200"/>
                  <a:pt x="215495" y="2164200"/>
                  <a:pt x="42232" y="2164200"/>
                </a:cubicBezTo>
                <a:lnTo>
                  <a:pt x="0" y="2164200"/>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0" name="Text Placeholder 9">
            <a:extLst>
              <a:ext uri="{FF2B5EF4-FFF2-40B4-BE49-F238E27FC236}">
                <a16:creationId xmlns:a16="http://schemas.microsoft.com/office/drawing/2014/main" id="{2F013A13-0E91-49DC-A996-17C5B4EB717A}"/>
              </a:ext>
            </a:extLst>
          </p:cNvPr>
          <p:cNvSpPr>
            <a:spLocks noGrp="1"/>
          </p:cNvSpPr>
          <p:nvPr>
            <p:ph type="body" sz="quarter" idx="16" hasCustomPrompt="1"/>
          </p:nvPr>
        </p:nvSpPr>
        <p:spPr>
          <a:xfrm>
            <a:off x="365626" y="439200"/>
            <a:ext cx="9187425" cy="14400"/>
          </a:xfrm>
          <a:solidFill>
            <a:srgbClr val="71004B"/>
          </a:solidFill>
        </p:spPr>
        <p:txBody>
          <a:bodyPr/>
          <a:lstStyle>
            <a:lvl1pPr marL="0" indent="0">
              <a:buNone/>
              <a:defRPr sz="100"/>
            </a:lvl1pPr>
          </a:lstStyle>
          <a:p>
            <a:pPr lvl="0"/>
            <a:r>
              <a:rPr lang="en-GB" dirty="0"/>
              <a:t>.</a:t>
            </a:r>
          </a:p>
        </p:txBody>
      </p:sp>
      <p:sp>
        <p:nvSpPr>
          <p:cNvPr id="5" name="Date_GeneralDate" hidden="1"/>
          <p:cNvSpPr>
            <a:spLocks noGrp="1"/>
          </p:cNvSpPr>
          <p:nvPr>
            <p:ph type="dt" sz="half" idx="10"/>
          </p:nvPr>
        </p:nvSpPr>
        <p:spPr/>
        <p:txBody>
          <a:bodyPr/>
          <a:lstStyle/>
          <a:p>
            <a:endParaRPr lang="en-GB" dirty="0"/>
          </a:p>
        </p:txBody>
      </p:sp>
      <p:sp>
        <p:nvSpPr>
          <p:cNvPr id="17" name="TextBox 16">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20891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B">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360000" y="1341900"/>
            <a:ext cx="2807545" cy="3132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366317" y="1790700"/>
            <a:ext cx="3310333" cy="3962400"/>
          </a:xfrm>
        </p:spPr>
        <p:txBody>
          <a:bodyPr/>
          <a:lstStyle>
            <a:lvl1pPr marL="0" indent="0">
              <a:buFontTx/>
              <a:buNone/>
              <a:defRPr sz="1000"/>
            </a:lvl1pPr>
            <a:lvl2pPr>
              <a:defRPr sz="1000"/>
            </a:lvl2pPr>
            <a:lvl3pPr>
              <a:defRPr sz="1000"/>
            </a:lvl3pPr>
            <a:lvl4pPr>
              <a:defRPr sz="1000"/>
            </a:lvl4pPr>
            <a:lvl5pP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Picture Placeholder 33">
            <a:extLst>
              <a:ext uri="{FF2B5EF4-FFF2-40B4-BE49-F238E27FC236}">
                <a16:creationId xmlns:a16="http://schemas.microsoft.com/office/drawing/2014/main" id="{17E43FD9-9ABF-429E-B4A0-7364D4A93408}"/>
              </a:ext>
            </a:extLst>
          </p:cNvPr>
          <p:cNvSpPr>
            <a:spLocks noGrp="1"/>
          </p:cNvSpPr>
          <p:nvPr>
            <p:ph type="pic" sz="quarter" idx="15" hasCustomPrompt="1"/>
          </p:nvPr>
        </p:nvSpPr>
        <p:spPr>
          <a:xfrm>
            <a:off x="3755643" y="0"/>
            <a:ext cx="6150359" cy="6872470"/>
          </a:xfrm>
          <a:custGeom>
            <a:avLst/>
            <a:gdLst>
              <a:gd name="connsiteX0" fmla="*/ 7569670 w 7569672"/>
              <a:gd name="connsiteY0" fmla="*/ 6858000 h 6872470"/>
              <a:gd name="connsiteX1" fmla="*/ 7569671 w 7569672"/>
              <a:gd name="connsiteY1" fmla="*/ 6858000 h 6872470"/>
              <a:gd name="connsiteX2" fmla="*/ 7569671 w 7569672"/>
              <a:gd name="connsiteY2" fmla="*/ 6872470 h 6872470"/>
              <a:gd name="connsiteX3" fmla="*/ 7569670 w 7569672"/>
              <a:gd name="connsiteY3" fmla="*/ 6872470 h 6872470"/>
              <a:gd name="connsiteX4" fmla="*/ 0 w 7569672"/>
              <a:gd name="connsiteY4" fmla="*/ 5590664 h 6872470"/>
              <a:gd name="connsiteX5" fmla="*/ 1 w 7569672"/>
              <a:gd name="connsiteY5" fmla="*/ 5590664 h 6872470"/>
              <a:gd name="connsiteX6" fmla="*/ 1 w 7569672"/>
              <a:gd name="connsiteY6" fmla="*/ 6858000 h 6872470"/>
              <a:gd name="connsiteX7" fmla="*/ 0 w 7569672"/>
              <a:gd name="connsiteY7" fmla="*/ 6858000 h 6872470"/>
              <a:gd name="connsiteX8" fmla="*/ 1 w 7569672"/>
              <a:gd name="connsiteY8" fmla="*/ 0 h 6872470"/>
              <a:gd name="connsiteX9" fmla="*/ 7569672 w 7569672"/>
              <a:gd name="connsiteY9" fmla="*/ 0 h 6872470"/>
              <a:gd name="connsiteX10" fmla="*/ 7569672 w 7569672"/>
              <a:gd name="connsiteY10" fmla="*/ 6858000 h 6872470"/>
              <a:gd name="connsiteX11" fmla="*/ 7569671 w 7569672"/>
              <a:gd name="connsiteY11" fmla="*/ 6858000 h 6872470"/>
              <a:gd name="connsiteX12" fmla="*/ 7569671 w 7569672"/>
              <a:gd name="connsiteY12" fmla="*/ 2149608 h 6872470"/>
              <a:gd name="connsiteX13" fmla="*/ 7535745 w 7569672"/>
              <a:gd name="connsiteY13" fmla="*/ 2149608 h 6872470"/>
              <a:gd name="connsiteX14" fmla="*/ 6874520 w 7569672"/>
              <a:gd name="connsiteY14" fmla="*/ 2149608 h 6872470"/>
              <a:gd name="connsiteX15" fmla="*/ 6531846 w 7569672"/>
              <a:gd name="connsiteY15" fmla="*/ 2493607 h 6872470"/>
              <a:gd name="connsiteX16" fmla="*/ 6531846 w 7569672"/>
              <a:gd name="connsiteY16" fmla="*/ 3881359 h 6872470"/>
              <a:gd name="connsiteX17" fmla="*/ 6330084 w 7569672"/>
              <a:gd name="connsiteY17" fmla="*/ 4368514 h 6872470"/>
              <a:gd name="connsiteX18" fmla="*/ 5309531 w 7569672"/>
              <a:gd name="connsiteY18" fmla="*/ 5390899 h 6872470"/>
              <a:gd name="connsiteX19" fmla="*/ 4823808 w 7569672"/>
              <a:gd name="connsiteY19" fmla="*/ 5592813 h 6872470"/>
              <a:gd name="connsiteX20" fmla="*/ 2789978 w 7569672"/>
              <a:gd name="connsiteY20" fmla="*/ 5592813 h 6872470"/>
              <a:gd name="connsiteX21" fmla="*/ 2700739 w 7569672"/>
              <a:gd name="connsiteY21" fmla="*/ 5592813 h 6872470"/>
              <a:gd name="connsiteX22" fmla="*/ 2700739 w 7569672"/>
              <a:gd name="connsiteY22" fmla="*/ 5590664 h 6872470"/>
              <a:gd name="connsiteX23" fmla="*/ 1 w 7569672"/>
              <a:gd name="connsiteY23" fmla="*/ 5590664 h 687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69672" h="6872470">
                <a:moveTo>
                  <a:pt x="7569670" y="6858000"/>
                </a:moveTo>
                <a:lnTo>
                  <a:pt x="7569671" y="6858000"/>
                </a:lnTo>
                <a:lnTo>
                  <a:pt x="7569671" y="6872470"/>
                </a:lnTo>
                <a:lnTo>
                  <a:pt x="7569670" y="6872470"/>
                </a:lnTo>
                <a:close/>
                <a:moveTo>
                  <a:pt x="0" y="5590664"/>
                </a:moveTo>
                <a:lnTo>
                  <a:pt x="1" y="5590664"/>
                </a:lnTo>
                <a:lnTo>
                  <a:pt x="1" y="6858000"/>
                </a:lnTo>
                <a:lnTo>
                  <a:pt x="0" y="6858000"/>
                </a:lnTo>
                <a:close/>
                <a:moveTo>
                  <a:pt x="1" y="0"/>
                </a:moveTo>
                <a:lnTo>
                  <a:pt x="7569672" y="0"/>
                </a:lnTo>
                <a:lnTo>
                  <a:pt x="7569672" y="6858000"/>
                </a:lnTo>
                <a:lnTo>
                  <a:pt x="7569671" y="6858000"/>
                </a:lnTo>
                <a:lnTo>
                  <a:pt x="7569671" y="2149608"/>
                </a:lnTo>
                <a:lnTo>
                  <a:pt x="7535745" y="2149608"/>
                </a:lnTo>
                <a:cubicBezTo>
                  <a:pt x="7359209" y="2149608"/>
                  <a:pt x="7141935" y="2149608"/>
                  <a:pt x="6874520" y="2149608"/>
                </a:cubicBezTo>
                <a:cubicBezTo>
                  <a:pt x="6685569" y="2149608"/>
                  <a:pt x="6531846" y="2303446"/>
                  <a:pt x="6531846" y="2493607"/>
                </a:cubicBezTo>
                <a:cubicBezTo>
                  <a:pt x="6531846" y="2493607"/>
                  <a:pt x="6531846" y="2493607"/>
                  <a:pt x="6531846" y="3881359"/>
                </a:cubicBezTo>
                <a:cubicBezTo>
                  <a:pt x="6531846" y="4064042"/>
                  <a:pt x="6459254" y="4239247"/>
                  <a:pt x="6330084" y="4368514"/>
                </a:cubicBezTo>
                <a:cubicBezTo>
                  <a:pt x="6330084" y="4368514"/>
                  <a:pt x="6330084" y="4368514"/>
                  <a:pt x="5309531" y="5390899"/>
                </a:cubicBezTo>
                <a:cubicBezTo>
                  <a:pt x="5181429" y="5520166"/>
                  <a:pt x="5006356" y="5592813"/>
                  <a:pt x="4823808" y="5592813"/>
                </a:cubicBezTo>
                <a:cubicBezTo>
                  <a:pt x="4823808" y="5592813"/>
                  <a:pt x="4823808" y="5592813"/>
                  <a:pt x="2789978" y="5592813"/>
                </a:cubicBezTo>
                <a:lnTo>
                  <a:pt x="2700739" y="5592813"/>
                </a:lnTo>
                <a:lnTo>
                  <a:pt x="2700739" y="5590664"/>
                </a:lnTo>
                <a:lnTo>
                  <a:pt x="1" y="5590664"/>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4" name="Text Placeholder 9">
            <a:extLst>
              <a:ext uri="{FF2B5EF4-FFF2-40B4-BE49-F238E27FC236}">
                <a16:creationId xmlns:a16="http://schemas.microsoft.com/office/drawing/2014/main" id="{A44F2F33-806D-4543-9B27-423F65D66892}"/>
              </a:ext>
            </a:extLst>
          </p:cNvPr>
          <p:cNvSpPr>
            <a:spLocks noGrp="1"/>
          </p:cNvSpPr>
          <p:nvPr>
            <p:ph type="body" sz="quarter" idx="16" hasCustomPrompt="1"/>
          </p:nvPr>
        </p:nvSpPr>
        <p:spPr>
          <a:xfrm>
            <a:off x="365626" y="439200"/>
            <a:ext cx="9187425" cy="14400"/>
          </a:xfrm>
          <a:solidFill>
            <a:srgbClr val="71004B"/>
          </a:solidFill>
        </p:spPr>
        <p:txBody>
          <a:bodyPr/>
          <a:lstStyle>
            <a:lvl1pPr marL="0" indent="0">
              <a:buNone/>
              <a:defRPr sz="100"/>
            </a:lvl1pPr>
          </a:lstStyle>
          <a:p>
            <a:pPr lvl="0"/>
            <a:r>
              <a:rPr lang="en-GB" dirty="0"/>
              <a:t>.</a:t>
            </a:r>
          </a:p>
        </p:txBody>
      </p:sp>
      <p:cxnSp>
        <p:nvCxnSpPr>
          <p:cNvPr id="15" name="Straight Connector 14">
            <a:extLst>
              <a:ext uri="{FF2B5EF4-FFF2-40B4-BE49-F238E27FC236}">
                <a16:creationId xmlns:a16="http://schemas.microsoft.com/office/drawing/2014/main" id="{38151F8E-BD67-4F08-91BE-60E29B5890DE}"/>
              </a:ext>
            </a:extLst>
          </p:cNvPr>
          <p:cNvCxnSpPr>
            <a:cxnSpLocks/>
          </p:cNvCxnSpPr>
          <p:nvPr userDrawn="1"/>
        </p:nvCxnSpPr>
        <p:spPr>
          <a:xfrm>
            <a:off x="366317" y="6167142"/>
            <a:ext cx="733921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8602B5-6C64-486B-8007-8CA07FC2CAD2}"/>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17" name="TextBox 16">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3628241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nd picture C">
    <p:bg>
      <p:bgPr>
        <a:solidFill>
          <a:srgbClr val="71004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1775" y="1684803"/>
            <a:ext cx="3462688" cy="312131"/>
          </a:xfrm>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1061775" y="2088000"/>
            <a:ext cx="3462688" cy="32759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Picture Placeholder 21">
            <a:extLst>
              <a:ext uri="{FF2B5EF4-FFF2-40B4-BE49-F238E27FC236}">
                <a16:creationId xmlns:a16="http://schemas.microsoft.com/office/drawing/2014/main" id="{D8FBB3BA-0B3C-4A79-B30D-94B6B96F2CBB}"/>
              </a:ext>
            </a:extLst>
          </p:cNvPr>
          <p:cNvSpPr>
            <a:spLocks noGrp="1"/>
          </p:cNvSpPr>
          <p:nvPr>
            <p:ph type="pic" sz="quarter" idx="15" hasCustomPrompt="1"/>
          </p:nvPr>
        </p:nvSpPr>
        <p:spPr>
          <a:xfrm>
            <a:off x="4927204" y="0"/>
            <a:ext cx="4978797" cy="6858000"/>
          </a:xfrm>
          <a:custGeom>
            <a:avLst/>
            <a:gdLst>
              <a:gd name="connsiteX0" fmla="*/ 3628578 w 6127750"/>
              <a:gd name="connsiteY0" fmla="*/ 0 h 6858000"/>
              <a:gd name="connsiteX1" fmla="*/ 6127750 w 6127750"/>
              <a:gd name="connsiteY1" fmla="*/ 0 h 6858000"/>
              <a:gd name="connsiteX2" fmla="*/ 6127750 w 6127750"/>
              <a:gd name="connsiteY2" fmla="*/ 4539774 h 6858000"/>
              <a:gd name="connsiteX3" fmla="*/ 6116458 w 6127750"/>
              <a:gd name="connsiteY3" fmla="*/ 4539774 h 6858000"/>
              <a:gd name="connsiteX4" fmla="*/ 5628456 w 6127750"/>
              <a:gd name="connsiteY4" fmla="*/ 4539774 h 6858000"/>
              <a:gd name="connsiteX5" fmla="*/ 5481266 w 6127750"/>
              <a:gd name="connsiteY5" fmla="*/ 4687041 h 6858000"/>
              <a:gd name="connsiteX6" fmla="*/ 5481266 w 6127750"/>
              <a:gd name="connsiteY6" fmla="*/ 5292117 h 6858000"/>
              <a:gd name="connsiteX7" fmla="*/ 5391671 w 6127750"/>
              <a:gd name="connsiteY7" fmla="*/ 5503413 h 6858000"/>
              <a:gd name="connsiteX8" fmla="*/ 4950098 w 6127750"/>
              <a:gd name="connsiteY8" fmla="*/ 5945214 h 6858000"/>
              <a:gd name="connsiteX9" fmla="*/ 4738910 w 6127750"/>
              <a:gd name="connsiteY9" fmla="*/ 6031654 h 6858000"/>
              <a:gd name="connsiteX10" fmla="*/ 2643039 w 6127750"/>
              <a:gd name="connsiteY10" fmla="*/ 6031654 h 6858000"/>
              <a:gd name="connsiteX11" fmla="*/ 2492648 w 6127750"/>
              <a:gd name="connsiteY11" fmla="*/ 6182122 h 6858000"/>
              <a:gd name="connsiteX12" fmla="*/ 2492648 w 6127750"/>
              <a:gd name="connsiteY12" fmla="*/ 6858000 h 6858000"/>
              <a:gd name="connsiteX13" fmla="*/ 0 w 6127750"/>
              <a:gd name="connsiteY13" fmla="*/ 6858000 h 6858000"/>
              <a:gd name="connsiteX14" fmla="*/ 0 w 6127750"/>
              <a:gd name="connsiteY14" fmla="*/ 6829667 h 6858000"/>
              <a:gd name="connsiteX15" fmla="*/ 0 w 6127750"/>
              <a:gd name="connsiteY15" fmla="*/ 2244328 h 6858000"/>
              <a:gd name="connsiteX16" fmla="*/ 492770 w 6127750"/>
              <a:gd name="connsiteY16" fmla="*/ 2244328 h 6858000"/>
              <a:gd name="connsiteX17" fmla="*/ 639961 w 6127750"/>
              <a:gd name="connsiteY17" fmla="*/ 2093860 h 6858000"/>
              <a:gd name="connsiteX18" fmla="*/ 639961 w 6127750"/>
              <a:gd name="connsiteY18" fmla="*/ 1491986 h 6858000"/>
              <a:gd name="connsiteX19" fmla="*/ 729556 w 6127750"/>
              <a:gd name="connsiteY19" fmla="*/ 1280689 h 6858000"/>
              <a:gd name="connsiteX20" fmla="*/ 1171129 w 6127750"/>
              <a:gd name="connsiteY20" fmla="*/ 835687 h 6858000"/>
              <a:gd name="connsiteX21" fmla="*/ 1382316 w 6127750"/>
              <a:gd name="connsiteY21" fmla="*/ 749247 h 6858000"/>
              <a:gd name="connsiteX22" fmla="*/ 3478188 w 6127750"/>
              <a:gd name="connsiteY22" fmla="*/ 749247 h 6858000"/>
              <a:gd name="connsiteX23" fmla="*/ 3628578 w 6127750"/>
              <a:gd name="connsiteY23" fmla="*/ 598779 h 6858000"/>
              <a:gd name="connsiteX24" fmla="*/ 3628578 w 6127750"/>
              <a:gd name="connsiteY24" fmla="*/ 94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27750" h="6858000">
                <a:moveTo>
                  <a:pt x="3628578" y="0"/>
                </a:moveTo>
                <a:lnTo>
                  <a:pt x="6127750" y="0"/>
                </a:lnTo>
                <a:lnTo>
                  <a:pt x="6127750" y="4539774"/>
                </a:lnTo>
                <a:lnTo>
                  <a:pt x="6116458" y="4539774"/>
                </a:lnTo>
                <a:cubicBezTo>
                  <a:pt x="6071179" y="4539774"/>
                  <a:pt x="5950437" y="4539774"/>
                  <a:pt x="5628456" y="4539774"/>
                </a:cubicBezTo>
                <a:cubicBezTo>
                  <a:pt x="5548462" y="4539774"/>
                  <a:pt x="5481266" y="4607005"/>
                  <a:pt x="5481266" y="4687041"/>
                </a:cubicBezTo>
                <a:cubicBezTo>
                  <a:pt x="5481266" y="4687041"/>
                  <a:pt x="5481266" y="4687041"/>
                  <a:pt x="5481266" y="5292117"/>
                </a:cubicBezTo>
                <a:cubicBezTo>
                  <a:pt x="5481266" y="5368952"/>
                  <a:pt x="5449268" y="5445787"/>
                  <a:pt x="5391671" y="5503413"/>
                </a:cubicBezTo>
                <a:cubicBezTo>
                  <a:pt x="5391671" y="5503413"/>
                  <a:pt x="5391671" y="5503413"/>
                  <a:pt x="4950098" y="5945214"/>
                </a:cubicBezTo>
                <a:cubicBezTo>
                  <a:pt x="4892502" y="6002840"/>
                  <a:pt x="4815706" y="6031654"/>
                  <a:pt x="4738910" y="6031654"/>
                </a:cubicBezTo>
                <a:cubicBezTo>
                  <a:pt x="4738910" y="6031654"/>
                  <a:pt x="4738910" y="6031654"/>
                  <a:pt x="2643039" y="6031654"/>
                </a:cubicBezTo>
                <a:cubicBezTo>
                  <a:pt x="2559844" y="6031654"/>
                  <a:pt x="2492648" y="6098884"/>
                  <a:pt x="2492648" y="6182122"/>
                </a:cubicBezTo>
                <a:lnTo>
                  <a:pt x="2492648" y="6858000"/>
                </a:lnTo>
                <a:lnTo>
                  <a:pt x="0" y="6858000"/>
                </a:lnTo>
                <a:lnTo>
                  <a:pt x="0" y="6829667"/>
                </a:lnTo>
                <a:cubicBezTo>
                  <a:pt x="0" y="6611318"/>
                  <a:pt x="0" y="5737920"/>
                  <a:pt x="0" y="2244328"/>
                </a:cubicBezTo>
                <a:cubicBezTo>
                  <a:pt x="0" y="2244328"/>
                  <a:pt x="0" y="2244328"/>
                  <a:pt x="492770" y="2244328"/>
                </a:cubicBezTo>
                <a:cubicBezTo>
                  <a:pt x="575965" y="2244328"/>
                  <a:pt x="639961" y="2177098"/>
                  <a:pt x="639961" y="2093860"/>
                </a:cubicBezTo>
                <a:cubicBezTo>
                  <a:pt x="639961" y="2093860"/>
                  <a:pt x="639961" y="2093860"/>
                  <a:pt x="639961" y="1491986"/>
                </a:cubicBezTo>
                <a:cubicBezTo>
                  <a:pt x="639961" y="1411949"/>
                  <a:pt x="671959" y="1335114"/>
                  <a:pt x="729556" y="1280689"/>
                </a:cubicBezTo>
                <a:cubicBezTo>
                  <a:pt x="729556" y="1280689"/>
                  <a:pt x="729556" y="1280689"/>
                  <a:pt x="1171129" y="835687"/>
                </a:cubicBezTo>
                <a:cubicBezTo>
                  <a:pt x="1228725" y="781262"/>
                  <a:pt x="1305520" y="749247"/>
                  <a:pt x="1382316" y="749247"/>
                </a:cubicBezTo>
                <a:cubicBezTo>
                  <a:pt x="1382316" y="749247"/>
                  <a:pt x="1382316" y="749247"/>
                  <a:pt x="3478188" y="749247"/>
                </a:cubicBezTo>
                <a:cubicBezTo>
                  <a:pt x="3561382" y="749247"/>
                  <a:pt x="3628578" y="682017"/>
                  <a:pt x="3628578" y="598779"/>
                </a:cubicBezTo>
                <a:cubicBezTo>
                  <a:pt x="3628578" y="598779"/>
                  <a:pt x="3628578" y="598779"/>
                  <a:pt x="3628578" y="94936"/>
                </a:cubicBezTo>
                <a:close/>
              </a:path>
            </a:pathLst>
          </a:custGeom>
        </p:spPr>
        <p:txBody>
          <a:bodyPr wrap="square" tIns="792000" anchor="ctr">
            <a:noAutofit/>
          </a:bodyPr>
          <a:lstStyle>
            <a:lvl1pPr marL="0" indent="0" algn="ctr">
              <a:buNone/>
              <a:defRPr/>
            </a:lvl1pPr>
          </a:lstStyle>
          <a:p>
            <a:r>
              <a:rPr lang="en-GB" dirty="0"/>
              <a:t>Click the placeholder and paste image via Images Library</a:t>
            </a:r>
          </a:p>
          <a:p>
            <a:endParaRPr lang="en-GB" dirty="0"/>
          </a:p>
        </p:txBody>
      </p:sp>
      <p:cxnSp>
        <p:nvCxnSpPr>
          <p:cNvPr id="13" name="Straight Connector 12">
            <a:extLst>
              <a:ext uri="{FF2B5EF4-FFF2-40B4-BE49-F238E27FC236}">
                <a16:creationId xmlns:a16="http://schemas.microsoft.com/office/drawing/2014/main" id="{993CEDAA-1AB7-4019-8397-C9EFE60C1CD6}"/>
              </a:ext>
            </a:extLst>
          </p:cNvPr>
          <p:cNvCxnSpPr>
            <a:cxnSpLocks/>
          </p:cNvCxnSpPr>
          <p:nvPr userDrawn="1"/>
        </p:nvCxnSpPr>
        <p:spPr>
          <a:xfrm>
            <a:off x="9168855" y="6167142"/>
            <a:ext cx="38372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EA5FA224-F064-4E88-A355-12D2DAF28A59}"/>
              </a:ext>
            </a:extLst>
          </p:cNvPr>
          <p:cNvSpPr>
            <a:spLocks noGrp="1"/>
          </p:cNvSpPr>
          <p:nvPr>
            <p:ph type="body" sz="quarter" idx="16" hasCustomPrompt="1"/>
          </p:nvPr>
        </p:nvSpPr>
        <p:spPr>
          <a:xfrm>
            <a:off x="365626" y="439200"/>
            <a:ext cx="9187425" cy="14400"/>
          </a:xfrm>
          <a:solidFill>
            <a:schemeClr val="tx1"/>
          </a:solidFill>
        </p:spPr>
        <p:txBody>
          <a:bodyPr/>
          <a:lstStyle>
            <a:lvl1pPr marL="0" indent="0">
              <a:buNone/>
              <a:defRPr sz="100"/>
            </a:lvl1pPr>
          </a:lstStyle>
          <a:p>
            <a:pPr lvl="0"/>
            <a:r>
              <a:rPr lang="en-GB" dirty="0"/>
              <a:t>.</a:t>
            </a:r>
          </a:p>
        </p:txBody>
      </p:sp>
      <p:sp>
        <p:nvSpPr>
          <p:cNvPr id="26" name="Text Placeholder 9">
            <a:extLst>
              <a:ext uri="{FF2B5EF4-FFF2-40B4-BE49-F238E27FC236}">
                <a16:creationId xmlns:a16="http://schemas.microsoft.com/office/drawing/2014/main" id="{EC70F2F7-EC86-4D94-B9CE-F8F1F4054533}"/>
              </a:ext>
            </a:extLst>
          </p:cNvPr>
          <p:cNvSpPr>
            <a:spLocks noGrp="1"/>
          </p:cNvSpPr>
          <p:nvPr>
            <p:ph type="body" sz="quarter" idx="17" hasCustomPrompt="1"/>
          </p:nvPr>
        </p:nvSpPr>
        <p:spPr>
          <a:xfrm>
            <a:off x="365626" y="6166800"/>
            <a:ext cx="7338825" cy="14400"/>
          </a:xfrm>
          <a:solidFill>
            <a:schemeClr val="tx1"/>
          </a:solidFill>
        </p:spPr>
        <p:txBody>
          <a:bodyPr/>
          <a:lstStyle>
            <a:lvl1pPr marL="0" indent="0">
              <a:buNone/>
              <a:defRPr sz="100"/>
            </a:lvl1pPr>
          </a:lstStyle>
          <a:p>
            <a:pPr lvl="0"/>
            <a:r>
              <a:rPr lang="en-GB" dirty="0"/>
              <a:t>.</a:t>
            </a:r>
          </a:p>
        </p:txBody>
      </p:sp>
      <p:sp>
        <p:nvSpPr>
          <p:cNvPr id="5" name="Date_GeneralDate" hidden="1"/>
          <p:cNvSpPr>
            <a:spLocks noGrp="1"/>
          </p:cNvSpPr>
          <p:nvPr>
            <p:ph type="dt" sz="half" idx="10"/>
          </p:nvPr>
        </p:nvSpPr>
        <p:spPr/>
        <p:txBody>
          <a:bodyPr/>
          <a:lstStyle/>
          <a:p>
            <a:endParaRPr lang="en-GB" dirty="0"/>
          </a:p>
        </p:txBody>
      </p:sp>
      <p:sp>
        <p:nvSpPr>
          <p:cNvPr id="12" name="TextBox 11">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chemeClr val="tx1"/>
                </a:solidFill>
              </a:rPr>
              <a:t>rpsgroup.com</a:t>
            </a:r>
          </a:p>
        </p:txBody>
      </p:sp>
    </p:spTree>
    <p:extLst>
      <p:ext uri="{BB962C8B-B14F-4D97-AF65-F5344CB8AC3E}">
        <p14:creationId xmlns:p14="http://schemas.microsoft.com/office/powerpoint/2010/main" val="2181769194"/>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picture D">
    <p:spTree>
      <p:nvGrpSpPr>
        <p:cNvPr id="1" name=""/>
        <p:cNvGrpSpPr/>
        <p:nvPr/>
      </p:nvGrpSpPr>
      <p:grpSpPr>
        <a:xfrm>
          <a:off x="0" y="0"/>
          <a:ext cx="0" cy="0"/>
          <a:chOff x="0" y="0"/>
          <a:chExt cx="0" cy="0"/>
        </a:xfrm>
      </p:grpSpPr>
      <p:sp>
        <p:nvSpPr>
          <p:cNvPr id="2" name="Title 1"/>
          <p:cNvSpPr>
            <a:spLocks noGrp="1"/>
          </p:cNvSpPr>
          <p:nvPr>
            <p:ph type="title"/>
          </p:nvPr>
        </p:nvSpPr>
        <p:spPr>
          <a:xfrm>
            <a:off x="1061776" y="1684800"/>
            <a:ext cx="3461165" cy="283700"/>
          </a:xfrm>
        </p:spPr>
        <p:txBody>
          <a:bodyPr/>
          <a:lstStyle>
            <a:lvl1pPr>
              <a:defRPr/>
            </a:lvl1pPr>
          </a:lstStyle>
          <a:p>
            <a:r>
              <a:rPr lang="en-US" noProof="0"/>
              <a:t>Click to edit Master title style</a:t>
            </a:r>
            <a:endParaRPr lang="en-GB" noProof="0" dirty="0"/>
          </a:p>
        </p:txBody>
      </p:sp>
      <p:sp>
        <p:nvSpPr>
          <p:cNvPr id="3" name="Content Placeholder 2"/>
          <p:cNvSpPr>
            <a:spLocks noGrp="1"/>
          </p:cNvSpPr>
          <p:nvPr>
            <p:ph idx="1"/>
          </p:nvPr>
        </p:nvSpPr>
        <p:spPr>
          <a:xfrm>
            <a:off x="1061776" y="2088000"/>
            <a:ext cx="3461165" cy="35254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Picture Placeholder 24">
            <a:extLst>
              <a:ext uri="{FF2B5EF4-FFF2-40B4-BE49-F238E27FC236}">
                <a16:creationId xmlns:a16="http://schemas.microsoft.com/office/drawing/2014/main" id="{192BF900-62A9-46B9-87F7-AF796B8988F8}"/>
              </a:ext>
            </a:extLst>
          </p:cNvPr>
          <p:cNvSpPr>
            <a:spLocks noGrp="1"/>
          </p:cNvSpPr>
          <p:nvPr>
            <p:ph type="pic" sz="quarter" idx="13" hasCustomPrompt="1"/>
          </p:nvPr>
        </p:nvSpPr>
        <p:spPr>
          <a:xfrm>
            <a:off x="4697611" y="1238195"/>
            <a:ext cx="5208391" cy="4921200"/>
          </a:xfrm>
          <a:custGeom>
            <a:avLst/>
            <a:gdLst>
              <a:gd name="connsiteX0" fmla="*/ 3319872 w 6410327"/>
              <a:gd name="connsiteY0" fmla="*/ 0 h 4921200"/>
              <a:gd name="connsiteX1" fmla="*/ 3325583 w 6410327"/>
              <a:gd name="connsiteY1" fmla="*/ 0 h 4921200"/>
              <a:gd name="connsiteX2" fmla="*/ 3339147 w 6410327"/>
              <a:gd name="connsiteY2" fmla="*/ 0 h 4921200"/>
              <a:gd name="connsiteX3" fmla="*/ 3365560 w 6410327"/>
              <a:gd name="connsiteY3" fmla="*/ 0 h 4921200"/>
              <a:gd name="connsiteX4" fmla="*/ 3409106 w 6410327"/>
              <a:gd name="connsiteY4" fmla="*/ 0 h 4921200"/>
              <a:gd name="connsiteX5" fmla="*/ 3474068 w 6410327"/>
              <a:gd name="connsiteY5" fmla="*/ 0 h 4921200"/>
              <a:gd name="connsiteX6" fmla="*/ 3564730 w 6410327"/>
              <a:gd name="connsiteY6" fmla="*/ 0 h 4921200"/>
              <a:gd name="connsiteX7" fmla="*/ 3685374 w 6410327"/>
              <a:gd name="connsiteY7" fmla="*/ 0 h 4921200"/>
              <a:gd name="connsiteX8" fmla="*/ 3840284 w 6410327"/>
              <a:gd name="connsiteY8" fmla="*/ 0 h 4921200"/>
              <a:gd name="connsiteX9" fmla="*/ 3931928 w 6410327"/>
              <a:gd name="connsiteY9" fmla="*/ 0 h 4921200"/>
              <a:gd name="connsiteX10" fmla="*/ 4033744 w 6410327"/>
              <a:gd name="connsiteY10" fmla="*/ 0 h 4921200"/>
              <a:gd name="connsiteX11" fmla="*/ 4146268 w 6410327"/>
              <a:gd name="connsiteY11" fmla="*/ 0 h 4921200"/>
              <a:gd name="connsiteX12" fmla="*/ 4270035 w 6410327"/>
              <a:gd name="connsiteY12" fmla="*/ 0 h 4921200"/>
              <a:gd name="connsiteX13" fmla="*/ 4405581 w 6410327"/>
              <a:gd name="connsiteY13" fmla="*/ 0 h 4921200"/>
              <a:gd name="connsiteX14" fmla="*/ 4553442 w 6410327"/>
              <a:gd name="connsiteY14" fmla="*/ 0 h 4921200"/>
              <a:gd name="connsiteX15" fmla="*/ 4714152 w 6410327"/>
              <a:gd name="connsiteY15" fmla="*/ 0 h 4921200"/>
              <a:gd name="connsiteX16" fmla="*/ 4888248 w 6410327"/>
              <a:gd name="connsiteY16" fmla="*/ 0 h 4921200"/>
              <a:gd name="connsiteX17" fmla="*/ 5076264 w 6410327"/>
              <a:gd name="connsiteY17" fmla="*/ 0 h 4921200"/>
              <a:gd name="connsiteX18" fmla="*/ 5278736 w 6410327"/>
              <a:gd name="connsiteY18" fmla="*/ 0 h 4921200"/>
              <a:gd name="connsiteX19" fmla="*/ 5496199 w 6410327"/>
              <a:gd name="connsiteY19" fmla="*/ 0 h 4921200"/>
              <a:gd name="connsiteX20" fmla="*/ 5729189 w 6410327"/>
              <a:gd name="connsiteY20" fmla="*/ 0 h 4921200"/>
              <a:gd name="connsiteX21" fmla="*/ 5978241 w 6410327"/>
              <a:gd name="connsiteY21" fmla="*/ 0 h 4921200"/>
              <a:gd name="connsiteX22" fmla="*/ 6243890 w 6410327"/>
              <a:gd name="connsiteY22" fmla="*/ 0 h 4921200"/>
              <a:gd name="connsiteX23" fmla="*/ 6410327 w 6410327"/>
              <a:gd name="connsiteY23" fmla="*/ 0 h 4921200"/>
              <a:gd name="connsiteX24" fmla="*/ 6410327 w 6410327"/>
              <a:gd name="connsiteY24" fmla="*/ 2528642 h 4921200"/>
              <a:gd name="connsiteX25" fmla="*/ 6390336 w 6410327"/>
              <a:gd name="connsiteY25" fmla="*/ 2528642 h 4921200"/>
              <a:gd name="connsiteX26" fmla="*/ 3740149 w 6410327"/>
              <a:gd name="connsiteY26" fmla="*/ 2528642 h 4921200"/>
              <a:gd name="connsiteX27" fmla="*/ 3386565 w 6410327"/>
              <a:gd name="connsiteY27" fmla="*/ 2676503 h 4921200"/>
              <a:gd name="connsiteX28" fmla="*/ 2644464 w 6410327"/>
              <a:gd name="connsiteY28" fmla="*/ 3427596 h 4921200"/>
              <a:gd name="connsiteX29" fmla="*/ 2498373 w 6410327"/>
              <a:gd name="connsiteY29" fmla="*/ 3785463 h 4921200"/>
              <a:gd name="connsiteX30" fmla="*/ 2498373 w 6410327"/>
              <a:gd name="connsiteY30" fmla="*/ 4263250 h 4921200"/>
              <a:gd name="connsiteX31" fmla="*/ 2498373 w 6410327"/>
              <a:gd name="connsiteY31" fmla="*/ 4341255 h 4921200"/>
              <a:gd name="connsiteX32" fmla="*/ 2498400 w 6410327"/>
              <a:gd name="connsiteY32" fmla="*/ 4341255 h 4921200"/>
              <a:gd name="connsiteX33" fmla="*/ 2498400 w 6410327"/>
              <a:gd name="connsiteY33" fmla="*/ 4921200 h 4921200"/>
              <a:gd name="connsiteX34" fmla="*/ 0 w 6410327"/>
              <a:gd name="connsiteY34" fmla="*/ 4921200 h 4921200"/>
              <a:gd name="connsiteX35" fmla="*/ 0 w 6410327"/>
              <a:gd name="connsiteY35" fmla="*/ 4341255 h 4921200"/>
              <a:gd name="connsiteX36" fmla="*/ 1 w 6410327"/>
              <a:gd name="connsiteY36" fmla="*/ 4341255 h 4921200"/>
              <a:gd name="connsiteX37" fmla="*/ 1 w 6410327"/>
              <a:gd name="connsiteY37" fmla="*/ 4265945 h 4921200"/>
              <a:gd name="connsiteX38" fmla="*/ 1 w 6410327"/>
              <a:gd name="connsiteY38" fmla="*/ 3366522 h 4921200"/>
              <a:gd name="connsiteX39" fmla="*/ 585425 w 6410327"/>
              <a:gd name="connsiteY39" fmla="*/ 1936126 h 4921200"/>
              <a:gd name="connsiteX40" fmla="*/ 1912950 w 6410327"/>
              <a:gd name="connsiteY40" fmla="*/ 592517 h 4921200"/>
              <a:gd name="connsiteX41" fmla="*/ 3319872 w 6410327"/>
              <a:gd name="connsiteY41" fmla="*/ 0 h 49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10327" h="4921200">
                <a:moveTo>
                  <a:pt x="3319872" y="0"/>
                </a:moveTo>
                <a:lnTo>
                  <a:pt x="3325583" y="0"/>
                </a:lnTo>
                <a:lnTo>
                  <a:pt x="3339147" y="0"/>
                </a:lnTo>
                <a:lnTo>
                  <a:pt x="3365560" y="0"/>
                </a:lnTo>
                <a:lnTo>
                  <a:pt x="3409106" y="0"/>
                </a:lnTo>
                <a:lnTo>
                  <a:pt x="3474068" y="0"/>
                </a:lnTo>
                <a:lnTo>
                  <a:pt x="3564730" y="0"/>
                </a:lnTo>
                <a:lnTo>
                  <a:pt x="3685374" y="0"/>
                </a:lnTo>
                <a:lnTo>
                  <a:pt x="3840284" y="0"/>
                </a:lnTo>
                <a:lnTo>
                  <a:pt x="3931928" y="0"/>
                </a:lnTo>
                <a:lnTo>
                  <a:pt x="4033744" y="0"/>
                </a:lnTo>
                <a:lnTo>
                  <a:pt x="4146268" y="0"/>
                </a:lnTo>
                <a:lnTo>
                  <a:pt x="4270035" y="0"/>
                </a:lnTo>
                <a:lnTo>
                  <a:pt x="4405581" y="0"/>
                </a:lnTo>
                <a:lnTo>
                  <a:pt x="4553442" y="0"/>
                </a:lnTo>
                <a:lnTo>
                  <a:pt x="4714152" y="0"/>
                </a:lnTo>
                <a:lnTo>
                  <a:pt x="4888248" y="0"/>
                </a:lnTo>
                <a:lnTo>
                  <a:pt x="5076264" y="0"/>
                </a:lnTo>
                <a:lnTo>
                  <a:pt x="5278736" y="0"/>
                </a:lnTo>
                <a:lnTo>
                  <a:pt x="5496199" y="0"/>
                </a:lnTo>
                <a:lnTo>
                  <a:pt x="5729189" y="0"/>
                </a:lnTo>
                <a:lnTo>
                  <a:pt x="5978241" y="0"/>
                </a:lnTo>
                <a:lnTo>
                  <a:pt x="6243890" y="0"/>
                </a:lnTo>
                <a:lnTo>
                  <a:pt x="6410327" y="0"/>
                </a:lnTo>
                <a:lnTo>
                  <a:pt x="6410327" y="2528642"/>
                </a:lnTo>
                <a:lnTo>
                  <a:pt x="6390336" y="2528642"/>
                </a:lnTo>
                <a:cubicBezTo>
                  <a:pt x="5876734" y="2528642"/>
                  <a:pt x="5054970" y="2528642"/>
                  <a:pt x="3740149" y="2528642"/>
                </a:cubicBezTo>
                <a:cubicBezTo>
                  <a:pt x="3607820" y="2528642"/>
                  <a:pt x="3480784" y="2582215"/>
                  <a:pt x="3386565" y="2676503"/>
                </a:cubicBezTo>
                <a:cubicBezTo>
                  <a:pt x="3386565" y="2676503"/>
                  <a:pt x="3386565" y="2676503"/>
                  <a:pt x="2644464" y="3427596"/>
                </a:cubicBezTo>
                <a:cubicBezTo>
                  <a:pt x="2551305" y="3522955"/>
                  <a:pt x="2498373" y="3651530"/>
                  <a:pt x="2498373" y="3785463"/>
                </a:cubicBezTo>
                <a:cubicBezTo>
                  <a:pt x="2498373" y="3785463"/>
                  <a:pt x="2498373" y="3785463"/>
                  <a:pt x="2498373" y="4263250"/>
                </a:cubicBezTo>
                <a:lnTo>
                  <a:pt x="2498373" y="4341255"/>
                </a:lnTo>
                <a:lnTo>
                  <a:pt x="2498400" y="4341255"/>
                </a:lnTo>
                <a:lnTo>
                  <a:pt x="2498400" y="4921200"/>
                </a:lnTo>
                <a:lnTo>
                  <a:pt x="0" y="4921200"/>
                </a:lnTo>
                <a:lnTo>
                  <a:pt x="0" y="4341255"/>
                </a:lnTo>
                <a:lnTo>
                  <a:pt x="1" y="4341255"/>
                </a:lnTo>
                <a:lnTo>
                  <a:pt x="1" y="4265945"/>
                </a:lnTo>
                <a:cubicBezTo>
                  <a:pt x="1" y="4047166"/>
                  <a:pt x="1" y="3755462"/>
                  <a:pt x="1" y="3366522"/>
                </a:cubicBezTo>
                <a:cubicBezTo>
                  <a:pt x="1" y="2829722"/>
                  <a:pt x="209610" y="2315422"/>
                  <a:pt x="585425" y="1936126"/>
                </a:cubicBezTo>
                <a:cubicBezTo>
                  <a:pt x="585425" y="1936126"/>
                  <a:pt x="585425" y="1936126"/>
                  <a:pt x="1912950" y="592517"/>
                </a:cubicBezTo>
                <a:cubicBezTo>
                  <a:pt x="2286647" y="214292"/>
                  <a:pt x="2791614" y="1072"/>
                  <a:pt x="3319872" y="0"/>
                </a:cubicBezTo>
                <a:close/>
              </a:path>
            </a:pathLst>
          </a:custGeom>
        </p:spPr>
        <p:txBody>
          <a:bodyPr wrap="square" tIns="0" bIns="720000" anchor="ctr" anchorCtr="0">
            <a:noAutofit/>
          </a:bodyPr>
          <a:lstStyle>
            <a:lvl1pPr marL="0" indent="0" algn="ctr">
              <a:buNone/>
              <a:defRPr sz="1400"/>
            </a:lvl1pPr>
          </a:lstStyle>
          <a:p>
            <a:r>
              <a:rPr lang="en-GB" dirty="0"/>
              <a:t>Click the placeholder and paste image via Images Library</a:t>
            </a:r>
          </a:p>
          <a:p>
            <a:endParaRPr lang="en-GB" dirty="0"/>
          </a:p>
        </p:txBody>
      </p:sp>
      <p:sp>
        <p:nvSpPr>
          <p:cNvPr id="4" name="Date_GeneralDate" hidden="1"/>
          <p:cNvSpPr>
            <a:spLocks noGrp="1"/>
          </p:cNvSpPr>
          <p:nvPr>
            <p:ph type="dt" sz="half" idx="10"/>
          </p:nvPr>
        </p:nvSpPr>
        <p:spPr/>
        <p:txBody>
          <a:bodyPr/>
          <a:lstStyle/>
          <a:p>
            <a:endParaRPr lang="en-GB" noProof="0" dirty="0"/>
          </a:p>
        </p:txBody>
      </p:sp>
      <p:sp>
        <p:nvSpPr>
          <p:cNvPr id="9" name="TextBox 8">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2640528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C1F3E16-A295-4956-A323-4F3338842D4D}"/>
              </a:ext>
            </a:extLst>
          </p:cNvPr>
          <p:cNvSpPr>
            <a:spLocks noGrp="1"/>
          </p:cNvSpPr>
          <p:nvPr>
            <p:ph type="pic" sz="quarter" idx="15" hasCustomPrompt="1"/>
          </p:nvPr>
        </p:nvSpPr>
        <p:spPr>
          <a:xfrm>
            <a:off x="0" y="0"/>
            <a:ext cx="9904711" cy="5925440"/>
          </a:xfrm>
          <a:custGeom>
            <a:avLst/>
            <a:gdLst>
              <a:gd name="connsiteX0" fmla="*/ 5615557 w 12190413"/>
              <a:gd name="connsiteY0" fmla="*/ 0 h 5925440"/>
              <a:gd name="connsiteX1" fmla="*/ 12190413 w 12190413"/>
              <a:gd name="connsiteY1" fmla="*/ 0 h 5925440"/>
              <a:gd name="connsiteX2" fmla="*/ 12190413 w 12190413"/>
              <a:gd name="connsiteY2" fmla="*/ 2443220 h 5925440"/>
              <a:gd name="connsiteX3" fmla="*/ 12062985 w 12190413"/>
              <a:gd name="connsiteY3" fmla="*/ 2443220 h 5925440"/>
              <a:gd name="connsiteX4" fmla="*/ 10119716 w 12190413"/>
              <a:gd name="connsiteY4" fmla="*/ 2443220 h 5925440"/>
              <a:gd name="connsiteX5" fmla="*/ 10119716 w 12190413"/>
              <a:gd name="connsiteY5" fmla="*/ 2446380 h 5925440"/>
              <a:gd name="connsiteX6" fmla="*/ 9033697 w 12190413"/>
              <a:gd name="connsiteY6" fmla="*/ 2446380 h 5925440"/>
              <a:gd name="connsiteX7" fmla="*/ 8686424 w 12190413"/>
              <a:gd name="connsiteY7" fmla="*/ 2794076 h 5925440"/>
              <a:gd name="connsiteX8" fmla="*/ 8686424 w 12190413"/>
              <a:gd name="connsiteY8" fmla="*/ 4195393 h 5925440"/>
              <a:gd name="connsiteX9" fmla="*/ 8483321 w 12190413"/>
              <a:gd name="connsiteY9" fmla="*/ 4687434 h 5925440"/>
              <a:gd name="connsiteX10" fmla="*/ 7452025 w 12190413"/>
              <a:gd name="connsiteY10" fmla="*/ 5719984 h 5925440"/>
              <a:gd name="connsiteX11" fmla="*/ 6960581 w 12190413"/>
              <a:gd name="connsiteY11" fmla="*/ 5924387 h 5925440"/>
              <a:gd name="connsiteX12" fmla="*/ 2086125 w 12190413"/>
              <a:gd name="connsiteY12" fmla="*/ 5924387 h 5925440"/>
              <a:gd name="connsiteX13" fmla="*/ 2061921 w 12190413"/>
              <a:gd name="connsiteY13" fmla="*/ 5925440 h 5925440"/>
              <a:gd name="connsiteX14" fmla="*/ 111803 w 12190413"/>
              <a:gd name="connsiteY14" fmla="*/ 5925440 h 5925440"/>
              <a:gd name="connsiteX15" fmla="*/ 0 w 12190413"/>
              <a:gd name="connsiteY15" fmla="*/ 5925440 h 5925440"/>
              <a:gd name="connsiteX16" fmla="*/ 0 w 12190413"/>
              <a:gd name="connsiteY16" fmla="*/ 2443220 h 5925440"/>
              <a:gd name="connsiteX17" fmla="*/ 48223 w 12190413"/>
              <a:gd name="connsiteY17" fmla="*/ 2443220 h 5925440"/>
              <a:gd name="connsiteX18" fmla="*/ 3910889 w 12190413"/>
              <a:gd name="connsiteY18" fmla="*/ 2443220 h 5925440"/>
              <a:gd name="connsiteX19" fmla="*/ 3910889 w 12190413"/>
              <a:gd name="connsiteY19" fmla="*/ 2440059 h 5925440"/>
              <a:gd name="connsiteX20" fmla="*/ 4865364 w 12190413"/>
              <a:gd name="connsiteY20" fmla="*/ 2440059 h 5925440"/>
              <a:gd name="connsiteX21" fmla="*/ 5212639 w 12190413"/>
              <a:gd name="connsiteY21" fmla="*/ 2092364 h 5925440"/>
              <a:gd name="connsiteX22" fmla="*/ 5212639 w 12190413"/>
              <a:gd name="connsiteY22" fmla="*/ 691046 h 5925440"/>
              <a:gd name="connsiteX23" fmla="*/ 5416793 w 12190413"/>
              <a:gd name="connsiteY23" fmla="*/ 199005 h 5925440"/>
              <a:gd name="connsiteX24" fmla="*/ 5600342 w 12190413"/>
              <a:gd name="connsiteY24" fmla="*/ 15233 h 59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0413" h="5925440">
                <a:moveTo>
                  <a:pt x="5615557" y="0"/>
                </a:moveTo>
                <a:lnTo>
                  <a:pt x="12190413" y="0"/>
                </a:lnTo>
                <a:lnTo>
                  <a:pt x="12190413" y="2443220"/>
                </a:lnTo>
                <a:lnTo>
                  <a:pt x="12062985" y="2443220"/>
                </a:lnTo>
                <a:cubicBezTo>
                  <a:pt x="11544166" y="2443220"/>
                  <a:pt x="10905619" y="2443220"/>
                  <a:pt x="10119716" y="2443220"/>
                </a:cubicBezTo>
                <a:cubicBezTo>
                  <a:pt x="10119716" y="2443220"/>
                  <a:pt x="10119716" y="2443220"/>
                  <a:pt x="10119716" y="2446380"/>
                </a:cubicBezTo>
                <a:cubicBezTo>
                  <a:pt x="10119716" y="2446380"/>
                  <a:pt x="10119716" y="2446380"/>
                  <a:pt x="9033697" y="2446380"/>
                </a:cubicBezTo>
                <a:cubicBezTo>
                  <a:pt x="8842170" y="2446380"/>
                  <a:pt x="8686424" y="2601263"/>
                  <a:pt x="8686424" y="2794076"/>
                </a:cubicBezTo>
                <a:cubicBezTo>
                  <a:pt x="8686424" y="2794076"/>
                  <a:pt x="8686424" y="2794076"/>
                  <a:pt x="8686424" y="4195393"/>
                </a:cubicBezTo>
                <a:cubicBezTo>
                  <a:pt x="8686424" y="4379777"/>
                  <a:pt x="8613812" y="4556785"/>
                  <a:pt x="8483321" y="4687434"/>
                </a:cubicBezTo>
                <a:cubicBezTo>
                  <a:pt x="8483321" y="4687434"/>
                  <a:pt x="8483321" y="4687434"/>
                  <a:pt x="7452025" y="5719984"/>
                </a:cubicBezTo>
                <a:cubicBezTo>
                  <a:pt x="7321534" y="5850633"/>
                  <a:pt x="7144741" y="5924387"/>
                  <a:pt x="6960581" y="5924387"/>
                </a:cubicBezTo>
                <a:lnTo>
                  <a:pt x="2086125" y="5924387"/>
                </a:lnTo>
                <a:cubicBezTo>
                  <a:pt x="2077706" y="5924387"/>
                  <a:pt x="2070340" y="5924387"/>
                  <a:pt x="2061921" y="5925440"/>
                </a:cubicBezTo>
                <a:cubicBezTo>
                  <a:pt x="2061921" y="5925440"/>
                  <a:pt x="2061921" y="5925440"/>
                  <a:pt x="111803" y="5925440"/>
                </a:cubicBezTo>
                <a:lnTo>
                  <a:pt x="0" y="5925440"/>
                </a:lnTo>
                <a:lnTo>
                  <a:pt x="0" y="2443220"/>
                </a:lnTo>
                <a:lnTo>
                  <a:pt x="48223" y="2443220"/>
                </a:lnTo>
                <a:cubicBezTo>
                  <a:pt x="502110" y="2443220"/>
                  <a:pt x="1539564" y="2443220"/>
                  <a:pt x="3910889" y="2443220"/>
                </a:cubicBezTo>
                <a:cubicBezTo>
                  <a:pt x="3910889" y="2443220"/>
                  <a:pt x="3910889" y="2443220"/>
                  <a:pt x="3910889" y="2440059"/>
                </a:cubicBezTo>
                <a:cubicBezTo>
                  <a:pt x="3910889" y="2440059"/>
                  <a:pt x="3910889" y="2440059"/>
                  <a:pt x="4865364" y="2440059"/>
                </a:cubicBezTo>
                <a:cubicBezTo>
                  <a:pt x="5056891" y="2440059"/>
                  <a:pt x="5212639" y="2285176"/>
                  <a:pt x="5212639" y="2092364"/>
                </a:cubicBezTo>
                <a:cubicBezTo>
                  <a:pt x="5212639" y="2092364"/>
                  <a:pt x="5212639" y="2092364"/>
                  <a:pt x="5212639" y="691046"/>
                </a:cubicBezTo>
                <a:cubicBezTo>
                  <a:pt x="5212639" y="505609"/>
                  <a:pt x="5286302" y="329654"/>
                  <a:pt x="5416793" y="199005"/>
                </a:cubicBezTo>
                <a:cubicBezTo>
                  <a:pt x="5416793" y="199005"/>
                  <a:pt x="5416793" y="199005"/>
                  <a:pt x="5600342" y="15233"/>
                </a:cubicBezTo>
                <a:close/>
              </a:path>
            </a:pathLst>
          </a:custGeom>
        </p:spPr>
        <p:txBody>
          <a:bodyPr wrap="square" tIns="756000" anchor="ctr" anchorCtr="0">
            <a:noAutofit/>
          </a:bodyPr>
          <a:lstStyle>
            <a:lvl1pPr marL="0" indent="0" algn="ctr">
              <a:buNone/>
              <a:defRPr/>
            </a:lvl1pPr>
          </a:lstStyle>
          <a:p>
            <a:r>
              <a:rPr lang="en-GB" dirty="0"/>
              <a:t>Click the placeholder and paste image via Images Library</a:t>
            </a:r>
          </a:p>
        </p:txBody>
      </p:sp>
      <p:cxnSp>
        <p:nvCxnSpPr>
          <p:cNvPr id="27" name="Straight Connector 26">
            <a:extLst>
              <a:ext uri="{FF2B5EF4-FFF2-40B4-BE49-F238E27FC236}">
                <a16:creationId xmlns:a16="http://schemas.microsoft.com/office/drawing/2014/main" id="{97BD2242-22E4-4C3D-97A7-1C43C62F7D1E}"/>
              </a:ext>
            </a:extLst>
          </p:cNvPr>
          <p:cNvCxnSpPr>
            <a:cxnSpLocks/>
          </p:cNvCxnSpPr>
          <p:nvPr userDrawn="1"/>
        </p:nvCxnSpPr>
        <p:spPr>
          <a:xfrm>
            <a:off x="366317" y="6167142"/>
            <a:ext cx="733921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41998C-C1E7-4C3E-94B7-BC437BE511B5}"/>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9" name="TextBox 8">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pic>
        <p:nvPicPr>
          <p:cNvPr id="10"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220" y="343474"/>
            <a:ext cx="1429897" cy="432000"/>
          </a:xfrm>
          <a:prstGeom prst="rect">
            <a:avLst/>
          </a:prstGeom>
        </p:spPr>
      </p:pic>
    </p:spTree>
    <p:extLst>
      <p:ext uri="{BB962C8B-B14F-4D97-AF65-F5344CB8AC3E}">
        <p14:creationId xmlns:p14="http://schemas.microsoft.com/office/powerpoint/2010/main" val="375705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360101" y="567202"/>
            <a:ext cx="9160667" cy="533467"/>
          </a:xfrm>
        </p:spPr>
        <p:txBody>
          <a:bodyPr/>
          <a:lstStyle>
            <a:lvl1pPr>
              <a:defRPr sz="1800"/>
            </a:lvl1pPr>
          </a:lstStyle>
          <a:p>
            <a:r>
              <a:rPr lang="en-US"/>
              <a:t>Click to edit Master title style</a:t>
            </a:r>
            <a:endParaRPr lang="en-GB" dirty="0"/>
          </a:p>
        </p:txBody>
      </p:sp>
      <p:sp>
        <p:nvSpPr>
          <p:cNvPr id="3" name="Content Placeholder 2"/>
          <p:cNvSpPr>
            <a:spLocks noGrp="1"/>
          </p:cNvSpPr>
          <p:nvPr>
            <p:ph sz="half" idx="1"/>
          </p:nvPr>
        </p:nvSpPr>
        <p:spPr>
          <a:xfrm>
            <a:off x="365625" y="1170000"/>
            <a:ext cx="4321742" cy="234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_GeneralDate" hidden="1"/>
          <p:cNvSpPr>
            <a:spLocks noGrp="1"/>
          </p:cNvSpPr>
          <p:nvPr>
            <p:ph type="dt" sz="half" idx="10"/>
          </p:nvPr>
        </p:nvSpPr>
        <p:spPr/>
        <p:txBody>
          <a:bodyPr/>
          <a:lstStyle/>
          <a:p>
            <a:endParaRPr lang="en-GB" dirty="0"/>
          </a:p>
        </p:txBody>
      </p:sp>
      <p:sp>
        <p:nvSpPr>
          <p:cNvPr id="9" name="Content Placeholder 2"/>
          <p:cNvSpPr>
            <a:spLocks noGrp="1"/>
          </p:cNvSpPr>
          <p:nvPr>
            <p:ph sz="half" idx="15"/>
          </p:nvPr>
        </p:nvSpPr>
        <p:spPr>
          <a:xfrm>
            <a:off x="365625" y="3690000"/>
            <a:ext cx="4321742" cy="234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sz="half" idx="16"/>
          </p:nvPr>
        </p:nvSpPr>
        <p:spPr>
          <a:xfrm>
            <a:off x="5118750" y="1170000"/>
            <a:ext cx="4321742" cy="234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half" idx="17"/>
          </p:nvPr>
        </p:nvSpPr>
        <p:spPr>
          <a:xfrm>
            <a:off x="5118750" y="3690000"/>
            <a:ext cx="4321742" cy="234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693075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ntent B">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13E16C-D520-4B42-8955-558E1E6CF62E}"/>
              </a:ext>
            </a:extLst>
          </p:cNvPr>
          <p:cNvSpPr/>
          <p:nvPr userDrawn="1"/>
        </p:nvSpPr>
        <p:spPr>
          <a:xfrm>
            <a:off x="0" y="-9427"/>
            <a:ext cx="4953000" cy="6867427"/>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1061775" y="1684800"/>
            <a:ext cx="3686476" cy="313200"/>
          </a:xfrm>
        </p:spPr>
        <p:txBody>
          <a:bodyPr/>
          <a:lstStyle/>
          <a:p>
            <a:r>
              <a:rPr lang="en-US"/>
              <a:t>Click to edit Master title style</a:t>
            </a:r>
            <a:endParaRPr lang="en-GB" dirty="0"/>
          </a:p>
        </p:txBody>
      </p:sp>
      <p:sp>
        <p:nvSpPr>
          <p:cNvPr id="3" name="Content Placeholder 2"/>
          <p:cNvSpPr>
            <a:spLocks noGrp="1"/>
          </p:cNvSpPr>
          <p:nvPr>
            <p:ph sz="half" idx="1"/>
          </p:nvPr>
        </p:nvSpPr>
        <p:spPr>
          <a:xfrm>
            <a:off x="1061775" y="2088000"/>
            <a:ext cx="3686476" cy="352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157750" y="2088002"/>
            <a:ext cx="3707681" cy="35253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5" name="Straight Connector 14">
            <a:extLst>
              <a:ext uri="{FF2B5EF4-FFF2-40B4-BE49-F238E27FC236}">
                <a16:creationId xmlns:a16="http://schemas.microsoft.com/office/drawing/2014/main" id="{5CCD30BC-C98C-44FF-8590-3537A5827C9F}"/>
              </a:ext>
            </a:extLst>
          </p:cNvPr>
          <p:cNvCxnSpPr>
            <a:cxnSpLocks/>
          </p:cNvCxnSpPr>
          <p:nvPr userDrawn="1"/>
        </p:nvCxnSpPr>
        <p:spPr>
          <a:xfrm>
            <a:off x="366317" y="439442"/>
            <a:ext cx="9186267"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63E454-6651-4C44-BC7F-D64CD826791D}"/>
              </a:ext>
            </a:extLst>
          </p:cNvPr>
          <p:cNvCxnSpPr>
            <a:cxnSpLocks/>
          </p:cNvCxnSpPr>
          <p:nvPr userDrawn="1"/>
        </p:nvCxnSpPr>
        <p:spPr>
          <a:xfrm>
            <a:off x="366317" y="6167142"/>
            <a:ext cx="733921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688F9D-CDB5-4AE6-8DC8-AFD0BA0C6534}"/>
              </a:ext>
            </a:extLst>
          </p:cNvPr>
          <p:cNvCxnSpPr>
            <a:cxnSpLocks/>
          </p:cNvCxnSpPr>
          <p:nvPr userDrawn="1"/>
        </p:nvCxnSpPr>
        <p:spPr>
          <a:xfrm>
            <a:off x="9168855" y="6167142"/>
            <a:ext cx="383728"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18" name="TextBox 17">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845237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F38A28E-9279-4D7A-9F7B-B0E1559F278C}"/>
              </a:ext>
            </a:extLst>
          </p:cNvPr>
          <p:cNvSpPr>
            <a:spLocks/>
          </p:cNvSpPr>
          <p:nvPr userDrawn="1"/>
        </p:nvSpPr>
        <p:spPr bwMode="auto">
          <a:xfrm>
            <a:off x="4489163" y="3169286"/>
            <a:ext cx="5416838" cy="3688714"/>
          </a:xfrm>
          <a:custGeom>
            <a:avLst/>
            <a:gdLst>
              <a:gd name="connsiteX0" fmla="*/ 6113694 w 6304869"/>
              <a:gd name="connsiteY0" fmla="*/ 0 h 3488418"/>
              <a:gd name="connsiteX1" fmla="*/ 6273318 w 6304869"/>
              <a:gd name="connsiteY1" fmla="*/ 0 h 3488418"/>
              <a:gd name="connsiteX2" fmla="*/ 6304869 w 6304869"/>
              <a:gd name="connsiteY2" fmla="*/ 0 h 3488418"/>
              <a:gd name="connsiteX3" fmla="*/ 6304869 w 6304869"/>
              <a:gd name="connsiteY3" fmla="*/ 3488418 h 3488418"/>
              <a:gd name="connsiteX4" fmla="*/ 0 w 6304869"/>
              <a:gd name="connsiteY4" fmla="*/ 3488418 h 3488418"/>
              <a:gd name="connsiteX5" fmla="*/ 0 w 6304869"/>
              <a:gd name="connsiteY5" fmla="*/ 3432890 h 3488418"/>
              <a:gd name="connsiteX6" fmla="*/ 0 w 6304869"/>
              <a:gd name="connsiteY6" fmla="*/ 3210068 h 3488418"/>
              <a:gd name="connsiteX7" fmla="*/ 291179 w 6304869"/>
              <a:gd name="connsiteY7" fmla="*/ 2917467 h 3488418"/>
              <a:gd name="connsiteX8" fmla="*/ 4376218 w 6304869"/>
              <a:gd name="connsiteY8" fmla="*/ 2917467 h 3488418"/>
              <a:gd name="connsiteX9" fmla="*/ 4787922 w 6304869"/>
              <a:gd name="connsiteY9" fmla="*/ 2746605 h 3488418"/>
              <a:gd name="connsiteX10" fmla="*/ 5651860 w 6304869"/>
              <a:gd name="connsiteY10" fmla="*/ 1880549 h 3488418"/>
              <a:gd name="connsiteX11" fmla="*/ 5822514 w 6304869"/>
              <a:gd name="connsiteY11" fmla="*/ 1467277 h 3488418"/>
              <a:gd name="connsiteX12" fmla="*/ 5822514 w 6304869"/>
              <a:gd name="connsiteY12" fmla="*/ 291533 h 3488418"/>
              <a:gd name="connsiteX13" fmla="*/ 6113694 w 6304869"/>
              <a:gd name="connsiteY13" fmla="*/ 0 h 348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4869" h="3488418">
                <a:moveTo>
                  <a:pt x="6113694" y="0"/>
                </a:moveTo>
                <a:cubicBezTo>
                  <a:pt x="6113694" y="0"/>
                  <a:pt x="6113694" y="0"/>
                  <a:pt x="6273318" y="0"/>
                </a:cubicBezTo>
                <a:lnTo>
                  <a:pt x="6304869" y="0"/>
                </a:lnTo>
                <a:lnTo>
                  <a:pt x="6304869" y="3488418"/>
                </a:lnTo>
                <a:lnTo>
                  <a:pt x="0" y="3488418"/>
                </a:lnTo>
                <a:lnTo>
                  <a:pt x="0" y="3432890"/>
                </a:lnTo>
                <a:cubicBezTo>
                  <a:pt x="0" y="3365796"/>
                  <a:pt x="0" y="3291761"/>
                  <a:pt x="0" y="3210068"/>
                </a:cubicBezTo>
                <a:cubicBezTo>
                  <a:pt x="0" y="3048817"/>
                  <a:pt x="130124" y="2917467"/>
                  <a:pt x="291179" y="2917467"/>
                </a:cubicBezTo>
                <a:cubicBezTo>
                  <a:pt x="291179" y="2917467"/>
                  <a:pt x="291179" y="2917467"/>
                  <a:pt x="4376218" y="2917467"/>
                </a:cubicBezTo>
                <a:cubicBezTo>
                  <a:pt x="4529808" y="2917467"/>
                  <a:pt x="4678064" y="2856597"/>
                  <a:pt x="4787922" y="2746605"/>
                </a:cubicBezTo>
                <a:cubicBezTo>
                  <a:pt x="4787922" y="2746605"/>
                  <a:pt x="4787922" y="2746605"/>
                  <a:pt x="5651860" y="1880549"/>
                </a:cubicBezTo>
                <a:cubicBezTo>
                  <a:pt x="5760652" y="1770556"/>
                  <a:pt x="5822514" y="1622120"/>
                  <a:pt x="5822514" y="1467277"/>
                </a:cubicBezTo>
                <a:cubicBezTo>
                  <a:pt x="5822514" y="1467277"/>
                  <a:pt x="5822514" y="1467277"/>
                  <a:pt x="5822514" y="291533"/>
                </a:cubicBezTo>
                <a:cubicBezTo>
                  <a:pt x="5822514" y="130282"/>
                  <a:pt x="5952638" y="0"/>
                  <a:pt x="6113694" y="0"/>
                </a:cubicBezTo>
                <a:close/>
              </a:path>
            </a:pathLst>
          </a:custGeom>
          <a:solidFill>
            <a:srgbClr val="D7D8D6"/>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845105" y="1806577"/>
            <a:ext cx="4884750" cy="3688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823456" y="1807201"/>
            <a:ext cx="3153127" cy="3688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_GeneralDate"/>
          <p:cNvSpPr>
            <a:spLocks noGrp="1"/>
          </p:cNvSpPr>
          <p:nvPr>
            <p:ph type="dt" sz="half" idx="10"/>
          </p:nvPr>
        </p:nvSpPr>
        <p:spPr/>
        <p:txBody>
          <a:bodyPr/>
          <a:lstStyle/>
          <a:p>
            <a:endParaRPr lang="en-GB" dirty="0"/>
          </a:p>
        </p:txBody>
      </p:sp>
      <p:cxnSp>
        <p:nvCxnSpPr>
          <p:cNvPr id="12" name="Straight Connector 11">
            <a:extLst>
              <a:ext uri="{FF2B5EF4-FFF2-40B4-BE49-F238E27FC236}">
                <a16:creationId xmlns:a16="http://schemas.microsoft.com/office/drawing/2014/main" id="{408B514C-AF62-425E-BDDE-6B80DA685811}"/>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6" hidden="1"/>
          <p:cNvSpPr>
            <a:spLocks noGrp="1"/>
          </p:cNvSpPr>
          <p:nvPr>
            <p:ph type="sldNum" sz="quarter" idx="12"/>
          </p:nvPr>
        </p:nvSpPr>
        <p:spPr>
          <a:xfrm>
            <a:off x="9224963" y="5891394"/>
            <a:ext cx="327621" cy="256994"/>
          </a:xfrm>
          <a:prstGeom prst="rect">
            <a:avLst/>
          </a:prstGeom>
        </p:spPr>
        <p:txBody>
          <a:bodyPr/>
          <a:lstStyle/>
          <a:p>
            <a:fld id="{24C8C45C-947F-4981-8B3F-4F32E973C901}" type="slidenum">
              <a:rPr lang="en-GB" smtClean="0"/>
              <a:t>‹#›</a:t>
            </a:fld>
            <a:endParaRPr lang="en-GB" dirty="0"/>
          </a:p>
        </p:txBody>
      </p:sp>
      <p:sp>
        <p:nvSpPr>
          <p:cNvPr id="13" name="TextBox 12">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4279537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45105" y="1806577"/>
            <a:ext cx="3422250" cy="3805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479070" y="1806575"/>
            <a:ext cx="4591113" cy="3805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_GeneralDate" hidden="1"/>
          <p:cNvSpPr>
            <a:spLocks noGrp="1"/>
          </p:cNvSpPr>
          <p:nvPr>
            <p:ph type="dt" sz="half" idx="10"/>
          </p:nvPr>
        </p:nvSpPr>
        <p:spPr/>
        <p:txBody>
          <a:bodyPr/>
          <a:lstStyle/>
          <a:p>
            <a:endParaRPr lang="en-GB" dirty="0"/>
          </a:p>
        </p:txBody>
      </p:sp>
      <p:sp>
        <p:nvSpPr>
          <p:cNvPr id="8" name="TextBox 7">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695635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rontpage 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8569" y="4094834"/>
            <a:ext cx="7612193" cy="972639"/>
          </a:xfrm>
        </p:spPr>
        <p:txBody>
          <a:bodyPr anchor="t"/>
          <a:lstStyle>
            <a:lvl1pPr algn="l">
              <a:defRPr sz="3600" cap="all" baseline="0">
                <a:solidFill>
                  <a:srgbClr val="71004B"/>
                </a:solidFill>
              </a:defRPr>
            </a:lvl1pPr>
          </a:lstStyle>
          <a:p>
            <a:r>
              <a:rPr lang="en-GB" dirty="0"/>
              <a:t>Click to insert title</a:t>
            </a:r>
          </a:p>
        </p:txBody>
      </p:sp>
      <p:sp>
        <p:nvSpPr>
          <p:cNvPr id="22" name="Text Placeholder 11">
            <a:extLst>
              <a:ext uri="{FF2B5EF4-FFF2-40B4-BE49-F238E27FC236}">
                <a16:creationId xmlns:a16="http://schemas.microsoft.com/office/drawing/2014/main" id="{2141D456-F380-413A-998D-7B63DD29239C}"/>
              </a:ext>
            </a:extLst>
          </p:cNvPr>
          <p:cNvSpPr>
            <a:spLocks noGrp="1"/>
          </p:cNvSpPr>
          <p:nvPr>
            <p:ph type="body" sz="quarter" idx="13" hasCustomPrompt="1"/>
          </p:nvPr>
        </p:nvSpPr>
        <p:spPr>
          <a:xfrm>
            <a:off x="366317" y="5392016"/>
            <a:ext cx="4544119" cy="546100"/>
          </a:xfrm>
        </p:spPr>
        <p:txBody>
          <a:bodyPr/>
          <a:lstStyle>
            <a:lvl1pPr marL="0" indent="0">
              <a:buNone/>
              <a:defRPr>
                <a:solidFill>
                  <a:schemeClr val="tx2"/>
                </a:solidFill>
              </a:defRPr>
            </a:lvl1pPr>
          </a:lstStyle>
          <a:p>
            <a:pPr lvl="0"/>
            <a:r>
              <a:rPr lang="en-GB" dirty="0"/>
              <a:t>Name</a:t>
            </a:r>
            <a:br>
              <a:rPr lang="en-GB" dirty="0"/>
            </a:br>
            <a:r>
              <a:rPr lang="en-GB" dirty="0"/>
              <a:t>Date</a:t>
            </a:r>
          </a:p>
        </p:txBody>
      </p:sp>
      <p:sp>
        <p:nvSpPr>
          <p:cNvPr id="21" name="Picture Placeholder 20">
            <a:extLst>
              <a:ext uri="{FF2B5EF4-FFF2-40B4-BE49-F238E27FC236}">
                <a16:creationId xmlns:a16="http://schemas.microsoft.com/office/drawing/2014/main" id="{564A53E4-BCFB-4862-AF67-6749BB2EE743}"/>
              </a:ext>
            </a:extLst>
          </p:cNvPr>
          <p:cNvSpPr>
            <a:spLocks noGrp="1"/>
          </p:cNvSpPr>
          <p:nvPr>
            <p:ph type="pic" sz="quarter" idx="15" hasCustomPrompt="1"/>
          </p:nvPr>
        </p:nvSpPr>
        <p:spPr>
          <a:xfrm>
            <a:off x="0" y="0"/>
            <a:ext cx="9906000" cy="3759200"/>
          </a:xfrm>
          <a:custGeom>
            <a:avLst/>
            <a:gdLst>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57011 w 12234126"/>
              <a:gd name="connsiteY4" fmla="*/ 902590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34126" h="3759200">
                <a:moveTo>
                  <a:pt x="0" y="0"/>
                </a:moveTo>
                <a:lnTo>
                  <a:pt x="12234126" y="0"/>
                </a:lnTo>
                <a:lnTo>
                  <a:pt x="12234126" y="902590"/>
                </a:lnTo>
                <a:lnTo>
                  <a:pt x="12080500" y="902590"/>
                </a:lnTo>
                <a:cubicBezTo>
                  <a:pt x="11257011" y="902590"/>
                  <a:pt x="11257011" y="902590"/>
                  <a:pt x="11257011" y="902590"/>
                </a:cubicBezTo>
                <a:cubicBezTo>
                  <a:pt x="11098313" y="902590"/>
                  <a:pt x="10970937" y="1031146"/>
                  <a:pt x="10970937" y="1188967"/>
                </a:cubicBezTo>
                <a:cubicBezTo>
                  <a:pt x="10970937" y="2347016"/>
                  <a:pt x="10970937" y="2347016"/>
                  <a:pt x="10970937" y="2347016"/>
                </a:cubicBezTo>
                <a:cubicBezTo>
                  <a:pt x="10970937" y="2498566"/>
                  <a:pt x="10910380" y="2644890"/>
                  <a:pt x="10802842" y="2752543"/>
                </a:cubicBezTo>
                <a:cubicBezTo>
                  <a:pt x="9951926" y="3605401"/>
                  <a:pt x="9951926" y="3605401"/>
                  <a:pt x="9951926" y="3605401"/>
                </a:cubicBezTo>
                <a:cubicBezTo>
                  <a:pt x="9898156" y="3659228"/>
                  <a:pt x="9834990" y="3701296"/>
                  <a:pt x="9766212" y="3729907"/>
                </a:cubicBezTo>
                <a:lnTo>
                  <a:pt x="9670193" y="3759200"/>
                </a:lnTo>
                <a:lnTo>
                  <a:pt x="0" y="3759200"/>
                </a:lnTo>
                <a:close/>
              </a:path>
            </a:pathLst>
          </a:custGeom>
          <a:noFill/>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9224963" y="5891394"/>
            <a:ext cx="327621" cy="256994"/>
          </a:xfrm>
          <a:prstGeom prst="rect">
            <a:avLst/>
          </a:prstGeom>
        </p:spPr>
        <p:txBody>
          <a:bodyPr/>
          <a:lstStyle/>
          <a:p>
            <a:fld id="{24C8C45C-947F-4981-8B3F-4F32E973C901}" type="slidenum">
              <a:rPr lang="en-GB" smtClean="0"/>
              <a:t>‹#›</a:t>
            </a:fld>
            <a:endParaRPr lang="en-GB" dirty="0"/>
          </a:p>
        </p:txBody>
      </p:sp>
      <p:sp>
        <p:nvSpPr>
          <p:cNvPr id="25" name="FLD_PresentationTitle" hidden="1">
            <a:extLst>
              <a:ext uri="{FF2B5EF4-FFF2-40B4-BE49-F238E27FC236}">
                <a16:creationId xmlns:a16="http://schemas.microsoft.com/office/drawing/2014/main" id="{61D958C5-31F2-4D1F-B320-7AFEC400A7ED}"/>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10" name="TextBox 9">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pic>
        <p:nvPicPr>
          <p:cNvPr id="11"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9060" y="6028656"/>
            <a:ext cx="1429897" cy="432000"/>
          </a:xfrm>
          <a:prstGeom prst="rect">
            <a:avLst/>
          </a:prstGeom>
        </p:spPr>
      </p:pic>
    </p:spTree>
    <p:extLst>
      <p:ext uri="{BB962C8B-B14F-4D97-AF65-F5344CB8AC3E}">
        <p14:creationId xmlns:p14="http://schemas.microsoft.com/office/powerpoint/2010/main" val="3552913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statement/quo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0252" y="2089153"/>
            <a:ext cx="3462688" cy="35226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DCEC66F0-04A8-4CD4-9781-120A8D2D50DD}"/>
              </a:ext>
            </a:extLst>
          </p:cNvPr>
          <p:cNvSpPr>
            <a:spLocks noGrp="1"/>
          </p:cNvSpPr>
          <p:nvPr>
            <p:ph type="body" sz="quarter" idx="15" hasCustomPrompt="1"/>
          </p:nvPr>
        </p:nvSpPr>
        <p:spPr>
          <a:xfrm>
            <a:off x="5479256" y="1631950"/>
            <a:ext cx="3090466" cy="2946400"/>
          </a:xfrm>
          <a:custGeom>
            <a:avLst/>
            <a:gdLst>
              <a:gd name="connsiteX0" fmla="*/ 723557 w 3803650"/>
              <a:gd name="connsiteY0" fmla="*/ 0 h 2946400"/>
              <a:gd name="connsiteX1" fmla="*/ 3803650 w 3803650"/>
              <a:gd name="connsiteY1" fmla="*/ 0 h 2946400"/>
              <a:gd name="connsiteX2" fmla="*/ 3803650 w 3803650"/>
              <a:gd name="connsiteY2" fmla="*/ 2773569 h 2946400"/>
              <a:gd name="connsiteX3" fmla="*/ 3800547 w 3803650"/>
              <a:gd name="connsiteY3" fmla="*/ 2788693 h 2946400"/>
              <a:gd name="connsiteX4" fmla="*/ 3784260 w 3803650"/>
              <a:gd name="connsiteY4" fmla="*/ 2813760 h 2946400"/>
              <a:gd name="connsiteX5" fmla="*/ 3670908 w 3803650"/>
              <a:gd name="connsiteY5" fmla="*/ 2927291 h 2946400"/>
              <a:gd name="connsiteX6" fmla="*/ 3645881 w 3803650"/>
              <a:gd name="connsiteY6" fmla="*/ 2944002 h 2946400"/>
              <a:gd name="connsiteX7" fmla="*/ 3633395 w 3803650"/>
              <a:gd name="connsiteY7" fmla="*/ 2946400 h 2946400"/>
              <a:gd name="connsiteX8" fmla="*/ 0 w 3803650"/>
              <a:gd name="connsiteY8" fmla="*/ 2946400 h 2946400"/>
              <a:gd name="connsiteX9" fmla="*/ 0 w 3803650"/>
              <a:gd name="connsiteY9" fmla="*/ 346348 h 2946400"/>
              <a:gd name="connsiteX10" fmla="*/ 1926 w 3803650"/>
              <a:gd name="connsiteY10" fmla="*/ 341661 h 2946400"/>
              <a:gd name="connsiteX11" fmla="*/ 1926 w 3803650"/>
              <a:gd name="connsiteY11" fmla="*/ 192164 h 2946400"/>
              <a:gd name="connsiteX12" fmla="*/ 23528 w 3803650"/>
              <a:gd name="connsiteY12" fmla="*/ 139582 h 2946400"/>
              <a:gd name="connsiteX13" fmla="*/ 133599 w 3803650"/>
              <a:gd name="connsiteY13" fmla="*/ 28232 h 2946400"/>
              <a:gd name="connsiteX14" fmla="*/ 186062 w 3803650"/>
              <a:gd name="connsiteY14" fmla="*/ 6581 h 2946400"/>
              <a:gd name="connsiteX15" fmla="*/ 707610 w 3803650"/>
              <a:gd name="connsiteY15" fmla="*/ 6581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3650" h="2946400">
                <a:moveTo>
                  <a:pt x="723557" y="0"/>
                </a:moveTo>
                <a:lnTo>
                  <a:pt x="3803650" y="0"/>
                </a:lnTo>
                <a:lnTo>
                  <a:pt x="3803650" y="2773569"/>
                </a:lnTo>
                <a:lnTo>
                  <a:pt x="3800547" y="2788693"/>
                </a:lnTo>
                <a:cubicBezTo>
                  <a:pt x="3796707" y="2797845"/>
                  <a:pt x="3791146" y="2806333"/>
                  <a:pt x="3784260" y="2813760"/>
                </a:cubicBezTo>
                <a:cubicBezTo>
                  <a:pt x="3670908" y="2927291"/>
                  <a:pt x="3670908" y="2927291"/>
                  <a:pt x="3670908" y="2927291"/>
                </a:cubicBezTo>
                <a:cubicBezTo>
                  <a:pt x="3663492" y="2934718"/>
                  <a:pt x="3655018" y="2940288"/>
                  <a:pt x="3645881" y="2944002"/>
                </a:cubicBezTo>
                <a:lnTo>
                  <a:pt x="3633395" y="2946400"/>
                </a:lnTo>
                <a:lnTo>
                  <a:pt x="0" y="2946400"/>
                </a:lnTo>
                <a:lnTo>
                  <a:pt x="0" y="346348"/>
                </a:lnTo>
                <a:lnTo>
                  <a:pt x="1926" y="341661"/>
                </a:lnTo>
                <a:cubicBezTo>
                  <a:pt x="1926" y="192164"/>
                  <a:pt x="1926" y="192164"/>
                  <a:pt x="1926" y="192164"/>
                </a:cubicBezTo>
                <a:cubicBezTo>
                  <a:pt x="1926" y="171544"/>
                  <a:pt x="10155" y="152985"/>
                  <a:pt x="23528" y="139582"/>
                </a:cubicBezTo>
                <a:cubicBezTo>
                  <a:pt x="133599" y="28232"/>
                  <a:pt x="133599" y="28232"/>
                  <a:pt x="133599" y="28232"/>
                </a:cubicBezTo>
                <a:cubicBezTo>
                  <a:pt x="148001" y="14829"/>
                  <a:pt x="166517" y="6581"/>
                  <a:pt x="186062" y="6581"/>
                </a:cubicBezTo>
                <a:cubicBezTo>
                  <a:pt x="707610" y="6581"/>
                  <a:pt x="707610" y="6581"/>
                  <a:pt x="707610" y="6581"/>
                </a:cubicBezTo>
                <a:close/>
              </a:path>
            </a:pathLst>
          </a:custGeom>
          <a:solidFill>
            <a:srgbClr val="DDDFDD"/>
          </a:solidFill>
        </p:spPr>
        <p:txBody>
          <a:bodyPr wrap="square" lIns="108000" tIns="72000" rIns="108000" bIns="72000" anchor="ctr" anchorCtr="0">
            <a:normAutofit/>
          </a:bodyPr>
          <a:lstStyle>
            <a:lvl1pPr marL="0" indent="0" algn="ctr">
              <a:lnSpc>
                <a:spcPct val="100000"/>
              </a:lnSpc>
              <a:buNone/>
              <a:defRPr sz="2200"/>
            </a:lvl1pPr>
          </a:lstStyle>
          <a:p>
            <a:pPr lvl="0"/>
            <a:r>
              <a:rPr lang="en-GB" dirty="0"/>
              <a:t>Click to insert text</a:t>
            </a:r>
          </a:p>
        </p:txBody>
      </p:sp>
      <p:sp>
        <p:nvSpPr>
          <p:cNvPr id="15" name="Freeform 5">
            <a:extLst>
              <a:ext uri="{FF2B5EF4-FFF2-40B4-BE49-F238E27FC236}">
                <a16:creationId xmlns:a16="http://schemas.microsoft.com/office/drawing/2014/main" id="{70E220D6-646D-4916-90EA-9E6EF10AC6CA}"/>
              </a:ext>
            </a:extLst>
          </p:cNvPr>
          <p:cNvSpPr>
            <a:spLocks/>
          </p:cNvSpPr>
          <p:nvPr userDrawn="1"/>
        </p:nvSpPr>
        <p:spPr bwMode="auto">
          <a:xfrm>
            <a:off x="7950596" y="4198489"/>
            <a:ext cx="932170" cy="766066"/>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0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9">
            <a:extLst>
              <a:ext uri="{FF2B5EF4-FFF2-40B4-BE49-F238E27FC236}">
                <a16:creationId xmlns:a16="http://schemas.microsoft.com/office/drawing/2014/main" id="{EF3028C4-9692-4F88-8F55-EE49D046AAC4}"/>
              </a:ext>
            </a:extLst>
          </p:cNvPr>
          <p:cNvSpPr>
            <a:spLocks/>
          </p:cNvSpPr>
          <p:nvPr userDrawn="1"/>
        </p:nvSpPr>
        <p:spPr bwMode="auto">
          <a:xfrm>
            <a:off x="5179093" y="1266334"/>
            <a:ext cx="905187" cy="744394"/>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0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 name="Title 3"/>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6"/>
          </p:nvPr>
        </p:nvSpPr>
        <p:spPr/>
        <p:txBody>
          <a:bodyPr/>
          <a:lstStyle/>
          <a:p>
            <a:endParaRPr lang="en-GB" dirty="0"/>
          </a:p>
        </p:txBody>
      </p:sp>
      <p:sp>
        <p:nvSpPr>
          <p:cNvPr id="11" name="TextBox 10">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354856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Quote A">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4588DC6-0639-49A7-8C25-FC3C23D35E46}"/>
              </a:ext>
            </a:extLst>
          </p:cNvPr>
          <p:cNvSpPr>
            <a:spLocks noGrp="1"/>
          </p:cNvSpPr>
          <p:nvPr>
            <p:ph type="body" sz="quarter" idx="13" hasCustomPrompt="1"/>
          </p:nvPr>
        </p:nvSpPr>
        <p:spPr>
          <a:xfrm>
            <a:off x="1625203" y="1771653"/>
            <a:ext cx="6702028" cy="2937011"/>
          </a:xfrm>
          <a:custGeom>
            <a:avLst/>
            <a:gdLst>
              <a:gd name="connsiteX0" fmla="*/ 771962 w 8248650"/>
              <a:gd name="connsiteY0" fmla="*/ 0 h 2937011"/>
              <a:gd name="connsiteX1" fmla="*/ 8248650 w 8248650"/>
              <a:gd name="connsiteY1" fmla="*/ 0 h 2937011"/>
              <a:gd name="connsiteX2" fmla="*/ 8248650 w 8248650"/>
              <a:gd name="connsiteY2" fmla="*/ 2567166 h 2937011"/>
              <a:gd name="connsiteX3" fmla="*/ 8245024 w 8248650"/>
              <a:gd name="connsiteY3" fmla="*/ 2568660 h 2937011"/>
              <a:gd name="connsiteX4" fmla="*/ 8233834 w 8248650"/>
              <a:gd name="connsiteY4" fmla="*/ 2595854 h 2937011"/>
              <a:gd name="connsiteX5" fmla="*/ 8233834 w 8248650"/>
              <a:gd name="connsiteY5" fmla="*/ 2751547 h 2937011"/>
              <a:gd name="connsiteX6" fmla="*/ 8211455 w 8248650"/>
              <a:gd name="connsiteY6" fmla="*/ 2805934 h 2937011"/>
              <a:gd name="connsiteX7" fmla="*/ 8097429 w 8248650"/>
              <a:gd name="connsiteY7" fmla="*/ 2920038 h 2937011"/>
              <a:gd name="connsiteX8" fmla="*/ 8072253 w 8248650"/>
              <a:gd name="connsiteY8" fmla="*/ 2936834 h 2937011"/>
              <a:gd name="connsiteX9" fmla="*/ 8071327 w 8248650"/>
              <a:gd name="connsiteY9" fmla="*/ 2937011 h 2937011"/>
              <a:gd name="connsiteX10" fmla="*/ 0 w 8248650"/>
              <a:gd name="connsiteY10" fmla="*/ 2937011 h 2937011"/>
              <a:gd name="connsiteX11" fmla="*/ 0 w 8248650"/>
              <a:gd name="connsiteY11" fmla="*/ 392721 h 2937011"/>
              <a:gd name="connsiteX12" fmla="*/ 5308 w 8248650"/>
              <a:gd name="connsiteY12" fmla="*/ 390533 h 2937011"/>
              <a:gd name="connsiteX13" fmla="*/ 16405 w 8248650"/>
              <a:gd name="connsiteY13" fmla="*/ 363565 h 2937011"/>
              <a:gd name="connsiteX14" fmla="*/ 16405 w 8248650"/>
              <a:gd name="connsiteY14" fmla="*/ 210212 h 2937011"/>
              <a:gd name="connsiteX15" fmla="*/ 38599 w 8248650"/>
              <a:gd name="connsiteY15" fmla="*/ 156275 h 2937011"/>
              <a:gd name="connsiteX16" fmla="*/ 151684 w 8248650"/>
              <a:gd name="connsiteY16" fmla="*/ 42054 h 2937011"/>
              <a:gd name="connsiteX17" fmla="*/ 205585 w 8248650"/>
              <a:gd name="connsiteY17" fmla="*/ 19844 h 2937011"/>
              <a:gd name="connsiteX18" fmla="*/ 741416 w 8248650"/>
              <a:gd name="connsiteY18" fmla="*/ 19844 h 2937011"/>
              <a:gd name="connsiteX19" fmla="*/ 768366 w 8248650"/>
              <a:gd name="connsiteY19" fmla="*/ 8739 h 293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48650" h="2937011">
                <a:moveTo>
                  <a:pt x="771962" y="0"/>
                </a:moveTo>
                <a:lnTo>
                  <a:pt x="8248650" y="0"/>
                </a:lnTo>
                <a:lnTo>
                  <a:pt x="8248650" y="2567166"/>
                </a:lnTo>
                <a:lnTo>
                  <a:pt x="8245024" y="2568660"/>
                </a:lnTo>
                <a:cubicBezTo>
                  <a:pt x="8238097" y="2575592"/>
                  <a:pt x="8233834" y="2585190"/>
                  <a:pt x="8233834" y="2595854"/>
                </a:cubicBezTo>
                <a:cubicBezTo>
                  <a:pt x="8233834" y="2751547"/>
                  <a:pt x="8233834" y="2751547"/>
                  <a:pt x="8233834" y="2751547"/>
                </a:cubicBezTo>
                <a:cubicBezTo>
                  <a:pt x="8233834" y="2771809"/>
                  <a:pt x="8225309" y="2791004"/>
                  <a:pt x="8211455" y="2805934"/>
                </a:cubicBezTo>
                <a:cubicBezTo>
                  <a:pt x="8097429" y="2920038"/>
                  <a:pt x="8097429" y="2920038"/>
                  <a:pt x="8097429" y="2920038"/>
                </a:cubicBezTo>
                <a:cubicBezTo>
                  <a:pt x="8089969" y="2927502"/>
                  <a:pt x="8081444" y="2933101"/>
                  <a:pt x="8072253" y="2936834"/>
                </a:cubicBezTo>
                <a:lnTo>
                  <a:pt x="8071327" y="2937011"/>
                </a:lnTo>
                <a:lnTo>
                  <a:pt x="0" y="2937011"/>
                </a:lnTo>
                <a:lnTo>
                  <a:pt x="0" y="392721"/>
                </a:lnTo>
                <a:lnTo>
                  <a:pt x="5308" y="390533"/>
                </a:lnTo>
                <a:cubicBezTo>
                  <a:pt x="12178" y="383659"/>
                  <a:pt x="16405" y="374141"/>
                  <a:pt x="16405" y="363565"/>
                </a:cubicBezTo>
                <a:cubicBezTo>
                  <a:pt x="16405" y="210212"/>
                  <a:pt x="16405" y="210212"/>
                  <a:pt x="16405" y="210212"/>
                </a:cubicBezTo>
                <a:cubicBezTo>
                  <a:pt x="16405" y="189060"/>
                  <a:pt x="24860" y="170023"/>
                  <a:pt x="38599" y="156275"/>
                </a:cubicBezTo>
                <a:cubicBezTo>
                  <a:pt x="151684" y="42054"/>
                  <a:pt x="151684" y="42054"/>
                  <a:pt x="151684" y="42054"/>
                </a:cubicBezTo>
                <a:cubicBezTo>
                  <a:pt x="166480" y="28305"/>
                  <a:pt x="185504" y="19844"/>
                  <a:pt x="205585" y="19844"/>
                </a:cubicBezTo>
                <a:cubicBezTo>
                  <a:pt x="741416" y="19844"/>
                  <a:pt x="741416" y="19844"/>
                  <a:pt x="741416" y="19844"/>
                </a:cubicBezTo>
                <a:cubicBezTo>
                  <a:pt x="751985" y="19844"/>
                  <a:pt x="761496" y="15614"/>
                  <a:pt x="768366" y="8739"/>
                </a:cubicBezTo>
                <a:close/>
              </a:path>
            </a:pathLst>
          </a:custGeom>
          <a:solidFill>
            <a:srgbClr val="DDDFDD"/>
          </a:solidFill>
        </p:spPr>
        <p:txBody>
          <a:bodyPr wrap="square" lIns="108000" tIns="72000" rIns="108000" bIns="72000" anchor="ctr" anchorCtr="0">
            <a:normAutofit/>
          </a:bodyPr>
          <a:lstStyle>
            <a:lvl1pPr marL="0" indent="0" algn="ctr">
              <a:lnSpc>
                <a:spcPct val="100000"/>
              </a:lnSpc>
              <a:buNone/>
              <a:defRPr sz="3200"/>
            </a:lvl1pPr>
          </a:lstStyle>
          <a:p>
            <a:pPr lvl="0"/>
            <a:r>
              <a:rPr lang="en-GB" dirty="0"/>
              <a:t>Click to insert text</a:t>
            </a:r>
          </a:p>
        </p:txBody>
      </p:sp>
      <p:pic>
        <p:nvPicPr>
          <p:cNvPr id="19" name="Picture 18">
            <a:extLst>
              <a:ext uri="{FF2B5EF4-FFF2-40B4-BE49-F238E27FC236}">
                <a16:creationId xmlns:a16="http://schemas.microsoft.com/office/drawing/2014/main" id="{326DDB60-9032-4F0E-90CD-DE5CF0EFBA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91405" y="4329115"/>
            <a:ext cx="937651" cy="772075"/>
          </a:xfrm>
          <a:prstGeom prst="rect">
            <a:avLst/>
          </a:prstGeom>
        </p:spPr>
      </p:pic>
      <p:pic>
        <p:nvPicPr>
          <p:cNvPr id="20" name="Picture 19">
            <a:extLst>
              <a:ext uri="{FF2B5EF4-FFF2-40B4-BE49-F238E27FC236}">
                <a16:creationId xmlns:a16="http://schemas.microsoft.com/office/drawing/2014/main" id="{E9E73B74-624E-42E2-8581-0C4B9230B5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29859" y="1409007"/>
            <a:ext cx="929949" cy="765733"/>
          </a:xfrm>
          <a:prstGeom prst="rect">
            <a:avLst/>
          </a:prstGeom>
        </p:spPr>
      </p:pic>
      <p:sp>
        <p:nvSpPr>
          <p:cNvPr id="2" name="Date_GeneralDate" hidden="1"/>
          <p:cNvSpPr>
            <a:spLocks noGrp="1"/>
          </p:cNvSpPr>
          <p:nvPr>
            <p:ph type="dt" sz="half" idx="10"/>
          </p:nvPr>
        </p:nvSpPr>
        <p:spPr/>
        <p:txBody>
          <a:bodyPr/>
          <a:lstStyle/>
          <a:p>
            <a:endParaRPr lang="en-GB" dirty="0"/>
          </a:p>
        </p:txBody>
      </p:sp>
      <p:sp>
        <p:nvSpPr>
          <p:cNvPr id="9" name="TextBox 8">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313414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ement/Quote B">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33762B-5C05-4014-925D-3B867B3CC1C7}"/>
              </a:ext>
            </a:extLst>
          </p:cNvPr>
          <p:cNvSpPr/>
          <p:nvPr userDrawn="1"/>
        </p:nvSpPr>
        <p:spPr>
          <a:xfrm>
            <a:off x="366317" y="707711"/>
            <a:ext cx="9186267" cy="4905691"/>
          </a:xfrm>
          <a:prstGeom prst="rect">
            <a:avLst/>
          </a:pr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13">
            <a:extLst>
              <a:ext uri="{FF2B5EF4-FFF2-40B4-BE49-F238E27FC236}">
                <a16:creationId xmlns:a16="http://schemas.microsoft.com/office/drawing/2014/main" id="{587710B4-401B-41FC-9722-7C524C526E2B}"/>
              </a:ext>
            </a:extLst>
          </p:cNvPr>
          <p:cNvSpPr>
            <a:spLocks noGrp="1"/>
          </p:cNvSpPr>
          <p:nvPr>
            <p:ph type="body" sz="quarter" idx="13" hasCustomPrompt="1"/>
          </p:nvPr>
        </p:nvSpPr>
        <p:spPr>
          <a:xfrm>
            <a:off x="1513761" y="1892348"/>
            <a:ext cx="6853714" cy="2531065"/>
          </a:xfrm>
          <a:noFill/>
        </p:spPr>
        <p:txBody>
          <a:bodyPr wrap="square" lIns="108000" tIns="72000" rIns="108000" bIns="72000" anchor="ctr" anchorCtr="0">
            <a:normAutofit/>
          </a:bodyPr>
          <a:lstStyle>
            <a:lvl1pPr marL="0" indent="0" algn="ctr">
              <a:buNone/>
              <a:defRPr sz="4000" b="1">
                <a:solidFill>
                  <a:schemeClr val="bg1"/>
                </a:solidFill>
              </a:defRPr>
            </a:lvl1pPr>
          </a:lstStyle>
          <a:p>
            <a:pPr lvl="0"/>
            <a:r>
              <a:rPr lang="en-GB" dirty="0"/>
              <a:t>Click to insert text</a:t>
            </a:r>
          </a:p>
        </p:txBody>
      </p:sp>
      <p:sp>
        <p:nvSpPr>
          <p:cNvPr id="9" name="Freeform 5">
            <a:extLst>
              <a:ext uri="{FF2B5EF4-FFF2-40B4-BE49-F238E27FC236}">
                <a16:creationId xmlns:a16="http://schemas.microsoft.com/office/drawing/2014/main" id="{9BB8623C-A705-42CB-A86D-117A1D074C11}"/>
              </a:ext>
            </a:extLst>
          </p:cNvPr>
          <p:cNvSpPr>
            <a:spLocks/>
          </p:cNvSpPr>
          <p:nvPr userDrawn="1"/>
        </p:nvSpPr>
        <p:spPr bwMode="auto">
          <a:xfrm>
            <a:off x="1299465" y="1622425"/>
            <a:ext cx="6820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020C92-3873-49EF-A4C6-9993C34A1DF9}"/>
              </a:ext>
            </a:extLst>
          </p:cNvPr>
          <p:cNvSpPr>
            <a:spLocks noChangeAspect="1"/>
          </p:cNvSpPr>
          <p:nvPr userDrawn="1"/>
        </p:nvSpPr>
        <p:spPr bwMode="auto">
          <a:xfrm>
            <a:off x="7925746" y="4149079"/>
            <a:ext cx="681525"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Date_GeneralDate" hidden="1"/>
          <p:cNvSpPr>
            <a:spLocks noGrp="1"/>
          </p:cNvSpPr>
          <p:nvPr>
            <p:ph type="dt" sz="half" idx="10"/>
          </p:nvPr>
        </p:nvSpPr>
        <p:spPr/>
        <p:txBody>
          <a:bodyPr/>
          <a:lstStyle/>
          <a:p>
            <a:endParaRPr lang="en-GB" dirty="0"/>
          </a:p>
        </p:txBody>
      </p:sp>
      <p:sp>
        <p:nvSpPr>
          <p:cNvPr id="10" name="TextBox 9">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340230793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ment/Quote C">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33762B-5C05-4014-925D-3B867B3CC1C7}"/>
              </a:ext>
            </a:extLst>
          </p:cNvPr>
          <p:cNvSpPr/>
          <p:nvPr userDrawn="1"/>
        </p:nvSpPr>
        <p:spPr>
          <a:xfrm>
            <a:off x="366317" y="707711"/>
            <a:ext cx="9186267" cy="490569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13">
            <a:extLst>
              <a:ext uri="{FF2B5EF4-FFF2-40B4-BE49-F238E27FC236}">
                <a16:creationId xmlns:a16="http://schemas.microsoft.com/office/drawing/2014/main" id="{587710B4-401B-41FC-9722-7C524C526E2B}"/>
              </a:ext>
            </a:extLst>
          </p:cNvPr>
          <p:cNvSpPr>
            <a:spLocks noGrp="1"/>
          </p:cNvSpPr>
          <p:nvPr>
            <p:ph type="body" sz="quarter" idx="13" hasCustomPrompt="1"/>
          </p:nvPr>
        </p:nvSpPr>
        <p:spPr>
          <a:xfrm>
            <a:off x="1513761" y="1892348"/>
            <a:ext cx="6853714" cy="2531065"/>
          </a:xfrm>
          <a:noFill/>
        </p:spPr>
        <p:txBody>
          <a:bodyPr wrap="square" lIns="108000" tIns="72000" rIns="108000" bIns="72000" anchor="ctr" anchorCtr="0">
            <a:normAutofit/>
          </a:bodyPr>
          <a:lstStyle>
            <a:lvl1pPr marL="0" indent="0" algn="ctr">
              <a:buNone/>
              <a:defRPr sz="4000" b="1">
                <a:solidFill>
                  <a:srgbClr val="71004B"/>
                </a:solidFill>
              </a:defRPr>
            </a:lvl1pPr>
          </a:lstStyle>
          <a:p>
            <a:pPr lvl="0"/>
            <a:r>
              <a:rPr lang="en-GB" dirty="0"/>
              <a:t>Click to insert text</a:t>
            </a:r>
          </a:p>
        </p:txBody>
      </p:sp>
      <p:sp>
        <p:nvSpPr>
          <p:cNvPr id="9" name="Freeform 5">
            <a:extLst>
              <a:ext uri="{FF2B5EF4-FFF2-40B4-BE49-F238E27FC236}">
                <a16:creationId xmlns:a16="http://schemas.microsoft.com/office/drawing/2014/main" id="{9BB8623C-A705-42CB-A86D-117A1D074C11}"/>
              </a:ext>
            </a:extLst>
          </p:cNvPr>
          <p:cNvSpPr>
            <a:spLocks/>
          </p:cNvSpPr>
          <p:nvPr userDrawn="1"/>
        </p:nvSpPr>
        <p:spPr bwMode="auto">
          <a:xfrm>
            <a:off x="1299465" y="1622425"/>
            <a:ext cx="6820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020C92-3873-49EF-A4C6-9993C34A1DF9}"/>
              </a:ext>
            </a:extLst>
          </p:cNvPr>
          <p:cNvSpPr>
            <a:spLocks noChangeAspect="1"/>
          </p:cNvSpPr>
          <p:nvPr userDrawn="1"/>
        </p:nvSpPr>
        <p:spPr bwMode="auto">
          <a:xfrm>
            <a:off x="7925746" y="4149079"/>
            <a:ext cx="681525"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Date_GeneralDate" hidden="1"/>
          <p:cNvSpPr>
            <a:spLocks noGrp="1"/>
          </p:cNvSpPr>
          <p:nvPr>
            <p:ph type="dt" sz="half" idx="10"/>
          </p:nvPr>
        </p:nvSpPr>
        <p:spPr/>
        <p:txBody>
          <a:bodyPr/>
          <a:lstStyle/>
          <a:p>
            <a:endParaRPr lang="en-GB" dirty="0"/>
          </a:p>
        </p:txBody>
      </p:sp>
      <p:sp>
        <p:nvSpPr>
          <p:cNvPr id="10" name="TextBox 9">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36777136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2" name="Title 1"/>
          <p:cNvSpPr>
            <a:spLocks noGrp="1"/>
          </p:cNvSpPr>
          <p:nvPr>
            <p:ph type="title"/>
          </p:nvPr>
        </p:nvSpPr>
        <p:spPr>
          <a:xfrm>
            <a:off x="499427" y="808987"/>
            <a:ext cx="8570755" cy="547688"/>
          </a:xfrm>
        </p:spPr>
        <p:txBody>
          <a:bodyPr/>
          <a:lstStyle>
            <a:lvl1pPr>
              <a:defRPr sz="2800"/>
            </a:lvl1pPr>
          </a:lstStyle>
          <a:p>
            <a:r>
              <a:rPr lang="en-US" noProof="0" dirty="0"/>
              <a:t>Click to edit Master title style</a:t>
            </a:r>
            <a:endParaRPr lang="en-GB" noProof="0" dirty="0"/>
          </a:p>
        </p:txBody>
      </p:sp>
      <p:sp>
        <p:nvSpPr>
          <p:cNvPr id="3" name="Content Placeholder 2"/>
          <p:cNvSpPr>
            <a:spLocks noGrp="1"/>
          </p:cNvSpPr>
          <p:nvPr>
            <p:ph idx="1"/>
          </p:nvPr>
        </p:nvSpPr>
        <p:spPr>
          <a:xfrm>
            <a:off x="845105" y="1806575"/>
            <a:ext cx="8225076" cy="38179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_GeneralDate" hidden="1"/>
          <p:cNvSpPr>
            <a:spLocks noGrp="1"/>
          </p:cNvSpPr>
          <p:nvPr>
            <p:ph type="dt" sz="half" idx="10"/>
          </p:nvPr>
        </p:nvSpPr>
        <p:spPr/>
        <p:txBody>
          <a:bodyPr/>
          <a:lstStyle/>
          <a:p>
            <a:endParaRPr lang="en-GB" noProof="0" dirty="0"/>
          </a:p>
        </p:txBody>
      </p:sp>
      <p:sp>
        <p:nvSpPr>
          <p:cNvPr id="8" name="TextBox 7">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pic>
        <p:nvPicPr>
          <p:cNvPr id="5" name="Camera 4">
            <a:extLst>
              <a:ext uri="{FF2B5EF4-FFF2-40B4-BE49-F238E27FC236}">
                <a16:creationId xmlns:a16="http://schemas.microsoft.com/office/drawing/2014/main" id="{B8B468F8-53BC-F00A-A0FE-F0AA450C6688}"/>
              </a:ext>
            </a:extLst>
          </p:cNvPr>
          <p:cNvPicPr>
            <a:picLocks noChangeAspect="1"/>
            <a:extLst>
              <a:ext uri="{51228E76-BA90-4043-B771-695A4F85340A}">
                <alf:liveFeedProps xmlns:alf="http://schemas.microsoft.com/office/drawing/2021/livefeed"/>
              </a:ext>
            </a:extLst>
          </p:cNvPicPr>
          <p:nvPr userDrawn="1"/>
        </p:nvPicPr>
        <p:blipFill>
          <a:blip r:embed="rId2">
            <a:extLst>
              <a:ext uri="{96DAC541-7B7A-43D3-8B79-37D633B846F1}">
                <asvg:svgBlip xmlns:asvg="http://schemas.microsoft.com/office/drawing/2016/SVG/main" r:embed="rId3"/>
              </a:ext>
            </a:extLst>
          </a:blip>
          <a:stretch>
            <a:fillRect/>
          </a:stretch>
        </p:blipFill>
        <p:spPr>
          <a:xfrm>
            <a:off x="7655931" y="40957"/>
            <a:ext cx="2241804" cy="1261015"/>
          </a:xfrm>
          <a:prstGeom prst="rect">
            <a:avLst/>
          </a:prstGeom>
          <a:ln w="19050" cap="rnd">
            <a:solidFill>
              <a:srgbClr val="404040"/>
            </a:solidFill>
          </a:ln>
          <a:effectLst/>
        </p:spPr>
      </p:pic>
    </p:spTree>
    <p:extLst>
      <p:ext uri="{BB962C8B-B14F-4D97-AF65-F5344CB8AC3E}">
        <p14:creationId xmlns:p14="http://schemas.microsoft.com/office/powerpoint/2010/main" val="2731011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BCD437B-CC2C-4E58-A94E-66F41D7CF5CA}"/>
              </a:ext>
            </a:extLst>
          </p:cNvPr>
          <p:cNvSpPr>
            <a:spLocks/>
          </p:cNvSpPr>
          <p:nvPr userDrawn="1"/>
        </p:nvSpPr>
        <p:spPr bwMode="auto">
          <a:xfrm>
            <a:off x="4500265" y="2976566"/>
            <a:ext cx="5405735" cy="3894817"/>
          </a:xfrm>
          <a:custGeom>
            <a:avLst/>
            <a:gdLst>
              <a:gd name="connsiteX0" fmla="*/ 6113694 w 6653212"/>
              <a:gd name="connsiteY0" fmla="*/ 0 h 3894817"/>
              <a:gd name="connsiteX1" fmla="*/ 6652424 w 6653212"/>
              <a:gd name="connsiteY1" fmla="*/ 0 h 3894817"/>
              <a:gd name="connsiteX2" fmla="*/ 6653212 w 6653212"/>
              <a:gd name="connsiteY2" fmla="*/ 0 h 3894817"/>
              <a:gd name="connsiteX3" fmla="*/ 6653212 w 6653212"/>
              <a:gd name="connsiteY3" fmla="*/ 3894817 h 3894817"/>
              <a:gd name="connsiteX4" fmla="*/ 0 w 6653212"/>
              <a:gd name="connsiteY4" fmla="*/ 3894817 h 3894817"/>
              <a:gd name="connsiteX5" fmla="*/ 0 w 6653212"/>
              <a:gd name="connsiteY5" fmla="*/ 3868720 h 3894817"/>
              <a:gd name="connsiteX6" fmla="*/ 0 w 6653212"/>
              <a:gd name="connsiteY6" fmla="*/ 3210068 h 3894817"/>
              <a:gd name="connsiteX7" fmla="*/ 291179 w 6653212"/>
              <a:gd name="connsiteY7" fmla="*/ 2917467 h 3894817"/>
              <a:gd name="connsiteX8" fmla="*/ 4376218 w 6653212"/>
              <a:gd name="connsiteY8" fmla="*/ 2917467 h 3894817"/>
              <a:gd name="connsiteX9" fmla="*/ 4787922 w 6653212"/>
              <a:gd name="connsiteY9" fmla="*/ 2746605 h 3894817"/>
              <a:gd name="connsiteX10" fmla="*/ 5651860 w 6653212"/>
              <a:gd name="connsiteY10" fmla="*/ 1880549 h 3894817"/>
              <a:gd name="connsiteX11" fmla="*/ 5822514 w 6653212"/>
              <a:gd name="connsiteY11" fmla="*/ 1467277 h 3894817"/>
              <a:gd name="connsiteX12" fmla="*/ 5822514 w 6653212"/>
              <a:gd name="connsiteY12" fmla="*/ 291533 h 3894817"/>
              <a:gd name="connsiteX13" fmla="*/ 6113694 w 6653212"/>
              <a:gd name="connsiteY13" fmla="*/ 0 h 38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3212" h="3894817">
                <a:moveTo>
                  <a:pt x="6113694" y="0"/>
                </a:moveTo>
                <a:cubicBezTo>
                  <a:pt x="6113694" y="0"/>
                  <a:pt x="6113694" y="0"/>
                  <a:pt x="6652424" y="0"/>
                </a:cubicBezTo>
                <a:lnTo>
                  <a:pt x="6653212" y="0"/>
                </a:lnTo>
                <a:lnTo>
                  <a:pt x="6653212" y="3894817"/>
                </a:lnTo>
                <a:lnTo>
                  <a:pt x="0" y="3894817"/>
                </a:lnTo>
                <a:lnTo>
                  <a:pt x="0" y="3868720"/>
                </a:lnTo>
                <a:cubicBezTo>
                  <a:pt x="0" y="3741074"/>
                  <a:pt x="0" y="3536841"/>
                  <a:pt x="0" y="3210068"/>
                </a:cubicBezTo>
                <a:cubicBezTo>
                  <a:pt x="0" y="3048817"/>
                  <a:pt x="130124" y="2917467"/>
                  <a:pt x="291179" y="2917467"/>
                </a:cubicBezTo>
                <a:cubicBezTo>
                  <a:pt x="291179" y="2917467"/>
                  <a:pt x="291179" y="2917467"/>
                  <a:pt x="4376218" y="2917467"/>
                </a:cubicBezTo>
                <a:cubicBezTo>
                  <a:pt x="4529808" y="2917467"/>
                  <a:pt x="4678064" y="2856597"/>
                  <a:pt x="4787922" y="2746605"/>
                </a:cubicBezTo>
                <a:cubicBezTo>
                  <a:pt x="4787922" y="2746605"/>
                  <a:pt x="4787922" y="2746605"/>
                  <a:pt x="5651860" y="1880549"/>
                </a:cubicBezTo>
                <a:cubicBezTo>
                  <a:pt x="5760652" y="1770556"/>
                  <a:pt x="5822514" y="1622120"/>
                  <a:pt x="5822514" y="1467277"/>
                </a:cubicBezTo>
                <a:cubicBezTo>
                  <a:pt x="5822514" y="1467277"/>
                  <a:pt x="5822514" y="1467277"/>
                  <a:pt x="5822514" y="291533"/>
                </a:cubicBezTo>
                <a:cubicBezTo>
                  <a:pt x="5822514" y="130282"/>
                  <a:pt x="5952638" y="0"/>
                  <a:pt x="6113694" y="0"/>
                </a:cubicBezTo>
                <a:close/>
              </a:path>
            </a:pathLst>
          </a:custGeom>
          <a:solidFill>
            <a:srgbClr val="D8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title"/>
          </p:nvPr>
        </p:nvSpPr>
        <p:spPr>
          <a:xfrm>
            <a:off x="499427" y="808987"/>
            <a:ext cx="7932467" cy="547688"/>
          </a:xfrm>
        </p:spPr>
        <p:txBody>
          <a:bodyPr/>
          <a:lstStyle>
            <a:lvl1pPr>
              <a:defRPr sz="2800"/>
            </a:lvl1pPr>
          </a:lstStyle>
          <a:p>
            <a:r>
              <a:rPr lang="en-US" noProof="0" dirty="0"/>
              <a:t>Click to edit Master title style</a:t>
            </a:r>
            <a:endParaRPr lang="en-GB" noProof="0" dirty="0"/>
          </a:p>
        </p:txBody>
      </p:sp>
      <p:sp>
        <p:nvSpPr>
          <p:cNvPr id="3" name="Content Placeholder 2"/>
          <p:cNvSpPr>
            <a:spLocks noGrp="1"/>
          </p:cNvSpPr>
          <p:nvPr>
            <p:ph idx="1"/>
          </p:nvPr>
        </p:nvSpPr>
        <p:spPr>
          <a:xfrm>
            <a:off x="845105" y="1806575"/>
            <a:ext cx="7586788" cy="38179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16" name="Straight Connector 15">
            <a:extLst>
              <a:ext uri="{FF2B5EF4-FFF2-40B4-BE49-F238E27FC236}">
                <a16:creationId xmlns:a16="http://schemas.microsoft.com/office/drawing/2014/main" id="{3E2A2024-BFC2-40A2-8670-CC9B1267A3B7}"/>
              </a:ext>
            </a:extLst>
          </p:cNvPr>
          <p:cNvCxnSpPr>
            <a:cxnSpLocks/>
          </p:cNvCxnSpPr>
          <p:nvPr userDrawn="1"/>
        </p:nvCxnSpPr>
        <p:spPr>
          <a:xfrm>
            <a:off x="366317" y="6167142"/>
            <a:ext cx="733921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57F28E-D29B-499A-B184-9FDEAB153D3E}"/>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noProof="0" dirty="0"/>
          </a:p>
        </p:txBody>
      </p:sp>
      <p:sp>
        <p:nvSpPr>
          <p:cNvPr id="11" name="TextBox 10">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pic>
        <p:nvPicPr>
          <p:cNvPr id="5" name="Camera 4">
            <a:extLst>
              <a:ext uri="{FF2B5EF4-FFF2-40B4-BE49-F238E27FC236}">
                <a16:creationId xmlns:a16="http://schemas.microsoft.com/office/drawing/2014/main" id="{1A2760E9-3E17-82AB-4F0A-654B493B95A6}"/>
              </a:ext>
            </a:extLst>
          </p:cNvPr>
          <p:cNvPicPr>
            <a:picLocks noChangeAspect="1"/>
            <a:extLst>
              <a:ext uri="{51228E76-BA90-4043-B771-695A4F85340A}">
                <alf:liveFeedProps xmlns:alf="http://schemas.microsoft.com/office/drawing/2021/livefeed"/>
              </a:ext>
            </a:extLst>
          </p:cNvPicPr>
          <p:nvPr userDrawn="1"/>
        </p:nvPicPr>
        <p:blipFill>
          <a:blip r:embed="rId2">
            <a:extLst>
              <a:ext uri="{96DAC541-7B7A-43D3-8B79-37D633B846F1}">
                <asvg:svgBlip xmlns:asvg="http://schemas.microsoft.com/office/drawing/2016/SVG/main" r:embed="rId3"/>
              </a:ext>
            </a:extLst>
          </a:blip>
          <a:stretch>
            <a:fillRect/>
          </a:stretch>
        </p:blipFill>
        <p:spPr>
          <a:xfrm>
            <a:off x="7655931" y="40957"/>
            <a:ext cx="2241804" cy="1261015"/>
          </a:xfrm>
          <a:prstGeom prst="rect">
            <a:avLst/>
          </a:prstGeom>
          <a:ln w="19050" cap="rnd">
            <a:solidFill>
              <a:srgbClr val="404040"/>
            </a:solidFill>
          </a:ln>
          <a:effectLst/>
        </p:spPr>
      </p:pic>
    </p:spTree>
    <p:extLst>
      <p:ext uri="{BB962C8B-B14F-4D97-AF65-F5344CB8AC3E}">
        <p14:creationId xmlns:p14="http://schemas.microsoft.com/office/powerpoint/2010/main" val="2051739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518" y="1250961"/>
            <a:ext cx="4298482" cy="4875203"/>
          </a:xfrm>
          <a:prstGeom prst="rect">
            <a:avLst/>
          </a:prstGeom>
        </p:spPr>
        <p:txBody>
          <a:bodyPr>
            <a:normAutofit/>
          </a:bodyPr>
          <a:lstStyle>
            <a:lvl1pPr marL="216000" indent="-216000">
              <a:buClr>
                <a:srgbClr val="71004B"/>
              </a:buClr>
              <a:buFont typeface="Arial" panose="020B0604020202020204" pitchFamily="34" charset="0"/>
              <a:buChar char="►"/>
              <a:defRPr sz="2400"/>
            </a:lvl1pPr>
            <a:lvl2pPr marL="432000" indent="-216000">
              <a:buClr>
                <a:srgbClr val="853764"/>
              </a:buClr>
              <a:buFont typeface="Arial" panose="020B0604020202020204" pitchFamily="34" charset="0"/>
              <a:buChar char="►"/>
              <a:defRPr sz="2200"/>
            </a:lvl2pPr>
            <a:lvl3pPr marL="648000" indent="-216000">
              <a:buClr>
                <a:srgbClr val="9C6082"/>
              </a:buClr>
              <a:buFont typeface="Arial" panose="020B0604020202020204" pitchFamily="34" charset="0"/>
              <a:buChar cha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3"/>
          </p:nvPr>
        </p:nvSpPr>
        <p:spPr>
          <a:xfrm>
            <a:off x="5138737" y="1250960"/>
            <a:ext cx="3941763" cy="4884728"/>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defRPr lang="en-US" sz="2400" kern="1200" dirty="0" smtClean="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defRPr lang="en-US" sz="2200" kern="1200" dirty="0" smtClean="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defRPr lang="en-US" sz="2000" kern="1200" dirty="0" smtClean="0">
                <a:solidFill>
                  <a:schemeClr val="tx1"/>
                </a:solidFill>
                <a:latin typeface="+mn-lt"/>
                <a:ea typeface="+mn-ea"/>
                <a:cs typeface="+mn-cs"/>
              </a:defRPr>
            </a:lvl3pPr>
            <a:lvl4pPr marL="342900" indent="-342900" algn="l" defTabSz="914400" rtl="0" eaLnBrk="1" latinLnBrk="0" hangingPunct="1">
              <a:lnSpc>
                <a:spcPct val="95000"/>
              </a:lnSpc>
              <a:spcBef>
                <a:spcPts val="0"/>
              </a:spcBef>
              <a:spcAft>
                <a:spcPts val="600"/>
              </a:spcAft>
              <a:buFont typeface="Arial" panose="020B0604020202020204" pitchFamily="34" charset="0"/>
              <a:defRPr lang="en-US" sz="1600" kern="1200" dirty="0" smtClean="0">
                <a:solidFill>
                  <a:srgbClr val="71004B"/>
                </a:solidFill>
                <a:latin typeface="+mn-lt"/>
                <a:ea typeface="+mn-ea"/>
                <a:cs typeface="+mn-cs"/>
              </a:defRPr>
            </a:lvl4pPr>
            <a:lvl5pPr marL="342900" indent="-342900" algn="l" defTabSz="914400" rtl="0" eaLnBrk="1" latinLnBrk="0" hangingPunct="1">
              <a:lnSpc>
                <a:spcPct val="95000"/>
              </a:lnSpc>
              <a:spcBef>
                <a:spcPts val="0"/>
              </a:spcBef>
              <a:spcAft>
                <a:spcPts val="600"/>
              </a:spcAft>
              <a:buFont typeface="Arial" panose="020B0604020202020204" pitchFamily="34" charset="0"/>
              <a:defRPr lang="en-GB" sz="1400" kern="1200" dirty="0">
                <a:solidFill>
                  <a:schemeClr val="tx1"/>
                </a:solidFill>
                <a:latin typeface="+mn-lt"/>
                <a:ea typeface="+mn-ea"/>
                <a:cs typeface="+mn-cs"/>
              </a:defRPr>
            </a:lvl5pPr>
          </a:lstStyle>
          <a:p>
            <a:pPr marL="216000" lvl="0" indent="-216000" algn="l" defTabSz="914400" rtl="0" eaLnBrk="1" latinLnBrk="0" hangingPunct="1">
              <a:lnSpc>
                <a:spcPct val="95000"/>
              </a:lnSpc>
              <a:spcBef>
                <a:spcPts val="0"/>
              </a:spcBef>
              <a:spcAft>
                <a:spcPts val="600"/>
              </a:spcAft>
              <a:buClr>
                <a:srgbClr val="71004B"/>
              </a:buClr>
              <a:buFont typeface="Arial" panose="020B0604020202020204" pitchFamily="34" charset="0"/>
              <a:buChar char="►"/>
            </a:pPr>
            <a:r>
              <a:rPr lang="en-US" dirty="0"/>
              <a:t>Click to edit Master text styles</a:t>
            </a:r>
          </a:p>
          <a:p>
            <a:pPr marL="432000" lvl="1" indent="-216000" algn="l" defTabSz="914400" rtl="0" eaLnBrk="1" latinLnBrk="0" hangingPunct="1">
              <a:lnSpc>
                <a:spcPct val="95000"/>
              </a:lnSpc>
              <a:spcBef>
                <a:spcPts val="0"/>
              </a:spcBef>
              <a:spcAft>
                <a:spcPts val="600"/>
              </a:spcAft>
              <a:buClr>
                <a:srgbClr val="853764"/>
              </a:buClr>
              <a:buFont typeface="Arial" panose="020B0604020202020204" pitchFamily="34" charset="0"/>
              <a:buChar char="►"/>
            </a:pPr>
            <a:r>
              <a:rPr lang="en-US" dirty="0"/>
              <a:t>Second level</a:t>
            </a:r>
          </a:p>
          <a:p>
            <a:pPr marL="648000" lvl="2" indent="-216000" algn="l" defTabSz="914400" rtl="0" eaLnBrk="1" latinLnBrk="0" hangingPunct="1">
              <a:lnSpc>
                <a:spcPct val="95000"/>
              </a:lnSpc>
              <a:spcBef>
                <a:spcPts val="0"/>
              </a:spcBef>
              <a:spcAft>
                <a:spcPts val="600"/>
              </a:spcAft>
              <a:buClr>
                <a:srgbClr val="9C6082"/>
              </a:buClr>
              <a:buFont typeface="Arial" panose="020B0604020202020204" pitchFamily="34" charset="0"/>
              <a:buChar char="►"/>
            </a:pPr>
            <a:r>
              <a:rPr lang="en-US" dirty="0"/>
              <a:t>Third level</a:t>
            </a:r>
          </a:p>
          <a:p>
            <a:pPr marL="0" lvl="3" indent="0" algn="l" defTabSz="914400" rtl="0" eaLnBrk="1" latinLnBrk="0" hangingPunct="1">
              <a:lnSpc>
                <a:spcPct val="95000"/>
              </a:lnSpc>
              <a:spcBef>
                <a:spcPts val="0"/>
              </a:spcBef>
              <a:spcAft>
                <a:spcPts val="600"/>
              </a:spcAft>
              <a:buFont typeface="Arial" panose="020B0604020202020204" pitchFamily="34" charset="0"/>
              <a:buChar char="​"/>
            </a:pPr>
            <a:r>
              <a:rPr lang="en-US" dirty="0"/>
              <a:t>Fourth level</a:t>
            </a:r>
          </a:p>
          <a:p>
            <a:pPr marL="0" lvl="4" indent="0" algn="l" defTabSz="914400" rtl="0" eaLnBrk="1" latinLnBrk="0" hangingPunct="1">
              <a:lnSpc>
                <a:spcPct val="95000"/>
              </a:lnSpc>
              <a:spcBef>
                <a:spcPts val="0"/>
              </a:spcBef>
              <a:spcAft>
                <a:spcPts val="600"/>
              </a:spcAft>
              <a:buFont typeface="Arial" panose="020B0604020202020204" pitchFamily="34" charset="0"/>
              <a:buChar char="​"/>
              <a:tabLst/>
            </a:pPr>
            <a:r>
              <a:rPr lang="en-US" dirty="0"/>
              <a:t>Fifth level</a:t>
            </a:r>
            <a:endParaRPr lang="en-GB" dirty="0"/>
          </a:p>
        </p:txBody>
      </p:sp>
      <p:sp>
        <p:nvSpPr>
          <p:cNvPr id="8" name="Title Placeholder 1"/>
          <p:cNvSpPr>
            <a:spLocks noGrp="1"/>
          </p:cNvSpPr>
          <p:nvPr>
            <p:ph type="title"/>
          </p:nvPr>
        </p:nvSpPr>
        <p:spPr>
          <a:xfrm>
            <a:off x="365760" y="521176"/>
            <a:ext cx="9044941" cy="628650"/>
          </a:xfrm>
          <a:prstGeom prst="rect">
            <a:avLst/>
          </a:prstGeom>
        </p:spPr>
        <p:txBody>
          <a:bodyPr vert="horz" lIns="91440" tIns="45720" rIns="91440" bIns="45720" rtlCol="0" anchor="ctr">
            <a:normAutofit/>
          </a:bodyPr>
          <a:lstStyle>
            <a:lvl1pPr>
              <a:defRPr lang="en-GB" sz="2800" b="1" dirty="0">
                <a:solidFill>
                  <a:srgbClr val="71004B"/>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6" name="TextBox 5">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397435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518" y="1250961"/>
            <a:ext cx="4298482" cy="4875203"/>
          </a:xfrm>
          <a:prstGeom prst="rect">
            <a:avLst/>
          </a:prstGeom>
        </p:spPr>
        <p:txBody>
          <a:bodyPr>
            <a:normAutofit/>
          </a:bodyPr>
          <a:lstStyle>
            <a:lvl1pPr marL="216000" indent="-216000">
              <a:buClr>
                <a:srgbClr val="71004B"/>
              </a:buClr>
              <a:buFont typeface="Arial" panose="020B0604020202020204" pitchFamily="34" charset="0"/>
              <a:buChar char="►"/>
              <a:defRPr sz="2400"/>
            </a:lvl1pPr>
            <a:lvl2pPr marL="432000" indent="-216000">
              <a:buClr>
                <a:srgbClr val="853764"/>
              </a:buClr>
              <a:buFont typeface="Arial" panose="020B0604020202020204" pitchFamily="34" charset="0"/>
              <a:buChar char="►"/>
              <a:defRPr sz="2200"/>
            </a:lvl2pPr>
            <a:lvl3pPr marL="648000" indent="-216000">
              <a:buClr>
                <a:srgbClr val="9C6082"/>
              </a:buClr>
              <a:buFont typeface="Arial" panose="020B0604020202020204" pitchFamily="34" charset="0"/>
              <a:buChar cha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365760" y="521176"/>
            <a:ext cx="9044941" cy="628650"/>
          </a:xfrm>
          <a:prstGeom prst="rect">
            <a:avLst/>
          </a:prstGeom>
        </p:spPr>
        <p:txBody>
          <a:bodyPr vert="horz" lIns="91440" tIns="45720" rIns="91440" bIns="45720" rtlCol="0" anchor="ctr">
            <a:normAutofit/>
          </a:bodyPr>
          <a:lstStyle>
            <a:lvl1pPr>
              <a:defRPr lang="en-GB" sz="2800" b="1" dirty="0">
                <a:solidFill>
                  <a:srgbClr val="71004B"/>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6" name="TextBox 5">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2275448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95362" y="1093664"/>
            <a:ext cx="9044941" cy="628650"/>
          </a:xfrm>
          <a:prstGeom prst="rect">
            <a:avLst/>
          </a:prstGeom>
        </p:spPr>
        <p:txBody>
          <a:bodyPr vert="horz" lIns="91440" tIns="45720" rIns="91440" bIns="45720" rtlCol="0" anchor="ctr">
            <a:normAutofit/>
          </a:bodyPr>
          <a:lstStyle>
            <a:lvl1pPr>
              <a:defRPr lang="en-GB" sz="2800" b="1" dirty="0">
                <a:solidFill>
                  <a:srgbClr val="71004B"/>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5" name="TextBox 4">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012427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368231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lyer 1">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64A53E4-BCFB-4862-AF67-6749BB2EE743}"/>
              </a:ext>
            </a:extLst>
          </p:cNvPr>
          <p:cNvSpPr>
            <a:spLocks noGrp="1"/>
          </p:cNvSpPr>
          <p:nvPr>
            <p:ph type="pic" sz="quarter" idx="15" hasCustomPrompt="1"/>
          </p:nvPr>
        </p:nvSpPr>
        <p:spPr>
          <a:xfrm>
            <a:off x="-19206" y="-3"/>
            <a:ext cx="9927142" cy="2198047"/>
          </a:xfrm>
          <a:custGeom>
            <a:avLst/>
            <a:gdLst>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57011 w 12234126"/>
              <a:gd name="connsiteY4" fmla="*/ 902590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7764 w 12234126"/>
              <a:gd name="connsiteY6" fmla="*/ 105433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80620"/>
              <a:gd name="connsiteX1" fmla="*/ 12234126 w 12234126"/>
              <a:gd name="connsiteY1" fmla="*/ 0 h 3780620"/>
              <a:gd name="connsiteX2" fmla="*/ 12234126 w 12234126"/>
              <a:gd name="connsiteY2" fmla="*/ 312040 h 3780620"/>
              <a:gd name="connsiteX3" fmla="*/ 12078110 w 12234126"/>
              <a:gd name="connsiteY3" fmla="*/ 314762 h 3780620"/>
              <a:gd name="connsiteX4" fmla="*/ 11243016 w 12234126"/>
              <a:gd name="connsiteY4" fmla="*/ 310679 h 3780620"/>
              <a:gd name="connsiteX5" fmla="*/ 10974010 w 12234126"/>
              <a:gd name="connsiteY5" fmla="*/ 563379 h 3780620"/>
              <a:gd name="connsiteX6" fmla="*/ 10972984 w 12234126"/>
              <a:gd name="connsiteY6" fmla="*/ 1051956 h 3780620"/>
              <a:gd name="connsiteX7" fmla="*/ 10974885 w 12234126"/>
              <a:gd name="connsiteY7" fmla="*/ 1797322 h 3780620"/>
              <a:gd name="connsiteX8" fmla="*/ 9951926 w 12234126"/>
              <a:gd name="connsiteY8" fmla="*/ 3605401 h 3780620"/>
              <a:gd name="connsiteX9" fmla="*/ 9766212 w 12234126"/>
              <a:gd name="connsiteY9" fmla="*/ 3729907 h 3780620"/>
              <a:gd name="connsiteX10" fmla="*/ 9670193 w 12234126"/>
              <a:gd name="connsiteY10" fmla="*/ 3759200 h 3780620"/>
              <a:gd name="connsiteX11" fmla="*/ 0 w 12234126"/>
              <a:gd name="connsiteY11" fmla="*/ 3759200 h 3780620"/>
              <a:gd name="connsiteX12" fmla="*/ 0 w 12234126"/>
              <a:gd name="connsiteY12" fmla="*/ 0 h 378062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08865 w 12234126"/>
              <a:gd name="connsiteY9" fmla="*/ 3174735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08865 w 12234126"/>
              <a:gd name="connsiteY9" fmla="*/ 317473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10009275 w 12234126"/>
              <a:gd name="connsiteY8" fmla="*/ 2250129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778265 w 12234126"/>
              <a:gd name="connsiteY7" fmla="*/ 1462587 h 3759200"/>
              <a:gd name="connsiteX8" fmla="*/ 10009275 w 12234126"/>
              <a:gd name="connsiteY8" fmla="*/ 2250129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18747 w 12234126"/>
              <a:gd name="connsiteY9" fmla="*/ 24317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18747 w 12234126"/>
              <a:gd name="connsiteY9" fmla="*/ 24317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485"/>
              <a:gd name="connsiteX1" fmla="*/ 12234126 w 12234126"/>
              <a:gd name="connsiteY1" fmla="*/ 0 h 2444485"/>
              <a:gd name="connsiteX2" fmla="*/ 12234126 w 12234126"/>
              <a:gd name="connsiteY2" fmla="*/ 312040 h 2444485"/>
              <a:gd name="connsiteX3" fmla="*/ 12078110 w 12234126"/>
              <a:gd name="connsiteY3" fmla="*/ 314762 h 2444485"/>
              <a:gd name="connsiteX4" fmla="*/ 11243016 w 12234126"/>
              <a:gd name="connsiteY4" fmla="*/ 310679 h 2444485"/>
              <a:gd name="connsiteX5" fmla="*/ 10974010 w 12234126"/>
              <a:gd name="connsiteY5" fmla="*/ 563379 h 2444485"/>
              <a:gd name="connsiteX6" fmla="*/ 10972984 w 12234126"/>
              <a:gd name="connsiteY6" fmla="*/ 1051956 h 2444485"/>
              <a:gd name="connsiteX7" fmla="*/ 10778265 w 12234126"/>
              <a:gd name="connsiteY7" fmla="*/ 1462587 h 2444485"/>
              <a:gd name="connsiteX8" fmla="*/ 10009275 w 12234126"/>
              <a:gd name="connsiteY8" fmla="*/ 2250129 h 2444485"/>
              <a:gd name="connsiteX9" fmla="*/ 9669723 w 12234126"/>
              <a:gd name="connsiteY9" fmla="*/ 2444485 h 2444485"/>
              <a:gd name="connsiteX10" fmla="*/ 9501793 w 12234126"/>
              <a:gd name="connsiteY10" fmla="*/ 2438400 h 2444485"/>
              <a:gd name="connsiteX11" fmla="*/ 8193 w 12234126"/>
              <a:gd name="connsiteY11" fmla="*/ 2436586 h 2444485"/>
              <a:gd name="connsiteX12" fmla="*/ 0 w 12234126"/>
              <a:gd name="connsiteY12" fmla="*/ 0 h 2444485"/>
              <a:gd name="connsiteX0" fmla="*/ 0 w 12234126"/>
              <a:gd name="connsiteY0" fmla="*/ 0 h 2438400"/>
              <a:gd name="connsiteX1" fmla="*/ 12234126 w 12234126"/>
              <a:gd name="connsiteY1" fmla="*/ 0 h 2438400"/>
              <a:gd name="connsiteX2" fmla="*/ 12234126 w 12234126"/>
              <a:gd name="connsiteY2" fmla="*/ 312040 h 2438400"/>
              <a:gd name="connsiteX3" fmla="*/ 12078110 w 12234126"/>
              <a:gd name="connsiteY3" fmla="*/ 314762 h 2438400"/>
              <a:gd name="connsiteX4" fmla="*/ 11243016 w 12234126"/>
              <a:gd name="connsiteY4" fmla="*/ 310679 h 2438400"/>
              <a:gd name="connsiteX5" fmla="*/ 10974010 w 12234126"/>
              <a:gd name="connsiteY5" fmla="*/ 563379 h 2438400"/>
              <a:gd name="connsiteX6" fmla="*/ 10972984 w 12234126"/>
              <a:gd name="connsiteY6" fmla="*/ 1051956 h 2438400"/>
              <a:gd name="connsiteX7" fmla="*/ 10778265 w 12234126"/>
              <a:gd name="connsiteY7" fmla="*/ 1462587 h 2438400"/>
              <a:gd name="connsiteX8" fmla="*/ 10009275 w 12234126"/>
              <a:gd name="connsiteY8" fmla="*/ 2250129 h 2438400"/>
              <a:gd name="connsiteX9" fmla="*/ 9739814 w 12234126"/>
              <a:gd name="connsiteY9" fmla="*/ 2438135 h 2438400"/>
              <a:gd name="connsiteX10" fmla="*/ 9501793 w 12234126"/>
              <a:gd name="connsiteY10" fmla="*/ 2438400 h 2438400"/>
              <a:gd name="connsiteX11" fmla="*/ 8193 w 12234126"/>
              <a:gd name="connsiteY11" fmla="*/ 2436586 h 2438400"/>
              <a:gd name="connsiteX12" fmla="*/ 0 w 12234126"/>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2078110 w 12236515"/>
              <a:gd name="connsiteY3" fmla="*/ 314762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32351 w 12236515"/>
              <a:gd name="connsiteY3" fmla="*/ 579081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135"/>
              <a:gd name="connsiteX1" fmla="*/ 12234126 w 12236515"/>
              <a:gd name="connsiteY1" fmla="*/ 0 h 2438135"/>
              <a:gd name="connsiteX2" fmla="*/ 12236515 w 12236515"/>
              <a:gd name="connsiteY2" fmla="*/ 573978 h 2438135"/>
              <a:gd name="connsiteX3" fmla="*/ 11929961 w 12236515"/>
              <a:gd name="connsiteY3" fmla="*/ 576699 h 2438135"/>
              <a:gd name="connsiteX4" fmla="*/ 11252574 w 12236515"/>
              <a:gd name="connsiteY4" fmla="*/ 577379 h 2438135"/>
              <a:gd name="connsiteX5" fmla="*/ 10971621 w 12236515"/>
              <a:gd name="connsiteY5" fmla="*/ 877704 h 2438135"/>
              <a:gd name="connsiteX6" fmla="*/ 10972984 w 12236515"/>
              <a:gd name="connsiteY6" fmla="*/ 1051956 h 2438135"/>
              <a:gd name="connsiteX7" fmla="*/ 10778265 w 12236515"/>
              <a:gd name="connsiteY7" fmla="*/ 1462587 h 2438135"/>
              <a:gd name="connsiteX8" fmla="*/ 10035559 w 12236515"/>
              <a:gd name="connsiteY8" fmla="*/ 2207266 h 2438135"/>
              <a:gd name="connsiteX9" fmla="*/ 9665740 w 12236515"/>
              <a:gd name="connsiteY9" fmla="*/ 2438135 h 2438135"/>
              <a:gd name="connsiteX10" fmla="*/ 9511350 w 12236515"/>
              <a:gd name="connsiteY10" fmla="*/ 2197894 h 2438135"/>
              <a:gd name="connsiteX11" fmla="*/ 8193 w 12236515"/>
              <a:gd name="connsiteY11" fmla="*/ 2436586 h 2438135"/>
              <a:gd name="connsiteX12" fmla="*/ 0 w 12236515"/>
              <a:gd name="connsiteY12" fmla="*/ 0 h 2438135"/>
              <a:gd name="connsiteX0" fmla="*/ 0 w 12236515"/>
              <a:gd name="connsiteY0" fmla="*/ 0 h 2438135"/>
              <a:gd name="connsiteX1" fmla="*/ 12234126 w 12236515"/>
              <a:gd name="connsiteY1" fmla="*/ 0 h 2438135"/>
              <a:gd name="connsiteX2" fmla="*/ 12236515 w 12236515"/>
              <a:gd name="connsiteY2" fmla="*/ 573978 h 2438135"/>
              <a:gd name="connsiteX3" fmla="*/ 11929961 w 12236515"/>
              <a:gd name="connsiteY3" fmla="*/ 576699 h 2438135"/>
              <a:gd name="connsiteX4" fmla="*/ 11252574 w 12236515"/>
              <a:gd name="connsiteY4" fmla="*/ 577379 h 2438135"/>
              <a:gd name="connsiteX5" fmla="*/ 10971621 w 12236515"/>
              <a:gd name="connsiteY5" fmla="*/ 877704 h 2438135"/>
              <a:gd name="connsiteX6" fmla="*/ 10972984 w 12236515"/>
              <a:gd name="connsiteY6" fmla="*/ 1051956 h 2438135"/>
              <a:gd name="connsiteX7" fmla="*/ 10778265 w 12236515"/>
              <a:gd name="connsiteY7" fmla="*/ 1462587 h 2438135"/>
              <a:gd name="connsiteX8" fmla="*/ 10035559 w 12236515"/>
              <a:gd name="connsiteY8" fmla="*/ 2207266 h 2438135"/>
              <a:gd name="connsiteX9" fmla="*/ 9665740 w 12236515"/>
              <a:gd name="connsiteY9" fmla="*/ 2438135 h 2438135"/>
              <a:gd name="connsiteX10" fmla="*/ 9511350 w 12236515"/>
              <a:gd name="connsiteY10" fmla="*/ 2197894 h 2438135"/>
              <a:gd name="connsiteX11" fmla="*/ 8193 w 12236515"/>
              <a:gd name="connsiteY11" fmla="*/ 2182144 h 2438135"/>
              <a:gd name="connsiteX12" fmla="*/ 0 w 12236515"/>
              <a:gd name="connsiteY12" fmla="*/ 0 h 2438135"/>
              <a:gd name="connsiteX0" fmla="*/ 23722 w 12260237"/>
              <a:gd name="connsiteY0" fmla="*/ 0 h 2438135"/>
              <a:gd name="connsiteX1" fmla="*/ 12257848 w 12260237"/>
              <a:gd name="connsiteY1" fmla="*/ 0 h 2438135"/>
              <a:gd name="connsiteX2" fmla="*/ 12260237 w 12260237"/>
              <a:gd name="connsiteY2" fmla="*/ 573978 h 2438135"/>
              <a:gd name="connsiteX3" fmla="*/ 11953683 w 12260237"/>
              <a:gd name="connsiteY3" fmla="*/ 576699 h 2438135"/>
              <a:gd name="connsiteX4" fmla="*/ 11276296 w 12260237"/>
              <a:gd name="connsiteY4" fmla="*/ 577379 h 2438135"/>
              <a:gd name="connsiteX5" fmla="*/ 10995343 w 12260237"/>
              <a:gd name="connsiteY5" fmla="*/ 877704 h 2438135"/>
              <a:gd name="connsiteX6" fmla="*/ 10996706 w 12260237"/>
              <a:gd name="connsiteY6" fmla="*/ 1051956 h 2438135"/>
              <a:gd name="connsiteX7" fmla="*/ 10801987 w 12260237"/>
              <a:gd name="connsiteY7" fmla="*/ 1462587 h 2438135"/>
              <a:gd name="connsiteX8" fmla="*/ 10059281 w 12260237"/>
              <a:gd name="connsiteY8" fmla="*/ 2207266 h 2438135"/>
              <a:gd name="connsiteX9" fmla="*/ 9689462 w 12260237"/>
              <a:gd name="connsiteY9" fmla="*/ 2438135 h 2438135"/>
              <a:gd name="connsiteX10" fmla="*/ 9535072 w 12260237"/>
              <a:gd name="connsiteY10" fmla="*/ 2197894 h 2438135"/>
              <a:gd name="connsiteX11" fmla="*/ 0 w 12260237"/>
              <a:gd name="connsiteY11" fmla="*/ 2198047 h 2438135"/>
              <a:gd name="connsiteX12" fmla="*/ 23722 w 12260237"/>
              <a:gd name="connsiteY12" fmla="*/ 0 h 2438135"/>
              <a:gd name="connsiteX0" fmla="*/ 23722 w 12260237"/>
              <a:gd name="connsiteY0" fmla="*/ 0 h 2252160"/>
              <a:gd name="connsiteX1" fmla="*/ 12257848 w 12260237"/>
              <a:gd name="connsiteY1" fmla="*/ 0 h 2252160"/>
              <a:gd name="connsiteX2" fmla="*/ 12260237 w 12260237"/>
              <a:gd name="connsiteY2" fmla="*/ 573978 h 2252160"/>
              <a:gd name="connsiteX3" fmla="*/ 11953683 w 12260237"/>
              <a:gd name="connsiteY3" fmla="*/ 576699 h 2252160"/>
              <a:gd name="connsiteX4" fmla="*/ 11276296 w 12260237"/>
              <a:gd name="connsiteY4" fmla="*/ 577379 h 2252160"/>
              <a:gd name="connsiteX5" fmla="*/ 10995343 w 12260237"/>
              <a:gd name="connsiteY5" fmla="*/ 877704 h 2252160"/>
              <a:gd name="connsiteX6" fmla="*/ 10996706 w 12260237"/>
              <a:gd name="connsiteY6" fmla="*/ 1051956 h 2252160"/>
              <a:gd name="connsiteX7" fmla="*/ 10801987 w 12260237"/>
              <a:gd name="connsiteY7" fmla="*/ 1462587 h 2252160"/>
              <a:gd name="connsiteX8" fmla="*/ 10059281 w 12260237"/>
              <a:gd name="connsiteY8" fmla="*/ 2207266 h 2252160"/>
              <a:gd name="connsiteX9" fmla="*/ 9936805 w 12260237"/>
              <a:gd name="connsiteY9" fmla="*/ 2207547 h 2252160"/>
              <a:gd name="connsiteX10" fmla="*/ 9535072 w 12260237"/>
              <a:gd name="connsiteY10" fmla="*/ 2197894 h 2252160"/>
              <a:gd name="connsiteX11" fmla="*/ 0 w 12260237"/>
              <a:gd name="connsiteY11" fmla="*/ 2198047 h 2252160"/>
              <a:gd name="connsiteX12" fmla="*/ 23722 w 12260237"/>
              <a:gd name="connsiteY12" fmla="*/ 0 h 2252160"/>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26545 w 12260237"/>
              <a:gd name="connsiteY8" fmla="*/ 2059629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26545 w 12260237"/>
              <a:gd name="connsiteY8" fmla="*/ 2059629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19377 w 12260237"/>
              <a:gd name="connsiteY8" fmla="*/ 2057248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19377 w 12260237"/>
              <a:gd name="connsiteY8" fmla="*/ 2057248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0237" h="2198047">
                <a:moveTo>
                  <a:pt x="23722" y="0"/>
                </a:moveTo>
                <a:lnTo>
                  <a:pt x="12257848" y="0"/>
                </a:lnTo>
                <a:cubicBezTo>
                  <a:pt x="12258644" y="191326"/>
                  <a:pt x="12259441" y="382652"/>
                  <a:pt x="12260237" y="573978"/>
                </a:cubicBezTo>
                <a:lnTo>
                  <a:pt x="11953683" y="576699"/>
                </a:lnTo>
                <a:lnTo>
                  <a:pt x="11276296" y="577379"/>
                </a:lnTo>
                <a:cubicBezTo>
                  <a:pt x="11169142" y="577540"/>
                  <a:pt x="11006099" y="658114"/>
                  <a:pt x="10995343" y="877704"/>
                </a:cubicBezTo>
                <a:cubicBezTo>
                  <a:pt x="10995797" y="935788"/>
                  <a:pt x="10996252" y="993872"/>
                  <a:pt x="10996706" y="1051956"/>
                </a:cubicBezTo>
                <a:cubicBezTo>
                  <a:pt x="10962091" y="1258975"/>
                  <a:pt x="10931542" y="1295038"/>
                  <a:pt x="10801987" y="1462587"/>
                </a:cubicBezTo>
                <a:lnTo>
                  <a:pt x="10219377" y="2057248"/>
                </a:lnTo>
                <a:cubicBezTo>
                  <a:pt x="10070401" y="2179820"/>
                  <a:pt x="9993636" y="2197986"/>
                  <a:pt x="9908132" y="2198022"/>
                </a:cubicBezTo>
                <a:lnTo>
                  <a:pt x="9535072" y="2197894"/>
                </a:lnTo>
                <a:lnTo>
                  <a:pt x="0" y="2198047"/>
                </a:lnTo>
                <a:lnTo>
                  <a:pt x="23722" y="0"/>
                </a:lnTo>
                <a:close/>
              </a:path>
            </a:pathLst>
          </a:custGeom>
          <a:noFill/>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9224963" y="5891394"/>
            <a:ext cx="327621" cy="256994"/>
          </a:xfrm>
          <a:prstGeom prst="rect">
            <a:avLst/>
          </a:prstGeom>
        </p:spPr>
        <p:txBody>
          <a:bodyPr/>
          <a:lstStyle/>
          <a:p>
            <a:fld id="{24C8C45C-947F-4981-8B3F-4F32E973C901}" type="slidenum">
              <a:rPr lang="en-GB" smtClean="0"/>
              <a:t>‹#›</a:t>
            </a:fld>
            <a:endParaRPr lang="en-GB" dirty="0"/>
          </a:p>
        </p:txBody>
      </p:sp>
      <p:sp>
        <p:nvSpPr>
          <p:cNvPr id="25" name="FLD_PresentationTitle" hidden="1">
            <a:extLst>
              <a:ext uri="{FF2B5EF4-FFF2-40B4-BE49-F238E27FC236}">
                <a16:creationId xmlns:a16="http://schemas.microsoft.com/office/drawing/2014/main" id="{61D958C5-31F2-4D1F-B320-7AFEC400A7ED}"/>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8" name="TextBox 7">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pic>
        <p:nvPicPr>
          <p:cNvPr id="10"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220" y="343474"/>
            <a:ext cx="1429897" cy="432000"/>
          </a:xfrm>
          <a:prstGeom prst="rect">
            <a:avLst/>
          </a:prstGeom>
        </p:spPr>
      </p:pic>
      <p:cxnSp>
        <p:nvCxnSpPr>
          <p:cNvPr id="9" name="Straight Connector 8">
            <a:extLst>
              <a:ext uri="{FF2B5EF4-FFF2-40B4-BE49-F238E27FC236}">
                <a16:creationId xmlns:a16="http://schemas.microsoft.com/office/drawing/2014/main" id="{D3586A27-9D6D-4111-A77F-F5C4F7291D14}"/>
              </a:ext>
            </a:extLst>
          </p:cNvPr>
          <p:cNvCxnSpPr>
            <a:cxnSpLocks/>
          </p:cNvCxnSpPr>
          <p:nvPr userDrawn="1"/>
        </p:nvCxnSpPr>
        <p:spPr>
          <a:xfrm>
            <a:off x="366317" y="6167142"/>
            <a:ext cx="733921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06CC2C-B5BF-4A7B-A33C-282336EDE072}"/>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54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778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99407" y="1592263"/>
            <a:ext cx="3271044"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592263"/>
            <a:ext cx="3271044"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hpContentSlideFooter"/>
          <p:cNvSpPr>
            <a:spLocks noGrp="1" noChangeArrowheads="1"/>
          </p:cNvSpPr>
          <p:nvPr>
            <p:ph type="ftr" sz="quarter" idx="10"/>
          </p:nvPr>
        </p:nvSpPr>
        <p:spPr>
          <a:xfrm>
            <a:off x="233891" y="6200776"/>
            <a:ext cx="1365514" cy="657224"/>
          </a:xfrm>
          <a:prstGeom prst="rect">
            <a:avLst/>
          </a:prstGeom>
          <a:ln/>
        </p:spPr>
        <p:txBody>
          <a:bodyPr/>
          <a:lstStyle>
            <a:lvl1pPr>
              <a:defRPr/>
            </a:lvl1pPr>
          </a:lstStyle>
          <a:p>
            <a:pPr>
              <a:defRPr/>
            </a:pPr>
            <a:endParaRPr lang="en-US" altLang="en-US" dirty="0"/>
          </a:p>
          <a:p>
            <a:pPr>
              <a:defRPr/>
            </a:pPr>
            <a:r>
              <a:rPr lang="en-US" altLang="en-US" dirty="0"/>
              <a:t>© ABB Group </a:t>
            </a:r>
          </a:p>
          <a:p>
            <a:pPr>
              <a:defRPr/>
            </a:pPr>
            <a:fld id="{5F29EC87-EEA8-496A-977C-46722DC7F4FE}" type="datetime4">
              <a:rPr lang="en-US" altLang="en-US"/>
              <a:pPr>
                <a:defRPr/>
              </a:pPr>
              <a:t>November 2, 2023</a:t>
            </a:fld>
            <a:r>
              <a:rPr lang="en-US" altLang="en-US" dirty="0"/>
              <a:t> | Slide </a:t>
            </a:r>
            <a:fld id="{362E4355-6FDD-432C-83BE-291C2ECF30F2}" type="slidenum">
              <a:rPr lang="en-US" altLang="en-US"/>
              <a:pPr>
                <a:defRPr/>
              </a:pPr>
              <a:t>‹#›</a:t>
            </a:fld>
            <a:endParaRPr lang="en-US" altLang="en-US" dirty="0"/>
          </a:p>
        </p:txBody>
      </p:sp>
    </p:spTree>
    <p:extLst>
      <p:ext uri="{BB962C8B-B14F-4D97-AF65-F5344CB8AC3E}">
        <p14:creationId xmlns:p14="http://schemas.microsoft.com/office/powerpoint/2010/main" val="2353456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slide default">
    <p:spTree>
      <p:nvGrpSpPr>
        <p:cNvPr id="1" name=""/>
        <p:cNvGrpSpPr/>
        <p:nvPr/>
      </p:nvGrpSpPr>
      <p:grpSpPr>
        <a:xfrm>
          <a:off x="0" y="0"/>
          <a:ext cx="0" cy="0"/>
          <a:chOff x="0" y="0"/>
          <a:chExt cx="0" cy="0"/>
        </a:xfrm>
      </p:grpSpPr>
      <p:sp>
        <p:nvSpPr>
          <p:cNvPr id="20" name="Titel 1"/>
          <p:cNvSpPr>
            <a:spLocks noGrp="1"/>
          </p:cNvSpPr>
          <p:nvPr>
            <p:ph type="title"/>
          </p:nvPr>
        </p:nvSpPr>
        <p:spPr>
          <a:xfrm>
            <a:off x="0" y="-1"/>
            <a:ext cx="9906000" cy="1161899"/>
          </a:xfrm>
        </p:spPr>
        <p:txBody>
          <a:bodyPr vert="horz" lIns="187200" tIns="313200" rIns="216000" bIns="0" rtlCol="0" anchor="t" anchorCtr="0">
            <a:noAutofit/>
          </a:bodyPr>
          <a:lstStyle>
            <a:lvl1pPr algn="l" defTabSz="914400" rtl="0" eaLnBrk="1" latinLnBrk="0" hangingPunct="1">
              <a:lnSpc>
                <a:spcPct val="90000"/>
              </a:lnSpc>
              <a:spcBef>
                <a:spcPct val="0"/>
              </a:spcBef>
              <a:buNone/>
              <a:defRPr lang="de-DE" sz="2800" kern="1200" baseline="0" dirty="0">
                <a:solidFill>
                  <a:schemeClr val="tx2"/>
                </a:solidFill>
                <a:latin typeface="Arial" pitchFamily="34" charset="0"/>
                <a:ea typeface="+mj-ea"/>
                <a:cs typeface="Arial" pitchFamily="34" charset="0"/>
              </a:defRPr>
            </a:lvl1pPr>
          </a:lstStyle>
          <a:p>
            <a:r>
              <a:rPr lang="en-US"/>
              <a:t>Click to edit Master title style</a:t>
            </a:r>
            <a:endParaRPr lang="de-DE" dirty="0"/>
          </a:p>
        </p:txBody>
      </p:sp>
      <p:sp>
        <p:nvSpPr>
          <p:cNvPr id="21" name="Inhaltsplatzhalter 3"/>
          <p:cNvSpPr>
            <a:spLocks noGrp="1"/>
          </p:cNvSpPr>
          <p:nvPr>
            <p:ph sz="half" idx="2"/>
          </p:nvPr>
        </p:nvSpPr>
        <p:spPr>
          <a:xfrm>
            <a:off x="1599406" y="1592263"/>
            <a:ext cx="6707189" cy="4608512"/>
          </a:xfrm>
        </p:spPr>
        <p:txBody>
          <a:bodyPr>
            <a:normAutofit/>
          </a:bodyPr>
          <a:lstStyle>
            <a:lvl1pPr marL="179388" indent="-179388">
              <a:defRPr sz="1800"/>
            </a:lvl1pPr>
            <a:lvl2pPr>
              <a:defRPr sz="1800"/>
            </a:lvl2pPr>
            <a:lvl3pPr>
              <a:defRPr sz="1600"/>
            </a:lvl3pPr>
            <a:lvl4pPr>
              <a:defRPr sz="14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2" name="Inhaltsplatzhalter 3"/>
          <p:cNvSpPr>
            <a:spLocks noGrp="1"/>
          </p:cNvSpPr>
          <p:nvPr>
            <p:ph sz="half" idx="11"/>
          </p:nvPr>
        </p:nvSpPr>
        <p:spPr>
          <a:xfrm>
            <a:off x="233892" y="1592263"/>
            <a:ext cx="1209014" cy="4608512"/>
          </a:xfrm>
        </p:spPr>
        <p:txBody>
          <a:bodyPr lIns="0" tIns="36000" rIns="0" bIns="0" numCol="1" spcCol="396000">
            <a:noAutofit/>
          </a:bodyPr>
          <a:lstStyle>
            <a:lvl1pPr marL="0" marR="0" indent="0" algn="l" defTabSz="914400" rtl="0" eaLnBrk="1" fontAlgn="auto" latinLnBrk="0" hangingPunct="1">
              <a:lnSpc>
                <a:spcPct val="100000"/>
              </a:lnSpc>
              <a:spcBef>
                <a:spcPts val="0"/>
              </a:spcBef>
              <a:spcAft>
                <a:spcPts val="0"/>
              </a:spcAft>
              <a:buClr>
                <a:schemeClr val="accent2"/>
              </a:buClr>
              <a:buSzPct val="70000"/>
              <a:buFont typeface="+mj-lt"/>
              <a:buNone/>
              <a:tabLst/>
              <a:defRPr sz="900"/>
            </a:lvl1pPr>
            <a:lvl2pPr>
              <a:defRPr sz="900"/>
            </a:lvl2pPr>
            <a:lvl3pPr>
              <a:defRPr sz="900"/>
            </a:lvl3pPr>
            <a:lvl4pPr>
              <a:defRPr sz="9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a:t>Click to edit Master text styles</a:t>
            </a:r>
          </a:p>
          <a:p>
            <a:pPr marL="0" marR="0" lvl="1" indent="0" algn="l" defTabSz="914400" rtl="0" eaLnBrk="1" fontAlgn="auto" latinLnBrk="0" hangingPunct="1">
              <a:lnSpc>
                <a:spcPct val="100000"/>
              </a:lnSpc>
              <a:spcBef>
                <a:spcPts val="0"/>
              </a:spcBef>
              <a:spcAft>
                <a:spcPts val="0"/>
              </a:spcAft>
              <a:buClr>
                <a:schemeClr val="accent2"/>
              </a:buClr>
              <a:buSzPct val="70000"/>
              <a:buFont typeface="+mj-lt"/>
              <a:buNone/>
              <a:tabLst/>
              <a:defRPr/>
            </a:pPr>
            <a:r>
              <a:rPr lang="en-US"/>
              <a:t>Second level</a:t>
            </a:r>
          </a:p>
        </p:txBody>
      </p:sp>
      <p:sp>
        <p:nvSpPr>
          <p:cNvPr id="23" name="Untertitel 2"/>
          <p:cNvSpPr>
            <a:spLocks noGrp="1"/>
          </p:cNvSpPr>
          <p:nvPr>
            <p:ph type="subTitle" idx="1"/>
          </p:nvPr>
        </p:nvSpPr>
        <p:spPr>
          <a:xfrm>
            <a:off x="0" y="694800"/>
            <a:ext cx="9906000" cy="467099"/>
          </a:xfrm>
        </p:spPr>
        <p:txBody>
          <a:bodyPr vert="horz" lIns="187200" tIns="0" rIns="216000" bIns="0" rtlCol="0" anchor="t" anchorCtr="0">
            <a:normAutofit/>
          </a:bodyPr>
          <a:lstStyle>
            <a:lvl1pPr marL="0" indent="0" algn="l" defTabSz="914400" rtl="0" eaLnBrk="1" latinLnBrk="0" hangingPunct="1">
              <a:lnSpc>
                <a:spcPct val="90000"/>
              </a:lnSpc>
              <a:spcBef>
                <a:spcPct val="0"/>
              </a:spcBef>
              <a:buClr>
                <a:schemeClr val="tx2"/>
              </a:buClr>
              <a:buSzPct val="70000"/>
              <a:buFont typeface="Wingdings" pitchFamily="2" charset="2"/>
              <a:buNone/>
              <a:defRPr lang="de-DE" sz="2800" kern="1200" dirty="0">
                <a:solidFill>
                  <a:schemeClr val="accent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179388" lvl="0" indent="-179388" algn="l" defTabSz="914400" rtl="0" eaLnBrk="1" latinLnBrk="0" hangingPunct="1">
              <a:lnSpc>
                <a:spcPct val="90000"/>
              </a:lnSpc>
              <a:spcBef>
                <a:spcPct val="0"/>
              </a:spcBef>
              <a:buClr>
                <a:schemeClr val="tx2"/>
              </a:buClr>
              <a:buSzPct val="70000"/>
              <a:buFont typeface="Wingdings" pitchFamily="2" charset="2"/>
              <a:buNone/>
            </a:pPr>
            <a:r>
              <a:rPr lang="en-US"/>
              <a:t>Click to edit Master subtitle style</a:t>
            </a:r>
            <a:endParaRPr lang="de-DE" dirty="0"/>
          </a:p>
        </p:txBody>
      </p:sp>
      <p:sp>
        <p:nvSpPr>
          <p:cNvPr id="9" name="Datumsplatzhalter 8"/>
          <p:cNvSpPr>
            <a:spLocks noGrp="1"/>
          </p:cNvSpPr>
          <p:nvPr>
            <p:ph type="dt" sz="half" idx="12"/>
          </p:nvPr>
        </p:nvSpPr>
        <p:spPr/>
        <p:txBody>
          <a:bodyPr/>
          <a:lstStyle/>
          <a:p>
            <a:r>
              <a:rPr lang="en-US" dirty="0"/>
              <a:t>Month DD, Year</a:t>
            </a:r>
            <a:endParaRPr lang="de-DE" dirty="0"/>
          </a:p>
        </p:txBody>
      </p:sp>
      <p:sp>
        <p:nvSpPr>
          <p:cNvPr id="10" name="Foliennummernplatzhalter 9"/>
          <p:cNvSpPr>
            <a:spLocks noGrp="1"/>
          </p:cNvSpPr>
          <p:nvPr>
            <p:ph type="sldNum" sz="quarter" idx="13"/>
          </p:nvPr>
        </p:nvSpPr>
        <p:spPr/>
        <p:txBody>
          <a:bodyPr/>
          <a:lstStyle/>
          <a:p>
            <a:r>
              <a:rPr lang="de-DE"/>
              <a:t>| Slide </a:t>
            </a:r>
            <a:fld id="{CF363E95-653D-48D7-8EB0-A81FED805B5F}" type="slidenum">
              <a:rPr lang="de-DE" smtClean="0"/>
              <a:pPr/>
              <a:t>‹#›</a:t>
            </a:fld>
            <a:endParaRPr lang="de-DE" dirty="0"/>
          </a:p>
        </p:txBody>
      </p:sp>
      <p:sp>
        <p:nvSpPr>
          <p:cNvPr id="11" name="Fußzeilenplatzhalter 10"/>
          <p:cNvSpPr>
            <a:spLocks noGrp="1"/>
          </p:cNvSpPr>
          <p:nvPr>
            <p:ph type="ftr" sz="quarter" idx="14"/>
          </p:nvPr>
        </p:nvSpPr>
        <p:spPr>
          <a:xfrm>
            <a:off x="233891" y="6200776"/>
            <a:ext cx="1365514" cy="657224"/>
          </a:xfrm>
          <a:prstGeom prst="rect">
            <a:avLst/>
          </a:prstGeom>
        </p:spPr>
        <p:txBody>
          <a:bodyPr/>
          <a:lstStyle/>
          <a:p>
            <a:r>
              <a:rPr lang="en-US" dirty="0"/>
              <a:t>© ABB Group</a:t>
            </a:r>
          </a:p>
          <a:p>
            <a:endParaRPr lang="en-US" dirty="0"/>
          </a:p>
        </p:txBody>
      </p:sp>
    </p:spTree>
    <p:extLst>
      <p:ext uri="{BB962C8B-B14F-4D97-AF65-F5344CB8AC3E}">
        <p14:creationId xmlns:p14="http://schemas.microsoft.com/office/powerpoint/2010/main" val="105187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Flyer 1">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64A53E4-BCFB-4862-AF67-6749BB2EE743}"/>
              </a:ext>
            </a:extLst>
          </p:cNvPr>
          <p:cNvSpPr>
            <a:spLocks noGrp="1"/>
          </p:cNvSpPr>
          <p:nvPr>
            <p:ph type="pic" sz="quarter" idx="15" hasCustomPrompt="1"/>
          </p:nvPr>
        </p:nvSpPr>
        <p:spPr>
          <a:xfrm>
            <a:off x="-19206" y="-3"/>
            <a:ext cx="9927142" cy="2198047"/>
          </a:xfrm>
          <a:custGeom>
            <a:avLst/>
            <a:gdLst>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57011 w 12234126"/>
              <a:gd name="connsiteY4" fmla="*/ 902590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7764 w 12234126"/>
              <a:gd name="connsiteY6" fmla="*/ 105433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80620"/>
              <a:gd name="connsiteX1" fmla="*/ 12234126 w 12234126"/>
              <a:gd name="connsiteY1" fmla="*/ 0 h 3780620"/>
              <a:gd name="connsiteX2" fmla="*/ 12234126 w 12234126"/>
              <a:gd name="connsiteY2" fmla="*/ 312040 h 3780620"/>
              <a:gd name="connsiteX3" fmla="*/ 12078110 w 12234126"/>
              <a:gd name="connsiteY3" fmla="*/ 314762 h 3780620"/>
              <a:gd name="connsiteX4" fmla="*/ 11243016 w 12234126"/>
              <a:gd name="connsiteY4" fmla="*/ 310679 h 3780620"/>
              <a:gd name="connsiteX5" fmla="*/ 10974010 w 12234126"/>
              <a:gd name="connsiteY5" fmla="*/ 563379 h 3780620"/>
              <a:gd name="connsiteX6" fmla="*/ 10972984 w 12234126"/>
              <a:gd name="connsiteY6" fmla="*/ 1051956 h 3780620"/>
              <a:gd name="connsiteX7" fmla="*/ 10974885 w 12234126"/>
              <a:gd name="connsiteY7" fmla="*/ 1797322 h 3780620"/>
              <a:gd name="connsiteX8" fmla="*/ 9951926 w 12234126"/>
              <a:gd name="connsiteY8" fmla="*/ 3605401 h 3780620"/>
              <a:gd name="connsiteX9" fmla="*/ 9766212 w 12234126"/>
              <a:gd name="connsiteY9" fmla="*/ 3729907 h 3780620"/>
              <a:gd name="connsiteX10" fmla="*/ 9670193 w 12234126"/>
              <a:gd name="connsiteY10" fmla="*/ 3759200 h 3780620"/>
              <a:gd name="connsiteX11" fmla="*/ 0 w 12234126"/>
              <a:gd name="connsiteY11" fmla="*/ 3759200 h 3780620"/>
              <a:gd name="connsiteX12" fmla="*/ 0 w 12234126"/>
              <a:gd name="connsiteY12" fmla="*/ 0 h 378062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08865 w 12234126"/>
              <a:gd name="connsiteY9" fmla="*/ 3174735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08865 w 12234126"/>
              <a:gd name="connsiteY9" fmla="*/ 317473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10009275 w 12234126"/>
              <a:gd name="connsiteY8" fmla="*/ 2250129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778265 w 12234126"/>
              <a:gd name="connsiteY7" fmla="*/ 1462587 h 3759200"/>
              <a:gd name="connsiteX8" fmla="*/ 10009275 w 12234126"/>
              <a:gd name="connsiteY8" fmla="*/ 2250129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18747 w 12234126"/>
              <a:gd name="connsiteY9" fmla="*/ 24317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18747 w 12234126"/>
              <a:gd name="connsiteY9" fmla="*/ 24317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485"/>
              <a:gd name="connsiteX1" fmla="*/ 12234126 w 12234126"/>
              <a:gd name="connsiteY1" fmla="*/ 0 h 2444485"/>
              <a:gd name="connsiteX2" fmla="*/ 12234126 w 12234126"/>
              <a:gd name="connsiteY2" fmla="*/ 312040 h 2444485"/>
              <a:gd name="connsiteX3" fmla="*/ 12078110 w 12234126"/>
              <a:gd name="connsiteY3" fmla="*/ 314762 h 2444485"/>
              <a:gd name="connsiteX4" fmla="*/ 11243016 w 12234126"/>
              <a:gd name="connsiteY4" fmla="*/ 310679 h 2444485"/>
              <a:gd name="connsiteX5" fmla="*/ 10974010 w 12234126"/>
              <a:gd name="connsiteY5" fmla="*/ 563379 h 2444485"/>
              <a:gd name="connsiteX6" fmla="*/ 10972984 w 12234126"/>
              <a:gd name="connsiteY6" fmla="*/ 1051956 h 2444485"/>
              <a:gd name="connsiteX7" fmla="*/ 10778265 w 12234126"/>
              <a:gd name="connsiteY7" fmla="*/ 1462587 h 2444485"/>
              <a:gd name="connsiteX8" fmla="*/ 10009275 w 12234126"/>
              <a:gd name="connsiteY8" fmla="*/ 2250129 h 2444485"/>
              <a:gd name="connsiteX9" fmla="*/ 9669723 w 12234126"/>
              <a:gd name="connsiteY9" fmla="*/ 2444485 h 2444485"/>
              <a:gd name="connsiteX10" fmla="*/ 9501793 w 12234126"/>
              <a:gd name="connsiteY10" fmla="*/ 2438400 h 2444485"/>
              <a:gd name="connsiteX11" fmla="*/ 8193 w 12234126"/>
              <a:gd name="connsiteY11" fmla="*/ 2436586 h 2444485"/>
              <a:gd name="connsiteX12" fmla="*/ 0 w 12234126"/>
              <a:gd name="connsiteY12" fmla="*/ 0 h 2444485"/>
              <a:gd name="connsiteX0" fmla="*/ 0 w 12234126"/>
              <a:gd name="connsiteY0" fmla="*/ 0 h 2438400"/>
              <a:gd name="connsiteX1" fmla="*/ 12234126 w 12234126"/>
              <a:gd name="connsiteY1" fmla="*/ 0 h 2438400"/>
              <a:gd name="connsiteX2" fmla="*/ 12234126 w 12234126"/>
              <a:gd name="connsiteY2" fmla="*/ 312040 h 2438400"/>
              <a:gd name="connsiteX3" fmla="*/ 12078110 w 12234126"/>
              <a:gd name="connsiteY3" fmla="*/ 314762 h 2438400"/>
              <a:gd name="connsiteX4" fmla="*/ 11243016 w 12234126"/>
              <a:gd name="connsiteY4" fmla="*/ 310679 h 2438400"/>
              <a:gd name="connsiteX5" fmla="*/ 10974010 w 12234126"/>
              <a:gd name="connsiteY5" fmla="*/ 563379 h 2438400"/>
              <a:gd name="connsiteX6" fmla="*/ 10972984 w 12234126"/>
              <a:gd name="connsiteY6" fmla="*/ 1051956 h 2438400"/>
              <a:gd name="connsiteX7" fmla="*/ 10778265 w 12234126"/>
              <a:gd name="connsiteY7" fmla="*/ 1462587 h 2438400"/>
              <a:gd name="connsiteX8" fmla="*/ 10009275 w 12234126"/>
              <a:gd name="connsiteY8" fmla="*/ 2250129 h 2438400"/>
              <a:gd name="connsiteX9" fmla="*/ 9739814 w 12234126"/>
              <a:gd name="connsiteY9" fmla="*/ 2438135 h 2438400"/>
              <a:gd name="connsiteX10" fmla="*/ 9501793 w 12234126"/>
              <a:gd name="connsiteY10" fmla="*/ 2438400 h 2438400"/>
              <a:gd name="connsiteX11" fmla="*/ 8193 w 12234126"/>
              <a:gd name="connsiteY11" fmla="*/ 2436586 h 2438400"/>
              <a:gd name="connsiteX12" fmla="*/ 0 w 12234126"/>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2078110 w 12236515"/>
              <a:gd name="connsiteY3" fmla="*/ 314762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32351 w 12236515"/>
              <a:gd name="connsiteY3" fmla="*/ 579081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135"/>
              <a:gd name="connsiteX1" fmla="*/ 12234126 w 12236515"/>
              <a:gd name="connsiteY1" fmla="*/ 0 h 2438135"/>
              <a:gd name="connsiteX2" fmla="*/ 12236515 w 12236515"/>
              <a:gd name="connsiteY2" fmla="*/ 573978 h 2438135"/>
              <a:gd name="connsiteX3" fmla="*/ 11929961 w 12236515"/>
              <a:gd name="connsiteY3" fmla="*/ 576699 h 2438135"/>
              <a:gd name="connsiteX4" fmla="*/ 11252574 w 12236515"/>
              <a:gd name="connsiteY4" fmla="*/ 577379 h 2438135"/>
              <a:gd name="connsiteX5" fmla="*/ 10971621 w 12236515"/>
              <a:gd name="connsiteY5" fmla="*/ 877704 h 2438135"/>
              <a:gd name="connsiteX6" fmla="*/ 10972984 w 12236515"/>
              <a:gd name="connsiteY6" fmla="*/ 1051956 h 2438135"/>
              <a:gd name="connsiteX7" fmla="*/ 10778265 w 12236515"/>
              <a:gd name="connsiteY7" fmla="*/ 1462587 h 2438135"/>
              <a:gd name="connsiteX8" fmla="*/ 10035559 w 12236515"/>
              <a:gd name="connsiteY8" fmla="*/ 2207266 h 2438135"/>
              <a:gd name="connsiteX9" fmla="*/ 9665740 w 12236515"/>
              <a:gd name="connsiteY9" fmla="*/ 2438135 h 2438135"/>
              <a:gd name="connsiteX10" fmla="*/ 9511350 w 12236515"/>
              <a:gd name="connsiteY10" fmla="*/ 2197894 h 2438135"/>
              <a:gd name="connsiteX11" fmla="*/ 8193 w 12236515"/>
              <a:gd name="connsiteY11" fmla="*/ 2436586 h 2438135"/>
              <a:gd name="connsiteX12" fmla="*/ 0 w 12236515"/>
              <a:gd name="connsiteY12" fmla="*/ 0 h 2438135"/>
              <a:gd name="connsiteX0" fmla="*/ 0 w 12236515"/>
              <a:gd name="connsiteY0" fmla="*/ 0 h 2438135"/>
              <a:gd name="connsiteX1" fmla="*/ 12234126 w 12236515"/>
              <a:gd name="connsiteY1" fmla="*/ 0 h 2438135"/>
              <a:gd name="connsiteX2" fmla="*/ 12236515 w 12236515"/>
              <a:gd name="connsiteY2" fmla="*/ 573978 h 2438135"/>
              <a:gd name="connsiteX3" fmla="*/ 11929961 w 12236515"/>
              <a:gd name="connsiteY3" fmla="*/ 576699 h 2438135"/>
              <a:gd name="connsiteX4" fmla="*/ 11252574 w 12236515"/>
              <a:gd name="connsiteY4" fmla="*/ 577379 h 2438135"/>
              <a:gd name="connsiteX5" fmla="*/ 10971621 w 12236515"/>
              <a:gd name="connsiteY5" fmla="*/ 877704 h 2438135"/>
              <a:gd name="connsiteX6" fmla="*/ 10972984 w 12236515"/>
              <a:gd name="connsiteY6" fmla="*/ 1051956 h 2438135"/>
              <a:gd name="connsiteX7" fmla="*/ 10778265 w 12236515"/>
              <a:gd name="connsiteY7" fmla="*/ 1462587 h 2438135"/>
              <a:gd name="connsiteX8" fmla="*/ 10035559 w 12236515"/>
              <a:gd name="connsiteY8" fmla="*/ 2207266 h 2438135"/>
              <a:gd name="connsiteX9" fmla="*/ 9665740 w 12236515"/>
              <a:gd name="connsiteY9" fmla="*/ 2438135 h 2438135"/>
              <a:gd name="connsiteX10" fmla="*/ 9511350 w 12236515"/>
              <a:gd name="connsiteY10" fmla="*/ 2197894 h 2438135"/>
              <a:gd name="connsiteX11" fmla="*/ 8193 w 12236515"/>
              <a:gd name="connsiteY11" fmla="*/ 2182144 h 2438135"/>
              <a:gd name="connsiteX12" fmla="*/ 0 w 12236515"/>
              <a:gd name="connsiteY12" fmla="*/ 0 h 2438135"/>
              <a:gd name="connsiteX0" fmla="*/ 23722 w 12260237"/>
              <a:gd name="connsiteY0" fmla="*/ 0 h 2438135"/>
              <a:gd name="connsiteX1" fmla="*/ 12257848 w 12260237"/>
              <a:gd name="connsiteY1" fmla="*/ 0 h 2438135"/>
              <a:gd name="connsiteX2" fmla="*/ 12260237 w 12260237"/>
              <a:gd name="connsiteY2" fmla="*/ 573978 h 2438135"/>
              <a:gd name="connsiteX3" fmla="*/ 11953683 w 12260237"/>
              <a:gd name="connsiteY3" fmla="*/ 576699 h 2438135"/>
              <a:gd name="connsiteX4" fmla="*/ 11276296 w 12260237"/>
              <a:gd name="connsiteY4" fmla="*/ 577379 h 2438135"/>
              <a:gd name="connsiteX5" fmla="*/ 10995343 w 12260237"/>
              <a:gd name="connsiteY5" fmla="*/ 877704 h 2438135"/>
              <a:gd name="connsiteX6" fmla="*/ 10996706 w 12260237"/>
              <a:gd name="connsiteY6" fmla="*/ 1051956 h 2438135"/>
              <a:gd name="connsiteX7" fmla="*/ 10801987 w 12260237"/>
              <a:gd name="connsiteY7" fmla="*/ 1462587 h 2438135"/>
              <a:gd name="connsiteX8" fmla="*/ 10059281 w 12260237"/>
              <a:gd name="connsiteY8" fmla="*/ 2207266 h 2438135"/>
              <a:gd name="connsiteX9" fmla="*/ 9689462 w 12260237"/>
              <a:gd name="connsiteY9" fmla="*/ 2438135 h 2438135"/>
              <a:gd name="connsiteX10" fmla="*/ 9535072 w 12260237"/>
              <a:gd name="connsiteY10" fmla="*/ 2197894 h 2438135"/>
              <a:gd name="connsiteX11" fmla="*/ 0 w 12260237"/>
              <a:gd name="connsiteY11" fmla="*/ 2198047 h 2438135"/>
              <a:gd name="connsiteX12" fmla="*/ 23722 w 12260237"/>
              <a:gd name="connsiteY12" fmla="*/ 0 h 2438135"/>
              <a:gd name="connsiteX0" fmla="*/ 23722 w 12260237"/>
              <a:gd name="connsiteY0" fmla="*/ 0 h 2252160"/>
              <a:gd name="connsiteX1" fmla="*/ 12257848 w 12260237"/>
              <a:gd name="connsiteY1" fmla="*/ 0 h 2252160"/>
              <a:gd name="connsiteX2" fmla="*/ 12260237 w 12260237"/>
              <a:gd name="connsiteY2" fmla="*/ 573978 h 2252160"/>
              <a:gd name="connsiteX3" fmla="*/ 11953683 w 12260237"/>
              <a:gd name="connsiteY3" fmla="*/ 576699 h 2252160"/>
              <a:gd name="connsiteX4" fmla="*/ 11276296 w 12260237"/>
              <a:gd name="connsiteY4" fmla="*/ 577379 h 2252160"/>
              <a:gd name="connsiteX5" fmla="*/ 10995343 w 12260237"/>
              <a:gd name="connsiteY5" fmla="*/ 877704 h 2252160"/>
              <a:gd name="connsiteX6" fmla="*/ 10996706 w 12260237"/>
              <a:gd name="connsiteY6" fmla="*/ 1051956 h 2252160"/>
              <a:gd name="connsiteX7" fmla="*/ 10801987 w 12260237"/>
              <a:gd name="connsiteY7" fmla="*/ 1462587 h 2252160"/>
              <a:gd name="connsiteX8" fmla="*/ 10059281 w 12260237"/>
              <a:gd name="connsiteY8" fmla="*/ 2207266 h 2252160"/>
              <a:gd name="connsiteX9" fmla="*/ 9936805 w 12260237"/>
              <a:gd name="connsiteY9" fmla="*/ 2207547 h 2252160"/>
              <a:gd name="connsiteX10" fmla="*/ 9535072 w 12260237"/>
              <a:gd name="connsiteY10" fmla="*/ 2197894 h 2252160"/>
              <a:gd name="connsiteX11" fmla="*/ 0 w 12260237"/>
              <a:gd name="connsiteY11" fmla="*/ 2198047 h 2252160"/>
              <a:gd name="connsiteX12" fmla="*/ 23722 w 12260237"/>
              <a:gd name="connsiteY12" fmla="*/ 0 h 2252160"/>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26545 w 12260237"/>
              <a:gd name="connsiteY8" fmla="*/ 2059629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26545 w 12260237"/>
              <a:gd name="connsiteY8" fmla="*/ 2059629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19377 w 12260237"/>
              <a:gd name="connsiteY8" fmla="*/ 2057248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19377 w 12260237"/>
              <a:gd name="connsiteY8" fmla="*/ 2057248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0237" h="2198047">
                <a:moveTo>
                  <a:pt x="23722" y="0"/>
                </a:moveTo>
                <a:lnTo>
                  <a:pt x="12257848" y="0"/>
                </a:lnTo>
                <a:cubicBezTo>
                  <a:pt x="12258644" y="191326"/>
                  <a:pt x="12259441" y="382652"/>
                  <a:pt x="12260237" y="573978"/>
                </a:cubicBezTo>
                <a:lnTo>
                  <a:pt x="11953683" y="576699"/>
                </a:lnTo>
                <a:lnTo>
                  <a:pt x="11276296" y="577379"/>
                </a:lnTo>
                <a:cubicBezTo>
                  <a:pt x="11169142" y="577540"/>
                  <a:pt x="11006099" y="658114"/>
                  <a:pt x="10995343" y="877704"/>
                </a:cubicBezTo>
                <a:cubicBezTo>
                  <a:pt x="10995797" y="935788"/>
                  <a:pt x="10996252" y="993872"/>
                  <a:pt x="10996706" y="1051956"/>
                </a:cubicBezTo>
                <a:cubicBezTo>
                  <a:pt x="10962091" y="1258975"/>
                  <a:pt x="10931542" y="1295038"/>
                  <a:pt x="10801987" y="1462587"/>
                </a:cubicBezTo>
                <a:lnTo>
                  <a:pt x="10219377" y="2057248"/>
                </a:lnTo>
                <a:cubicBezTo>
                  <a:pt x="10070401" y="2179820"/>
                  <a:pt x="9993636" y="2197986"/>
                  <a:pt x="9908132" y="2198022"/>
                </a:cubicBezTo>
                <a:lnTo>
                  <a:pt x="9535072" y="2197894"/>
                </a:lnTo>
                <a:lnTo>
                  <a:pt x="0" y="2198047"/>
                </a:lnTo>
                <a:lnTo>
                  <a:pt x="23722" y="0"/>
                </a:lnTo>
                <a:close/>
              </a:path>
            </a:pathLst>
          </a:custGeom>
          <a:noFill/>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9224963" y="5891394"/>
            <a:ext cx="327621" cy="256994"/>
          </a:xfrm>
          <a:prstGeom prst="rect">
            <a:avLst/>
          </a:prstGeom>
        </p:spPr>
        <p:txBody>
          <a:bodyPr/>
          <a:lstStyle/>
          <a:p>
            <a:fld id="{24C8C45C-947F-4981-8B3F-4F32E973C901}" type="slidenum">
              <a:rPr lang="en-GB" smtClean="0"/>
              <a:t>‹#›</a:t>
            </a:fld>
            <a:endParaRPr lang="en-GB" dirty="0"/>
          </a:p>
        </p:txBody>
      </p:sp>
      <p:sp>
        <p:nvSpPr>
          <p:cNvPr id="25" name="FLD_PresentationTitle" hidden="1">
            <a:extLst>
              <a:ext uri="{FF2B5EF4-FFF2-40B4-BE49-F238E27FC236}">
                <a16:creationId xmlns:a16="http://schemas.microsoft.com/office/drawing/2014/main" id="{61D958C5-31F2-4D1F-B320-7AFEC400A7ED}"/>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8" name="TextBox 7">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
        <p:nvSpPr>
          <p:cNvPr id="9" name="Content Placeholder 2"/>
          <p:cNvSpPr>
            <a:spLocks noGrp="1"/>
          </p:cNvSpPr>
          <p:nvPr>
            <p:ph idx="1"/>
          </p:nvPr>
        </p:nvSpPr>
        <p:spPr>
          <a:xfrm>
            <a:off x="654518" y="2976329"/>
            <a:ext cx="8759826" cy="3305202"/>
          </a:xfrm>
          <a:prstGeom prst="rect">
            <a:avLst/>
          </a:prstGeom>
        </p:spPr>
        <p:txBody>
          <a:bodyPr>
            <a:normAutofit/>
          </a:bodyPr>
          <a:lstStyle>
            <a:lvl1pPr marL="216000" indent="-216000">
              <a:buClr>
                <a:srgbClr val="71004B"/>
              </a:buClr>
              <a:buFont typeface="Arial" panose="020B0604020202020204" pitchFamily="34" charset="0"/>
              <a:buChar char="►"/>
              <a:defRPr sz="2400"/>
            </a:lvl1pPr>
            <a:lvl2pPr marL="432000" indent="-216000">
              <a:buClr>
                <a:srgbClr val="853764"/>
              </a:buClr>
              <a:buFont typeface="Arial" panose="020B0604020202020204" pitchFamily="34" charset="0"/>
              <a:buChar char="►"/>
              <a:defRPr sz="2200"/>
            </a:lvl2pPr>
            <a:lvl3pPr marL="648000" indent="-216000">
              <a:buClr>
                <a:srgbClr val="9C6082"/>
              </a:buClr>
              <a:buFont typeface="Arial" panose="020B0604020202020204" pitchFamily="34" charset="0"/>
              <a:buChar cha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Placeholder 1"/>
          <p:cNvSpPr>
            <a:spLocks noGrp="1"/>
          </p:cNvSpPr>
          <p:nvPr>
            <p:ph type="title"/>
          </p:nvPr>
        </p:nvSpPr>
        <p:spPr>
          <a:xfrm>
            <a:off x="365760" y="2246543"/>
            <a:ext cx="9044941" cy="628650"/>
          </a:xfrm>
          <a:prstGeom prst="rect">
            <a:avLst/>
          </a:prstGeom>
        </p:spPr>
        <p:txBody>
          <a:bodyPr vert="horz" lIns="91440" tIns="45720" rIns="91440" bIns="45720" rtlCol="0" anchor="ctr">
            <a:normAutofit/>
          </a:bodyPr>
          <a:lstStyle>
            <a:lvl1pPr>
              <a:defRPr lang="en-GB" sz="2800" b="1" dirty="0">
                <a:solidFill>
                  <a:srgbClr val="71004B"/>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pic>
        <p:nvPicPr>
          <p:cNvPr id="12"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220" y="343474"/>
            <a:ext cx="1429897" cy="432000"/>
          </a:xfrm>
          <a:prstGeom prst="rect">
            <a:avLst/>
          </a:prstGeom>
        </p:spPr>
      </p:pic>
      <p:cxnSp>
        <p:nvCxnSpPr>
          <p:cNvPr id="11" name="Straight Connector 10">
            <a:extLst>
              <a:ext uri="{FF2B5EF4-FFF2-40B4-BE49-F238E27FC236}">
                <a16:creationId xmlns:a16="http://schemas.microsoft.com/office/drawing/2014/main" id="{D3586A27-9D6D-4111-A77F-F5C4F7291D14}"/>
              </a:ext>
            </a:extLst>
          </p:cNvPr>
          <p:cNvCxnSpPr>
            <a:cxnSpLocks/>
          </p:cNvCxnSpPr>
          <p:nvPr userDrawn="1"/>
        </p:nvCxnSpPr>
        <p:spPr>
          <a:xfrm>
            <a:off x="366317" y="6167142"/>
            <a:ext cx="733921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06CC2C-B5BF-4A7B-A33C-282336EDE072}"/>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7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Flyer 1">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64A53E4-BCFB-4862-AF67-6749BB2EE743}"/>
              </a:ext>
            </a:extLst>
          </p:cNvPr>
          <p:cNvSpPr>
            <a:spLocks noGrp="1"/>
          </p:cNvSpPr>
          <p:nvPr>
            <p:ph type="pic" sz="quarter" idx="15" hasCustomPrompt="1"/>
          </p:nvPr>
        </p:nvSpPr>
        <p:spPr>
          <a:xfrm>
            <a:off x="-19206" y="-3"/>
            <a:ext cx="9927142" cy="2198047"/>
          </a:xfrm>
          <a:custGeom>
            <a:avLst/>
            <a:gdLst>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57011 w 12234126"/>
              <a:gd name="connsiteY4" fmla="*/ 902590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7764 w 12234126"/>
              <a:gd name="connsiteY6" fmla="*/ 105433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80620"/>
              <a:gd name="connsiteX1" fmla="*/ 12234126 w 12234126"/>
              <a:gd name="connsiteY1" fmla="*/ 0 h 3780620"/>
              <a:gd name="connsiteX2" fmla="*/ 12234126 w 12234126"/>
              <a:gd name="connsiteY2" fmla="*/ 312040 h 3780620"/>
              <a:gd name="connsiteX3" fmla="*/ 12078110 w 12234126"/>
              <a:gd name="connsiteY3" fmla="*/ 314762 h 3780620"/>
              <a:gd name="connsiteX4" fmla="*/ 11243016 w 12234126"/>
              <a:gd name="connsiteY4" fmla="*/ 310679 h 3780620"/>
              <a:gd name="connsiteX5" fmla="*/ 10974010 w 12234126"/>
              <a:gd name="connsiteY5" fmla="*/ 563379 h 3780620"/>
              <a:gd name="connsiteX6" fmla="*/ 10972984 w 12234126"/>
              <a:gd name="connsiteY6" fmla="*/ 1051956 h 3780620"/>
              <a:gd name="connsiteX7" fmla="*/ 10974885 w 12234126"/>
              <a:gd name="connsiteY7" fmla="*/ 1797322 h 3780620"/>
              <a:gd name="connsiteX8" fmla="*/ 9951926 w 12234126"/>
              <a:gd name="connsiteY8" fmla="*/ 3605401 h 3780620"/>
              <a:gd name="connsiteX9" fmla="*/ 9766212 w 12234126"/>
              <a:gd name="connsiteY9" fmla="*/ 3729907 h 3780620"/>
              <a:gd name="connsiteX10" fmla="*/ 9670193 w 12234126"/>
              <a:gd name="connsiteY10" fmla="*/ 3759200 h 3780620"/>
              <a:gd name="connsiteX11" fmla="*/ 0 w 12234126"/>
              <a:gd name="connsiteY11" fmla="*/ 3759200 h 3780620"/>
              <a:gd name="connsiteX12" fmla="*/ 0 w 12234126"/>
              <a:gd name="connsiteY12" fmla="*/ 0 h 378062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08865 w 12234126"/>
              <a:gd name="connsiteY9" fmla="*/ 3174735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08865 w 12234126"/>
              <a:gd name="connsiteY9" fmla="*/ 317473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10009275 w 12234126"/>
              <a:gd name="connsiteY8" fmla="*/ 2250129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778265 w 12234126"/>
              <a:gd name="connsiteY7" fmla="*/ 1462587 h 3759200"/>
              <a:gd name="connsiteX8" fmla="*/ 10009275 w 12234126"/>
              <a:gd name="connsiteY8" fmla="*/ 2250129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18747 w 12234126"/>
              <a:gd name="connsiteY9" fmla="*/ 24317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18747 w 12234126"/>
              <a:gd name="connsiteY9" fmla="*/ 24317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485"/>
              <a:gd name="connsiteX1" fmla="*/ 12234126 w 12234126"/>
              <a:gd name="connsiteY1" fmla="*/ 0 h 2444485"/>
              <a:gd name="connsiteX2" fmla="*/ 12234126 w 12234126"/>
              <a:gd name="connsiteY2" fmla="*/ 312040 h 2444485"/>
              <a:gd name="connsiteX3" fmla="*/ 12078110 w 12234126"/>
              <a:gd name="connsiteY3" fmla="*/ 314762 h 2444485"/>
              <a:gd name="connsiteX4" fmla="*/ 11243016 w 12234126"/>
              <a:gd name="connsiteY4" fmla="*/ 310679 h 2444485"/>
              <a:gd name="connsiteX5" fmla="*/ 10974010 w 12234126"/>
              <a:gd name="connsiteY5" fmla="*/ 563379 h 2444485"/>
              <a:gd name="connsiteX6" fmla="*/ 10972984 w 12234126"/>
              <a:gd name="connsiteY6" fmla="*/ 1051956 h 2444485"/>
              <a:gd name="connsiteX7" fmla="*/ 10778265 w 12234126"/>
              <a:gd name="connsiteY7" fmla="*/ 1462587 h 2444485"/>
              <a:gd name="connsiteX8" fmla="*/ 10009275 w 12234126"/>
              <a:gd name="connsiteY8" fmla="*/ 2250129 h 2444485"/>
              <a:gd name="connsiteX9" fmla="*/ 9669723 w 12234126"/>
              <a:gd name="connsiteY9" fmla="*/ 2444485 h 2444485"/>
              <a:gd name="connsiteX10" fmla="*/ 9501793 w 12234126"/>
              <a:gd name="connsiteY10" fmla="*/ 2438400 h 2444485"/>
              <a:gd name="connsiteX11" fmla="*/ 8193 w 12234126"/>
              <a:gd name="connsiteY11" fmla="*/ 2436586 h 2444485"/>
              <a:gd name="connsiteX12" fmla="*/ 0 w 12234126"/>
              <a:gd name="connsiteY12" fmla="*/ 0 h 2444485"/>
              <a:gd name="connsiteX0" fmla="*/ 0 w 12234126"/>
              <a:gd name="connsiteY0" fmla="*/ 0 h 2438400"/>
              <a:gd name="connsiteX1" fmla="*/ 12234126 w 12234126"/>
              <a:gd name="connsiteY1" fmla="*/ 0 h 2438400"/>
              <a:gd name="connsiteX2" fmla="*/ 12234126 w 12234126"/>
              <a:gd name="connsiteY2" fmla="*/ 312040 h 2438400"/>
              <a:gd name="connsiteX3" fmla="*/ 12078110 w 12234126"/>
              <a:gd name="connsiteY3" fmla="*/ 314762 h 2438400"/>
              <a:gd name="connsiteX4" fmla="*/ 11243016 w 12234126"/>
              <a:gd name="connsiteY4" fmla="*/ 310679 h 2438400"/>
              <a:gd name="connsiteX5" fmla="*/ 10974010 w 12234126"/>
              <a:gd name="connsiteY5" fmla="*/ 563379 h 2438400"/>
              <a:gd name="connsiteX6" fmla="*/ 10972984 w 12234126"/>
              <a:gd name="connsiteY6" fmla="*/ 1051956 h 2438400"/>
              <a:gd name="connsiteX7" fmla="*/ 10778265 w 12234126"/>
              <a:gd name="connsiteY7" fmla="*/ 1462587 h 2438400"/>
              <a:gd name="connsiteX8" fmla="*/ 10009275 w 12234126"/>
              <a:gd name="connsiteY8" fmla="*/ 2250129 h 2438400"/>
              <a:gd name="connsiteX9" fmla="*/ 9739814 w 12234126"/>
              <a:gd name="connsiteY9" fmla="*/ 2438135 h 2438400"/>
              <a:gd name="connsiteX10" fmla="*/ 9501793 w 12234126"/>
              <a:gd name="connsiteY10" fmla="*/ 2438400 h 2438400"/>
              <a:gd name="connsiteX11" fmla="*/ 8193 w 12234126"/>
              <a:gd name="connsiteY11" fmla="*/ 2436586 h 2438400"/>
              <a:gd name="connsiteX12" fmla="*/ 0 w 12234126"/>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2078110 w 12236515"/>
              <a:gd name="connsiteY3" fmla="*/ 314762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32351 w 12236515"/>
              <a:gd name="connsiteY3" fmla="*/ 579081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135"/>
              <a:gd name="connsiteX1" fmla="*/ 12234126 w 12236515"/>
              <a:gd name="connsiteY1" fmla="*/ 0 h 2438135"/>
              <a:gd name="connsiteX2" fmla="*/ 12236515 w 12236515"/>
              <a:gd name="connsiteY2" fmla="*/ 573978 h 2438135"/>
              <a:gd name="connsiteX3" fmla="*/ 11929961 w 12236515"/>
              <a:gd name="connsiteY3" fmla="*/ 576699 h 2438135"/>
              <a:gd name="connsiteX4" fmla="*/ 11252574 w 12236515"/>
              <a:gd name="connsiteY4" fmla="*/ 577379 h 2438135"/>
              <a:gd name="connsiteX5" fmla="*/ 10971621 w 12236515"/>
              <a:gd name="connsiteY5" fmla="*/ 877704 h 2438135"/>
              <a:gd name="connsiteX6" fmla="*/ 10972984 w 12236515"/>
              <a:gd name="connsiteY6" fmla="*/ 1051956 h 2438135"/>
              <a:gd name="connsiteX7" fmla="*/ 10778265 w 12236515"/>
              <a:gd name="connsiteY7" fmla="*/ 1462587 h 2438135"/>
              <a:gd name="connsiteX8" fmla="*/ 10035559 w 12236515"/>
              <a:gd name="connsiteY8" fmla="*/ 2207266 h 2438135"/>
              <a:gd name="connsiteX9" fmla="*/ 9665740 w 12236515"/>
              <a:gd name="connsiteY9" fmla="*/ 2438135 h 2438135"/>
              <a:gd name="connsiteX10" fmla="*/ 9511350 w 12236515"/>
              <a:gd name="connsiteY10" fmla="*/ 2197894 h 2438135"/>
              <a:gd name="connsiteX11" fmla="*/ 8193 w 12236515"/>
              <a:gd name="connsiteY11" fmla="*/ 2436586 h 2438135"/>
              <a:gd name="connsiteX12" fmla="*/ 0 w 12236515"/>
              <a:gd name="connsiteY12" fmla="*/ 0 h 2438135"/>
              <a:gd name="connsiteX0" fmla="*/ 0 w 12236515"/>
              <a:gd name="connsiteY0" fmla="*/ 0 h 2438135"/>
              <a:gd name="connsiteX1" fmla="*/ 12234126 w 12236515"/>
              <a:gd name="connsiteY1" fmla="*/ 0 h 2438135"/>
              <a:gd name="connsiteX2" fmla="*/ 12236515 w 12236515"/>
              <a:gd name="connsiteY2" fmla="*/ 573978 h 2438135"/>
              <a:gd name="connsiteX3" fmla="*/ 11929961 w 12236515"/>
              <a:gd name="connsiteY3" fmla="*/ 576699 h 2438135"/>
              <a:gd name="connsiteX4" fmla="*/ 11252574 w 12236515"/>
              <a:gd name="connsiteY4" fmla="*/ 577379 h 2438135"/>
              <a:gd name="connsiteX5" fmla="*/ 10971621 w 12236515"/>
              <a:gd name="connsiteY5" fmla="*/ 877704 h 2438135"/>
              <a:gd name="connsiteX6" fmla="*/ 10972984 w 12236515"/>
              <a:gd name="connsiteY6" fmla="*/ 1051956 h 2438135"/>
              <a:gd name="connsiteX7" fmla="*/ 10778265 w 12236515"/>
              <a:gd name="connsiteY7" fmla="*/ 1462587 h 2438135"/>
              <a:gd name="connsiteX8" fmla="*/ 10035559 w 12236515"/>
              <a:gd name="connsiteY8" fmla="*/ 2207266 h 2438135"/>
              <a:gd name="connsiteX9" fmla="*/ 9665740 w 12236515"/>
              <a:gd name="connsiteY9" fmla="*/ 2438135 h 2438135"/>
              <a:gd name="connsiteX10" fmla="*/ 9511350 w 12236515"/>
              <a:gd name="connsiteY10" fmla="*/ 2197894 h 2438135"/>
              <a:gd name="connsiteX11" fmla="*/ 8193 w 12236515"/>
              <a:gd name="connsiteY11" fmla="*/ 2182144 h 2438135"/>
              <a:gd name="connsiteX12" fmla="*/ 0 w 12236515"/>
              <a:gd name="connsiteY12" fmla="*/ 0 h 2438135"/>
              <a:gd name="connsiteX0" fmla="*/ 23722 w 12260237"/>
              <a:gd name="connsiteY0" fmla="*/ 0 h 2438135"/>
              <a:gd name="connsiteX1" fmla="*/ 12257848 w 12260237"/>
              <a:gd name="connsiteY1" fmla="*/ 0 h 2438135"/>
              <a:gd name="connsiteX2" fmla="*/ 12260237 w 12260237"/>
              <a:gd name="connsiteY2" fmla="*/ 573978 h 2438135"/>
              <a:gd name="connsiteX3" fmla="*/ 11953683 w 12260237"/>
              <a:gd name="connsiteY3" fmla="*/ 576699 h 2438135"/>
              <a:gd name="connsiteX4" fmla="*/ 11276296 w 12260237"/>
              <a:gd name="connsiteY4" fmla="*/ 577379 h 2438135"/>
              <a:gd name="connsiteX5" fmla="*/ 10995343 w 12260237"/>
              <a:gd name="connsiteY5" fmla="*/ 877704 h 2438135"/>
              <a:gd name="connsiteX6" fmla="*/ 10996706 w 12260237"/>
              <a:gd name="connsiteY6" fmla="*/ 1051956 h 2438135"/>
              <a:gd name="connsiteX7" fmla="*/ 10801987 w 12260237"/>
              <a:gd name="connsiteY7" fmla="*/ 1462587 h 2438135"/>
              <a:gd name="connsiteX8" fmla="*/ 10059281 w 12260237"/>
              <a:gd name="connsiteY8" fmla="*/ 2207266 h 2438135"/>
              <a:gd name="connsiteX9" fmla="*/ 9689462 w 12260237"/>
              <a:gd name="connsiteY9" fmla="*/ 2438135 h 2438135"/>
              <a:gd name="connsiteX10" fmla="*/ 9535072 w 12260237"/>
              <a:gd name="connsiteY10" fmla="*/ 2197894 h 2438135"/>
              <a:gd name="connsiteX11" fmla="*/ 0 w 12260237"/>
              <a:gd name="connsiteY11" fmla="*/ 2198047 h 2438135"/>
              <a:gd name="connsiteX12" fmla="*/ 23722 w 12260237"/>
              <a:gd name="connsiteY12" fmla="*/ 0 h 2438135"/>
              <a:gd name="connsiteX0" fmla="*/ 23722 w 12260237"/>
              <a:gd name="connsiteY0" fmla="*/ 0 h 2252160"/>
              <a:gd name="connsiteX1" fmla="*/ 12257848 w 12260237"/>
              <a:gd name="connsiteY1" fmla="*/ 0 h 2252160"/>
              <a:gd name="connsiteX2" fmla="*/ 12260237 w 12260237"/>
              <a:gd name="connsiteY2" fmla="*/ 573978 h 2252160"/>
              <a:gd name="connsiteX3" fmla="*/ 11953683 w 12260237"/>
              <a:gd name="connsiteY3" fmla="*/ 576699 h 2252160"/>
              <a:gd name="connsiteX4" fmla="*/ 11276296 w 12260237"/>
              <a:gd name="connsiteY4" fmla="*/ 577379 h 2252160"/>
              <a:gd name="connsiteX5" fmla="*/ 10995343 w 12260237"/>
              <a:gd name="connsiteY5" fmla="*/ 877704 h 2252160"/>
              <a:gd name="connsiteX6" fmla="*/ 10996706 w 12260237"/>
              <a:gd name="connsiteY6" fmla="*/ 1051956 h 2252160"/>
              <a:gd name="connsiteX7" fmla="*/ 10801987 w 12260237"/>
              <a:gd name="connsiteY7" fmla="*/ 1462587 h 2252160"/>
              <a:gd name="connsiteX8" fmla="*/ 10059281 w 12260237"/>
              <a:gd name="connsiteY8" fmla="*/ 2207266 h 2252160"/>
              <a:gd name="connsiteX9" fmla="*/ 9936805 w 12260237"/>
              <a:gd name="connsiteY9" fmla="*/ 2207547 h 2252160"/>
              <a:gd name="connsiteX10" fmla="*/ 9535072 w 12260237"/>
              <a:gd name="connsiteY10" fmla="*/ 2197894 h 2252160"/>
              <a:gd name="connsiteX11" fmla="*/ 0 w 12260237"/>
              <a:gd name="connsiteY11" fmla="*/ 2198047 h 2252160"/>
              <a:gd name="connsiteX12" fmla="*/ 23722 w 12260237"/>
              <a:gd name="connsiteY12" fmla="*/ 0 h 2252160"/>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26545 w 12260237"/>
              <a:gd name="connsiteY8" fmla="*/ 2059629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26545 w 12260237"/>
              <a:gd name="connsiteY8" fmla="*/ 2059629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19377 w 12260237"/>
              <a:gd name="connsiteY8" fmla="*/ 2057248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19377 w 12260237"/>
              <a:gd name="connsiteY8" fmla="*/ 2057248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0237" h="2198047">
                <a:moveTo>
                  <a:pt x="23722" y="0"/>
                </a:moveTo>
                <a:lnTo>
                  <a:pt x="12257848" y="0"/>
                </a:lnTo>
                <a:cubicBezTo>
                  <a:pt x="12258644" y="191326"/>
                  <a:pt x="12259441" y="382652"/>
                  <a:pt x="12260237" y="573978"/>
                </a:cubicBezTo>
                <a:lnTo>
                  <a:pt x="11953683" y="576699"/>
                </a:lnTo>
                <a:lnTo>
                  <a:pt x="11276296" y="577379"/>
                </a:lnTo>
                <a:cubicBezTo>
                  <a:pt x="11169142" y="577540"/>
                  <a:pt x="11006099" y="658114"/>
                  <a:pt x="10995343" y="877704"/>
                </a:cubicBezTo>
                <a:cubicBezTo>
                  <a:pt x="10995797" y="935788"/>
                  <a:pt x="10996252" y="993872"/>
                  <a:pt x="10996706" y="1051956"/>
                </a:cubicBezTo>
                <a:cubicBezTo>
                  <a:pt x="10962091" y="1258975"/>
                  <a:pt x="10931542" y="1295038"/>
                  <a:pt x="10801987" y="1462587"/>
                </a:cubicBezTo>
                <a:lnTo>
                  <a:pt x="10219377" y="2057248"/>
                </a:lnTo>
                <a:cubicBezTo>
                  <a:pt x="10070401" y="2179820"/>
                  <a:pt x="9993636" y="2197986"/>
                  <a:pt x="9908132" y="2198022"/>
                </a:cubicBezTo>
                <a:lnTo>
                  <a:pt x="9535072" y="2197894"/>
                </a:lnTo>
                <a:lnTo>
                  <a:pt x="0" y="2198047"/>
                </a:lnTo>
                <a:lnTo>
                  <a:pt x="23722" y="0"/>
                </a:lnTo>
                <a:close/>
              </a:path>
            </a:pathLst>
          </a:custGeom>
          <a:noFill/>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9224963" y="5891394"/>
            <a:ext cx="327621" cy="256994"/>
          </a:xfrm>
          <a:prstGeom prst="rect">
            <a:avLst/>
          </a:prstGeom>
        </p:spPr>
        <p:txBody>
          <a:bodyPr/>
          <a:lstStyle/>
          <a:p>
            <a:fld id="{24C8C45C-947F-4981-8B3F-4F32E973C901}" type="slidenum">
              <a:rPr lang="en-GB" smtClean="0"/>
              <a:t>‹#›</a:t>
            </a:fld>
            <a:endParaRPr lang="en-GB" dirty="0"/>
          </a:p>
        </p:txBody>
      </p:sp>
      <p:sp>
        <p:nvSpPr>
          <p:cNvPr id="25" name="FLD_PresentationTitle" hidden="1">
            <a:extLst>
              <a:ext uri="{FF2B5EF4-FFF2-40B4-BE49-F238E27FC236}">
                <a16:creationId xmlns:a16="http://schemas.microsoft.com/office/drawing/2014/main" id="{61D958C5-31F2-4D1F-B320-7AFEC400A7ED}"/>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9" name="Content Placeholder 2"/>
          <p:cNvSpPr>
            <a:spLocks noGrp="1"/>
          </p:cNvSpPr>
          <p:nvPr>
            <p:ph idx="1"/>
          </p:nvPr>
        </p:nvSpPr>
        <p:spPr>
          <a:xfrm>
            <a:off x="654518" y="3176337"/>
            <a:ext cx="4577440" cy="2949827"/>
          </a:xfrm>
          <a:prstGeom prst="rect">
            <a:avLst/>
          </a:prstGeom>
        </p:spPr>
        <p:txBody>
          <a:bodyPr>
            <a:normAutofit/>
          </a:bodyPr>
          <a:lstStyle>
            <a:lvl1pPr marL="357188" indent="-357188">
              <a:buClr>
                <a:srgbClr val="71004B"/>
              </a:buClr>
              <a:buFont typeface="Arial" panose="020B0604020202020204" pitchFamily="34" charset="0"/>
              <a:buChar char="►"/>
              <a:tabLst>
                <a:tab pos="360000" algn="l"/>
              </a:tabLst>
              <a:defRPr sz="2400" baseline="0"/>
            </a:lvl1pPr>
            <a:lvl2pPr marL="432000" indent="-216000">
              <a:buClr>
                <a:srgbClr val="853764"/>
              </a:buClr>
              <a:buFont typeface="Arial" panose="020B0604020202020204" pitchFamily="34" charset="0"/>
              <a:buChar char="►"/>
              <a:defRPr sz="2200"/>
            </a:lvl2pPr>
            <a:lvl3pPr marL="648000" indent="-216000">
              <a:buClr>
                <a:srgbClr val="9C6082"/>
              </a:buClr>
              <a:buFont typeface="Arial" panose="020B0604020202020204" pitchFamily="34" charset="0"/>
              <a:buChar cha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Placeholder 1"/>
          <p:cNvSpPr>
            <a:spLocks noGrp="1"/>
          </p:cNvSpPr>
          <p:nvPr>
            <p:ph type="title"/>
          </p:nvPr>
        </p:nvSpPr>
        <p:spPr>
          <a:xfrm>
            <a:off x="360000" y="2359601"/>
            <a:ext cx="9044941" cy="628650"/>
          </a:xfrm>
          <a:prstGeom prst="rect">
            <a:avLst/>
          </a:prstGeom>
        </p:spPr>
        <p:txBody>
          <a:bodyPr vert="horz" lIns="91440" tIns="45720" rIns="91440" bIns="45720" rtlCol="0" anchor="ctr">
            <a:normAutofit/>
          </a:bodyPr>
          <a:lstStyle>
            <a:lvl1pPr>
              <a:defRPr lang="en-GB" sz="2800" b="1" dirty="0">
                <a:solidFill>
                  <a:srgbClr val="71004B"/>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8" name="TextBox 7">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pic>
        <p:nvPicPr>
          <p:cNvPr id="11"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220" y="343474"/>
            <a:ext cx="1429897" cy="432000"/>
          </a:xfrm>
          <a:prstGeom prst="rect">
            <a:avLst/>
          </a:prstGeom>
        </p:spPr>
      </p:pic>
      <p:cxnSp>
        <p:nvCxnSpPr>
          <p:cNvPr id="12" name="Straight Connector 11">
            <a:extLst>
              <a:ext uri="{FF2B5EF4-FFF2-40B4-BE49-F238E27FC236}">
                <a16:creationId xmlns:a16="http://schemas.microsoft.com/office/drawing/2014/main" id="{D3586A27-9D6D-4111-A77F-F5C4F7291D14}"/>
              </a:ext>
            </a:extLst>
          </p:cNvPr>
          <p:cNvCxnSpPr>
            <a:cxnSpLocks/>
          </p:cNvCxnSpPr>
          <p:nvPr userDrawn="1"/>
        </p:nvCxnSpPr>
        <p:spPr>
          <a:xfrm>
            <a:off x="366317" y="6167142"/>
            <a:ext cx="733921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06CC2C-B5BF-4A7B-A33C-282336EDE072}"/>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140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Flyer 1">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64A53E4-BCFB-4862-AF67-6749BB2EE743}"/>
              </a:ext>
            </a:extLst>
          </p:cNvPr>
          <p:cNvSpPr>
            <a:spLocks noGrp="1"/>
          </p:cNvSpPr>
          <p:nvPr>
            <p:ph type="pic" sz="quarter" idx="15" hasCustomPrompt="1"/>
          </p:nvPr>
        </p:nvSpPr>
        <p:spPr>
          <a:xfrm>
            <a:off x="-19206" y="-3"/>
            <a:ext cx="9927142" cy="2198047"/>
          </a:xfrm>
          <a:custGeom>
            <a:avLst/>
            <a:gdLst>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57011 w 12234126"/>
              <a:gd name="connsiteY4" fmla="*/ 902590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3109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0627 w 12234126"/>
              <a:gd name="connsiteY4" fmla="*/ 339254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8050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95515 w 12234126"/>
              <a:gd name="connsiteY5" fmla="*/ 584810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87322 w 12234126"/>
              <a:gd name="connsiteY6" fmla="*/ 107338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7764 w 12234126"/>
              <a:gd name="connsiteY6" fmla="*/ 1054338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81178 w 12234126"/>
              <a:gd name="connsiteY5" fmla="*/ 556235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80620"/>
              <a:gd name="connsiteX1" fmla="*/ 12234126 w 12234126"/>
              <a:gd name="connsiteY1" fmla="*/ 0 h 3780620"/>
              <a:gd name="connsiteX2" fmla="*/ 12234126 w 12234126"/>
              <a:gd name="connsiteY2" fmla="*/ 312040 h 3780620"/>
              <a:gd name="connsiteX3" fmla="*/ 12078110 w 12234126"/>
              <a:gd name="connsiteY3" fmla="*/ 314762 h 3780620"/>
              <a:gd name="connsiteX4" fmla="*/ 11243016 w 12234126"/>
              <a:gd name="connsiteY4" fmla="*/ 310679 h 3780620"/>
              <a:gd name="connsiteX5" fmla="*/ 10974010 w 12234126"/>
              <a:gd name="connsiteY5" fmla="*/ 563379 h 3780620"/>
              <a:gd name="connsiteX6" fmla="*/ 10972984 w 12234126"/>
              <a:gd name="connsiteY6" fmla="*/ 1051956 h 3780620"/>
              <a:gd name="connsiteX7" fmla="*/ 10974885 w 12234126"/>
              <a:gd name="connsiteY7" fmla="*/ 1797322 h 3780620"/>
              <a:gd name="connsiteX8" fmla="*/ 9951926 w 12234126"/>
              <a:gd name="connsiteY8" fmla="*/ 3605401 h 3780620"/>
              <a:gd name="connsiteX9" fmla="*/ 9766212 w 12234126"/>
              <a:gd name="connsiteY9" fmla="*/ 3729907 h 3780620"/>
              <a:gd name="connsiteX10" fmla="*/ 9670193 w 12234126"/>
              <a:gd name="connsiteY10" fmla="*/ 3759200 h 3780620"/>
              <a:gd name="connsiteX11" fmla="*/ 0 w 12234126"/>
              <a:gd name="connsiteY11" fmla="*/ 3759200 h 3780620"/>
              <a:gd name="connsiteX12" fmla="*/ 0 w 12234126"/>
              <a:gd name="connsiteY12" fmla="*/ 0 h 378062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66212 w 12234126"/>
              <a:gd name="connsiteY9" fmla="*/ 3729907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08865 w 12234126"/>
              <a:gd name="connsiteY9" fmla="*/ 3174735 h 3759200"/>
              <a:gd name="connsiteX10" fmla="*/ 9670193 w 12234126"/>
              <a:gd name="connsiteY10" fmla="*/ 375920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708865 w 12234126"/>
              <a:gd name="connsiteY9" fmla="*/ 317473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9968312 w 12234126"/>
              <a:gd name="connsiteY8" fmla="*/ 3001243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974885 w 12234126"/>
              <a:gd name="connsiteY7" fmla="*/ 1797322 h 3759200"/>
              <a:gd name="connsiteX8" fmla="*/ 10009275 w 12234126"/>
              <a:gd name="connsiteY8" fmla="*/ 2250129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3759200"/>
              <a:gd name="connsiteX1" fmla="*/ 12234126 w 12234126"/>
              <a:gd name="connsiteY1" fmla="*/ 0 h 3759200"/>
              <a:gd name="connsiteX2" fmla="*/ 12234126 w 12234126"/>
              <a:gd name="connsiteY2" fmla="*/ 312040 h 3759200"/>
              <a:gd name="connsiteX3" fmla="*/ 12078110 w 12234126"/>
              <a:gd name="connsiteY3" fmla="*/ 314762 h 3759200"/>
              <a:gd name="connsiteX4" fmla="*/ 11243016 w 12234126"/>
              <a:gd name="connsiteY4" fmla="*/ 310679 h 3759200"/>
              <a:gd name="connsiteX5" fmla="*/ 10974010 w 12234126"/>
              <a:gd name="connsiteY5" fmla="*/ 563379 h 3759200"/>
              <a:gd name="connsiteX6" fmla="*/ 10972984 w 12234126"/>
              <a:gd name="connsiteY6" fmla="*/ 1051956 h 3759200"/>
              <a:gd name="connsiteX7" fmla="*/ 10778265 w 12234126"/>
              <a:gd name="connsiteY7" fmla="*/ 1462587 h 3759200"/>
              <a:gd name="connsiteX8" fmla="*/ 10009275 w 12234126"/>
              <a:gd name="connsiteY8" fmla="*/ 2250129 h 3759200"/>
              <a:gd name="connsiteX9" fmla="*/ 9618747 w 12234126"/>
              <a:gd name="connsiteY9" fmla="*/ 2431785 h 3759200"/>
              <a:gd name="connsiteX10" fmla="*/ 9285147 w 12234126"/>
              <a:gd name="connsiteY10" fmla="*/ 2444750 h 3759200"/>
              <a:gd name="connsiteX11" fmla="*/ 0 w 12234126"/>
              <a:gd name="connsiteY11" fmla="*/ 3759200 h 3759200"/>
              <a:gd name="connsiteX12" fmla="*/ 0 w 12234126"/>
              <a:gd name="connsiteY12" fmla="*/ 0 h 375920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18747 w 12234126"/>
              <a:gd name="connsiteY9" fmla="*/ 24317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18747 w 12234126"/>
              <a:gd name="connsiteY9" fmla="*/ 24317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750"/>
              <a:gd name="connsiteX1" fmla="*/ 12234126 w 12234126"/>
              <a:gd name="connsiteY1" fmla="*/ 0 h 2444750"/>
              <a:gd name="connsiteX2" fmla="*/ 12234126 w 12234126"/>
              <a:gd name="connsiteY2" fmla="*/ 312040 h 2444750"/>
              <a:gd name="connsiteX3" fmla="*/ 12078110 w 12234126"/>
              <a:gd name="connsiteY3" fmla="*/ 314762 h 2444750"/>
              <a:gd name="connsiteX4" fmla="*/ 11243016 w 12234126"/>
              <a:gd name="connsiteY4" fmla="*/ 310679 h 2444750"/>
              <a:gd name="connsiteX5" fmla="*/ 10974010 w 12234126"/>
              <a:gd name="connsiteY5" fmla="*/ 563379 h 2444750"/>
              <a:gd name="connsiteX6" fmla="*/ 10972984 w 12234126"/>
              <a:gd name="connsiteY6" fmla="*/ 1051956 h 2444750"/>
              <a:gd name="connsiteX7" fmla="*/ 10778265 w 12234126"/>
              <a:gd name="connsiteY7" fmla="*/ 1462587 h 2444750"/>
              <a:gd name="connsiteX8" fmla="*/ 10009275 w 12234126"/>
              <a:gd name="connsiteY8" fmla="*/ 2250129 h 2444750"/>
              <a:gd name="connsiteX9" fmla="*/ 9669723 w 12234126"/>
              <a:gd name="connsiteY9" fmla="*/ 2444485 h 2444750"/>
              <a:gd name="connsiteX10" fmla="*/ 9285147 w 12234126"/>
              <a:gd name="connsiteY10" fmla="*/ 2444750 h 2444750"/>
              <a:gd name="connsiteX11" fmla="*/ 8193 w 12234126"/>
              <a:gd name="connsiteY11" fmla="*/ 2436586 h 2444750"/>
              <a:gd name="connsiteX12" fmla="*/ 0 w 12234126"/>
              <a:gd name="connsiteY12" fmla="*/ 0 h 2444750"/>
              <a:gd name="connsiteX0" fmla="*/ 0 w 12234126"/>
              <a:gd name="connsiteY0" fmla="*/ 0 h 2444485"/>
              <a:gd name="connsiteX1" fmla="*/ 12234126 w 12234126"/>
              <a:gd name="connsiteY1" fmla="*/ 0 h 2444485"/>
              <a:gd name="connsiteX2" fmla="*/ 12234126 w 12234126"/>
              <a:gd name="connsiteY2" fmla="*/ 312040 h 2444485"/>
              <a:gd name="connsiteX3" fmla="*/ 12078110 w 12234126"/>
              <a:gd name="connsiteY3" fmla="*/ 314762 h 2444485"/>
              <a:gd name="connsiteX4" fmla="*/ 11243016 w 12234126"/>
              <a:gd name="connsiteY4" fmla="*/ 310679 h 2444485"/>
              <a:gd name="connsiteX5" fmla="*/ 10974010 w 12234126"/>
              <a:gd name="connsiteY5" fmla="*/ 563379 h 2444485"/>
              <a:gd name="connsiteX6" fmla="*/ 10972984 w 12234126"/>
              <a:gd name="connsiteY6" fmla="*/ 1051956 h 2444485"/>
              <a:gd name="connsiteX7" fmla="*/ 10778265 w 12234126"/>
              <a:gd name="connsiteY7" fmla="*/ 1462587 h 2444485"/>
              <a:gd name="connsiteX8" fmla="*/ 10009275 w 12234126"/>
              <a:gd name="connsiteY8" fmla="*/ 2250129 h 2444485"/>
              <a:gd name="connsiteX9" fmla="*/ 9669723 w 12234126"/>
              <a:gd name="connsiteY9" fmla="*/ 2444485 h 2444485"/>
              <a:gd name="connsiteX10" fmla="*/ 9501793 w 12234126"/>
              <a:gd name="connsiteY10" fmla="*/ 2438400 h 2444485"/>
              <a:gd name="connsiteX11" fmla="*/ 8193 w 12234126"/>
              <a:gd name="connsiteY11" fmla="*/ 2436586 h 2444485"/>
              <a:gd name="connsiteX12" fmla="*/ 0 w 12234126"/>
              <a:gd name="connsiteY12" fmla="*/ 0 h 2444485"/>
              <a:gd name="connsiteX0" fmla="*/ 0 w 12234126"/>
              <a:gd name="connsiteY0" fmla="*/ 0 h 2438400"/>
              <a:gd name="connsiteX1" fmla="*/ 12234126 w 12234126"/>
              <a:gd name="connsiteY1" fmla="*/ 0 h 2438400"/>
              <a:gd name="connsiteX2" fmla="*/ 12234126 w 12234126"/>
              <a:gd name="connsiteY2" fmla="*/ 312040 h 2438400"/>
              <a:gd name="connsiteX3" fmla="*/ 12078110 w 12234126"/>
              <a:gd name="connsiteY3" fmla="*/ 314762 h 2438400"/>
              <a:gd name="connsiteX4" fmla="*/ 11243016 w 12234126"/>
              <a:gd name="connsiteY4" fmla="*/ 310679 h 2438400"/>
              <a:gd name="connsiteX5" fmla="*/ 10974010 w 12234126"/>
              <a:gd name="connsiteY5" fmla="*/ 563379 h 2438400"/>
              <a:gd name="connsiteX6" fmla="*/ 10972984 w 12234126"/>
              <a:gd name="connsiteY6" fmla="*/ 1051956 h 2438400"/>
              <a:gd name="connsiteX7" fmla="*/ 10778265 w 12234126"/>
              <a:gd name="connsiteY7" fmla="*/ 1462587 h 2438400"/>
              <a:gd name="connsiteX8" fmla="*/ 10009275 w 12234126"/>
              <a:gd name="connsiteY8" fmla="*/ 2250129 h 2438400"/>
              <a:gd name="connsiteX9" fmla="*/ 9739814 w 12234126"/>
              <a:gd name="connsiteY9" fmla="*/ 2438135 h 2438400"/>
              <a:gd name="connsiteX10" fmla="*/ 9501793 w 12234126"/>
              <a:gd name="connsiteY10" fmla="*/ 2438400 h 2438400"/>
              <a:gd name="connsiteX11" fmla="*/ 8193 w 12234126"/>
              <a:gd name="connsiteY11" fmla="*/ 2436586 h 2438400"/>
              <a:gd name="connsiteX12" fmla="*/ 0 w 12234126"/>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2078110 w 12236515"/>
              <a:gd name="connsiteY3" fmla="*/ 314762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32351 w 12236515"/>
              <a:gd name="connsiteY3" fmla="*/ 579081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43016 w 12236515"/>
              <a:gd name="connsiteY4" fmla="*/ 3106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4010 w 12236515"/>
              <a:gd name="connsiteY5" fmla="*/ 563379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09275 w 12236515"/>
              <a:gd name="connsiteY8" fmla="*/ 2250129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739814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400"/>
              <a:gd name="connsiteX1" fmla="*/ 12234126 w 12236515"/>
              <a:gd name="connsiteY1" fmla="*/ 0 h 2438400"/>
              <a:gd name="connsiteX2" fmla="*/ 12236515 w 12236515"/>
              <a:gd name="connsiteY2" fmla="*/ 573978 h 2438400"/>
              <a:gd name="connsiteX3" fmla="*/ 11929961 w 12236515"/>
              <a:gd name="connsiteY3" fmla="*/ 576699 h 2438400"/>
              <a:gd name="connsiteX4" fmla="*/ 11252574 w 12236515"/>
              <a:gd name="connsiteY4" fmla="*/ 577379 h 2438400"/>
              <a:gd name="connsiteX5" fmla="*/ 10971621 w 12236515"/>
              <a:gd name="connsiteY5" fmla="*/ 877704 h 2438400"/>
              <a:gd name="connsiteX6" fmla="*/ 10972984 w 12236515"/>
              <a:gd name="connsiteY6" fmla="*/ 1051956 h 2438400"/>
              <a:gd name="connsiteX7" fmla="*/ 10778265 w 12236515"/>
              <a:gd name="connsiteY7" fmla="*/ 1462587 h 2438400"/>
              <a:gd name="connsiteX8" fmla="*/ 10035559 w 12236515"/>
              <a:gd name="connsiteY8" fmla="*/ 2207266 h 2438400"/>
              <a:gd name="connsiteX9" fmla="*/ 9665740 w 12236515"/>
              <a:gd name="connsiteY9" fmla="*/ 2438135 h 2438400"/>
              <a:gd name="connsiteX10" fmla="*/ 9501793 w 12236515"/>
              <a:gd name="connsiteY10" fmla="*/ 2438400 h 2438400"/>
              <a:gd name="connsiteX11" fmla="*/ 8193 w 12236515"/>
              <a:gd name="connsiteY11" fmla="*/ 2436586 h 2438400"/>
              <a:gd name="connsiteX12" fmla="*/ 0 w 12236515"/>
              <a:gd name="connsiteY12" fmla="*/ 0 h 2438400"/>
              <a:gd name="connsiteX0" fmla="*/ 0 w 12236515"/>
              <a:gd name="connsiteY0" fmla="*/ 0 h 2438135"/>
              <a:gd name="connsiteX1" fmla="*/ 12234126 w 12236515"/>
              <a:gd name="connsiteY1" fmla="*/ 0 h 2438135"/>
              <a:gd name="connsiteX2" fmla="*/ 12236515 w 12236515"/>
              <a:gd name="connsiteY2" fmla="*/ 573978 h 2438135"/>
              <a:gd name="connsiteX3" fmla="*/ 11929961 w 12236515"/>
              <a:gd name="connsiteY3" fmla="*/ 576699 h 2438135"/>
              <a:gd name="connsiteX4" fmla="*/ 11252574 w 12236515"/>
              <a:gd name="connsiteY4" fmla="*/ 577379 h 2438135"/>
              <a:gd name="connsiteX5" fmla="*/ 10971621 w 12236515"/>
              <a:gd name="connsiteY5" fmla="*/ 877704 h 2438135"/>
              <a:gd name="connsiteX6" fmla="*/ 10972984 w 12236515"/>
              <a:gd name="connsiteY6" fmla="*/ 1051956 h 2438135"/>
              <a:gd name="connsiteX7" fmla="*/ 10778265 w 12236515"/>
              <a:gd name="connsiteY7" fmla="*/ 1462587 h 2438135"/>
              <a:gd name="connsiteX8" fmla="*/ 10035559 w 12236515"/>
              <a:gd name="connsiteY8" fmla="*/ 2207266 h 2438135"/>
              <a:gd name="connsiteX9" fmla="*/ 9665740 w 12236515"/>
              <a:gd name="connsiteY9" fmla="*/ 2438135 h 2438135"/>
              <a:gd name="connsiteX10" fmla="*/ 9511350 w 12236515"/>
              <a:gd name="connsiteY10" fmla="*/ 2197894 h 2438135"/>
              <a:gd name="connsiteX11" fmla="*/ 8193 w 12236515"/>
              <a:gd name="connsiteY11" fmla="*/ 2436586 h 2438135"/>
              <a:gd name="connsiteX12" fmla="*/ 0 w 12236515"/>
              <a:gd name="connsiteY12" fmla="*/ 0 h 2438135"/>
              <a:gd name="connsiteX0" fmla="*/ 0 w 12236515"/>
              <a:gd name="connsiteY0" fmla="*/ 0 h 2438135"/>
              <a:gd name="connsiteX1" fmla="*/ 12234126 w 12236515"/>
              <a:gd name="connsiteY1" fmla="*/ 0 h 2438135"/>
              <a:gd name="connsiteX2" fmla="*/ 12236515 w 12236515"/>
              <a:gd name="connsiteY2" fmla="*/ 573978 h 2438135"/>
              <a:gd name="connsiteX3" fmla="*/ 11929961 w 12236515"/>
              <a:gd name="connsiteY3" fmla="*/ 576699 h 2438135"/>
              <a:gd name="connsiteX4" fmla="*/ 11252574 w 12236515"/>
              <a:gd name="connsiteY4" fmla="*/ 577379 h 2438135"/>
              <a:gd name="connsiteX5" fmla="*/ 10971621 w 12236515"/>
              <a:gd name="connsiteY5" fmla="*/ 877704 h 2438135"/>
              <a:gd name="connsiteX6" fmla="*/ 10972984 w 12236515"/>
              <a:gd name="connsiteY6" fmla="*/ 1051956 h 2438135"/>
              <a:gd name="connsiteX7" fmla="*/ 10778265 w 12236515"/>
              <a:gd name="connsiteY7" fmla="*/ 1462587 h 2438135"/>
              <a:gd name="connsiteX8" fmla="*/ 10035559 w 12236515"/>
              <a:gd name="connsiteY8" fmla="*/ 2207266 h 2438135"/>
              <a:gd name="connsiteX9" fmla="*/ 9665740 w 12236515"/>
              <a:gd name="connsiteY9" fmla="*/ 2438135 h 2438135"/>
              <a:gd name="connsiteX10" fmla="*/ 9511350 w 12236515"/>
              <a:gd name="connsiteY10" fmla="*/ 2197894 h 2438135"/>
              <a:gd name="connsiteX11" fmla="*/ 8193 w 12236515"/>
              <a:gd name="connsiteY11" fmla="*/ 2182144 h 2438135"/>
              <a:gd name="connsiteX12" fmla="*/ 0 w 12236515"/>
              <a:gd name="connsiteY12" fmla="*/ 0 h 2438135"/>
              <a:gd name="connsiteX0" fmla="*/ 23722 w 12260237"/>
              <a:gd name="connsiteY0" fmla="*/ 0 h 2438135"/>
              <a:gd name="connsiteX1" fmla="*/ 12257848 w 12260237"/>
              <a:gd name="connsiteY1" fmla="*/ 0 h 2438135"/>
              <a:gd name="connsiteX2" fmla="*/ 12260237 w 12260237"/>
              <a:gd name="connsiteY2" fmla="*/ 573978 h 2438135"/>
              <a:gd name="connsiteX3" fmla="*/ 11953683 w 12260237"/>
              <a:gd name="connsiteY3" fmla="*/ 576699 h 2438135"/>
              <a:gd name="connsiteX4" fmla="*/ 11276296 w 12260237"/>
              <a:gd name="connsiteY4" fmla="*/ 577379 h 2438135"/>
              <a:gd name="connsiteX5" fmla="*/ 10995343 w 12260237"/>
              <a:gd name="connsiteY5" fmla="*/ 877704 h 2438135"/>
              <a:gd name="connsiteX6" fmla="*/ 10996706 w 12260237"/>
              <a:gd name="connsiteY6" fmla="*/ 1051956 h 2438135"/>
              <a:gd name="connsiteX7" fmla="*/ 10801987 w 12260237"/>
              <a:gd name="connsiteY7" fmla="*/ 1462587 h 2438135"/>
              <a:gd name="connsiteX8" fmla="*/ 10059281 w 12260237"/>
              <a:gd name="connsiteY8" fmla="*/ 2207266 h 2438135"/>
              <a:gd name="connsiteX9" fmla="*/ 9689462 w 12260237"/>
              <a:gd name="connsiteY9" fmla="*/ 2438135 h 2438135"/>
              <a:gd name="connsiteX10" fmla="*/ 9535072 w 12260237"/>
              <a:gd name="connsiteY10" fmla="*/ 2197894 h 2438135"/>
              <a:gd name="connsiteX11" fmla="*/ 0 w 12260237"/>
              <a:gd name="connsiteY11" fmla="*/ 2198047 h 2438135"/>
              <a:gd name="connsiteX12" fmla="*/ 23722 w 12260237"/>
              <a:gd name="connsiteY12" fmla="*/ 0 h 2438135"/>
              <a:gd name="connsiteX0" fmla="*/ 23722 w 12260237"/>
              <a:gd name="connsiteY0" fmla="*/ 0 h 2252160"/>
              <a:gd name="connsiteX1" fmla="*/ 12257848 w 12260237"/>
              <a:gd name="connsiteY1" fmla="*/ 0 h 2252160"/>
              <a:gd name="connsiteX2" fmla="*/ 12260237 w 12260237"/>
              <a:gd name="connsiteY2" fmla="*/ 573978 h 2252160"/>
              <a:gd name="connsiteX3" fmla="*/ 11953683 w 12260237"/>
              <a:gd name="connsiteY3" fmla="*/ 576699 h 2252160"/>
              <a:gd name="connsiteX4" fmla="*/ 11276296 w 12260237"/>
              <a:gd name="connsiteY4" fmla="*/ 577379 h 2252160"/>
              <a:gd name="connsiteX5" fmla="*/ 10995343 w 12260237"/>
              <a:gd name="connsiteY5" fmla="*/ 877704 h 2252160"/>
              <a:gd name="connsiteX6" fmla="*/ 10996706 w 12260237"/>
              <a:gd name="connsiteY6" fmla="*/ 1051956 h 2252160"/>
              <a:gd name="connsiteX7" fmla="*/ 10801987 w 12260237"/>
              <a:gd name="connsiteY7" fmla="*/ 1462587 h 2252160"/>
              <a:gd name="connsiteX8" fmla="*/ 10059281 w 12260237"/>
              <a:gd name="connsiteY8" fmla="*/ 2207266 h 2252160"/>
              <a:gd name="connsiteX9" fmla="*/ 9936805 w 12260237"/>
              <a:gd name="connsiteY9" fmla="*/ 2207547 h 2252160"/>
              <a:gd name="connsiteX10" fmla="*/ 9535072 w 12260237"/>
              <a:gd name="connsiteY10" fmla="*/ 2197894 h 2252160"/>
              <a:gd name="connsiteX11" fmla="*/ 0 w 12260237"/>
              <a:gd name="connsiteY11" fmla="*/ 2198047 h 2252160"/>
              <a:gd name="connsiteX12" fmla="*/ 23722 w 12260237"/>
              <a:gd name="connsiteY12" fmla="*/ 0 h 2252160"/>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26545 w 12260237"/>
              <a:gd name="connsiteY8" fmla="*/ 2059629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26545 w 12260237"/>
              <a:gd name="connsiteY8" fmla="*/ 2059629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19377 w 12260237"/>
              <a:gd name="connsiteY8" fmla="*/ 2057248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207547"/>
              <a:gd name="connsiteX1" fmla="*/ 12257848 w 12260237"/>
              <a:gd name="connsiteY1" fmla="*/ 0 h 2207547"/>
              <a:gd name="connsiteX2" fmla="*/ 12260237 w 12260237"/>
              <a:gd name="connsiteY2" fmla="*/ 573978 h 2207547"/>
              <a:gd name="connsiteX3" fmla="*/ 11953683 w 12260237"/>
              <a:gd name="connsiteY3" fmla="*/ 576699 h 2207547"/>
              <a:gd name="connsiteX4" fmla="*/ 11276296 w 12260237"/>
              <a:gd name="connsiteY4" fmla="*/ 577379 h 2207547"/>
              <a:gd name="connsiteX5" fmla="*/ 10995343 w 12260237"/>
              <a:gd name="connsiteY5" fmla="*/ 877704 h 2207547"/>
              <a:gd name="connsiteX6" fmla="*/ 10996706 w 12260237"/>
              <a:gd name="connsiteY6" fmla="*/ 1051956 h 2207547"/>
              <a:gd name="connsiteX7" fmla="*/ 10801987 w 12260237"/>
              <a:gd name="connsiteY7" fmla="*/ 1462587 h 2207547"/>
              <a:gd name="connsiteX8" fmla="*/ 10219377 w 12260237"/>
              <a:gd name="connsiteY8" fmla="*/ 2057248 h 2207547"/>
              <a:gd name="connsiteX9" fmla="*/ 9936805 w 12260237"/>
              <a:gd name="connsiteY9" fmla="*/ 2207547 h 2207547"/>
              <a:gd name="connsiteX10" fmla="*/ 9535072 w 12260237"/>
              <a:gd name="connsiteY10" fmla="*/ 2197894 h 2207547"/>
              <a:gd name="connsiteX11" fmla="*/ 0 w 12260237"/>
              <a:gd name="connsiteY11" fmla="*/ 2198047 h 2207547"/>
              <a:gd name="connsiteX12" fmla="*/ 23722 w 12260237"/>
              <a:gd name="connsiteY12" fmla="*/ 0 h 22075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 name="connsiteX0" fmla="*/ 23722 w 12260237"/>
              <a:gd name="connsiteY0" fmla="*/ 0 h 2198047"/>
              <a:gd name="connsiteX1" fmla="*/ 12257848 w 12260237"/>
              <a:gd name="connsiteY1" fmla="*/ 0 h 2198047"/>
              <a:gd name="connsiteX2" fmla="*/ 12260237 w 12260237"/>
              <a:gd name="connsiteY2" fmla="*/ 573978 h 2198047"/>
              <a:gd name="connsiteX3" fmla="*/ 11953683 w 12260237"/>
              <a:gd name="connsiteY3" fmla="*/ 576699 h 2198047"/>
              <a:gd name="connsiteX4" fmla="*/ 11276296 w 12260237"/>
              <a:gd name="connsiteY4" fmla="*/ 577379 h 2198047"/>
              <a:gd name="connsiteX5" fmla="*/ 10995343 w 12260237"/>
              <a:gd name="connsiteY5" fmla="*/ 877704 h 2198047"/>
              <a:gd name="connsiteX6" fmla="*/ 10996706 w 12260237"/>
              <a:gd name="connsiteY6" fmla="*/ 1051956 h 2198047"/>
              <a:gd name="connsiteX7" fmla="*/ 10801987 w 12260237"/>
              <a:gd name="connsiteY7" fmla="*/ 1462587 h 2198047"/>
              <a:gd name="connsiteX8" fmla="*/ 10219377 w 12260237"/>
              <a:gd name="connsiteY8" fmla="*/ 2057248 h 2198047"/>
              <a:gd name="connsiteX9" fmla="*/ 9908132 w 12260237"/>
              <a:gd name="connsiteY9" fmla="*/ 2198022 h 2198047"/>
              <a:gd name="connsiteX10" fmla="*/ 9535072 w 12260237"/>
              <a:gd name="connsiteY10" fmla="*/ 2197894 h 2198047"/>
              <a:gd name="connsiteX11" fmla="*/ 0 w 12260237"/>
              <a:gd name="connsiteY11" fmla="*/ 2198047 h 2198047"/>
              <a:gd name="connsiteX12" fmla="*/ 23722 w 12260237"/>
              <a:gd name="connsiteY12" fmla="*/ 0 h 219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0237" h="2198047">
                <a:moveTo>
                  <a:pt x="23722" y="0"/>
                </a:moveTo>
                <a:lnTo>
                  <a:pt x="12257848" y="0"/>
                </a:lnTo>
                <a:cubicBezTo>
                  <a:pt x="12258644" y="191326"/>
                  <a:pt x="12259441" y="382652"/>
                  <a:pt x="12260237" y="573978"/>
                </a:cubicBezTo>
                <a:lnTo>
                  <a:pt x="11953683" y="576699"/>
                </a:lnTo>
                <a:lnTo>
                  <a:pt x="11276296" y="577379"/>
                </a:lnTo>
                <a:cubicBezTo>
                  <a:pt x="11169142" y="577540"/>
                  <a:pt x="11006099" y="658114"/>
                  <a:pt x="10995343" y="877704"/>
                </a:cubicBezTo>
                <a:cubicBezTo>
                  <a:pt x="10995797" y="935788"/>
                  <a:pt x="10996252" y="993872"/>
                  <a:pt x="10996706" y="1051956"/>
                </a:cubicBezTo>
                <a:cubicBezTo>
                  <a:pt x="10962091" y="1258975"/>
                  <a:pt x="10931542" y="1295038"/>
                  <a:pt x="10801987" y="1462587"/>
                </a:cubicBezTo>
                <a:lnTo>
                  <a:pt x="10219377" y="2057248"/>
                </a:lnTo>
                <a:cubicBezTo>
                  <a:pt x="10070401" y="2179820"/>
                  <a:pt x="9993636" y="2197986"/>
                  <a:pt x="9908132" y="2198022"/>
                </a:cubicBezTo>
                <a:lnTo>
                  <a:pt x="9535072" y="2197894"/>
                </a:lnTo>
                <a:lnTo>
                  <a:pt x="0" y="2198047"/>
                </a:lnTo>
                <a:lnTo>
                  <a:pt x="23722" y="0"/>
                </a:lnTo>
                <a:close/>
              </a:path>
            </a:pathLst>
          </a:custGeom>
          <a:noFill/>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9224963" y="5891394"/>
            <a:ext cx="327621" cy="256994"/>
          </a:xfrm>
          <a:prstGeom prst="rect">
            <a:avLst/>
          </a:prstGeom>
        </p:spPr>
        <p:txBody>
          <a:bodyPr/>
          <a:lstStyle/>
          <a:p>
            <a:fld id="{24C8C45C-947F-4981-8B3F-4F32E973C901}" type="slidenum">
              <a:rPr lang="en-GB" smtClean="0"/>
              <a:t>‹#›</a:t>
            </a:fld>
            <a:endParaRPr lang="en-GB" dirty="0"/>
          </a:p>
        </p:txBody>
      </p:sp>
      <p:sp>
        <p:nvSpPr>
          <p:cNvPr id="25" name="FLD_PresentationTitle" hidden="1">
            <a:extLst>
              <a:ext uri="{FF2B5EF4-FFF2-40B4-BE49-F238E27FC236}">
                <a16:creationId xmlns:a16="http://schemas.microsoft.com/office/drawing/2014/main" id="{61D958C5-31F2-4D1F-B320-7AFEC400A7ED}"/>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9" name="Content Placeholder 2"/>
          <p:cNvSpPr>
            <a:spLocks noGrp="1"/>
          </p:cNvSpPr>
          <p:nvPr>
            <p:ph idx="1"/>
          </p:nvPr>
        </p:nvSpPr>
        <p:spPr>
          <a:xfrm>
            <a:off x="375560" y="3160435"/>
            <a:ext cx="4299807" cy="2949827"/>
          </a:xfrm>
          <a:prstGeom prst="rect">
            <a:avLst/>
          </a:prstGeom>
        </p:spPr>
        <p:txBody>
          <a:bodyPr>
            <a:normAutofit/>
          </a:bodyPr>
          <a:lstStyle>
            <a:lvl1pPr marL="357188" indent="-357188">
              <a:buClr>
                <a:srgbClr val="71004B"/>
              </a:buClr>
              <a:buFont typeface="Arial" panose="020B0604020202020204" pitchFamily="34" charset="0"/>
              <a:buChar char="►"/>
              <a:tabLst>
                <a:tab pos="360000" algn="l"/>
              </a:tabLst>
              <a:defRPr sz="2400" baseline="0"/>
            </a:lvl1pPr>
            <a:lvl2pPr marL="432000" indent="-216000">
              <a:buClr>
                <a:srgbClr val="853764"/>
              </a:buClr>
              <a:buFont typeface="Arial" panose="020B0604020202020204" pitchFamily="34" charset="0"/>
              <a:buChar char="►"/>
              <a:defRPr sz="2200"/>
            </a:lvl2pPr>
            <a:lvl3pPr marL="648000" indent="-216000">
              <a:buClr>
                <a:srgbClr val="9C6082"/>
              </a:buClr>
              <a:buFont typeface="Arial" panose="020B0604020202020204" pitchFamily="34" charset="0"/>
              <a:buChar cha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Placeholder 1"/>
          <p:cNvSpPr>
            <a:spLocks noGrp="1"/>
          </p:cNvSpPr>
          <p:nvPr>
            <p:ph type="title"/>
          </p:nvPr>
        </p:nvSpPr>
        <p:spPr>
          <a:xfrm>
            <a:off x="360000" y="2359601"/>
            <a:ext cx="9044941" cy="628650"/>
          </a:xfrm>
          <a:prstGeom prst="rect">
            <a:avLst/>
          </a:prstGeom>
        </p:spPr>
        <p:txBody>
          <a:bodyPr vert="horz" lIns="91440" tIns="45720" rIns="91440" bIns="45720" rtlCol="0" anchor="ctr">
            <a:normAutofit/>
          </a:bodyPr>
          <a:lstStyle>
            <a:lvl1pPr>
              <a:defRPr lang="en-GB" sz="2800" b="1" dirty="0">
                <a:solidFill>
                  <a:srgbClr val="71004B"/>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8" name="TextBox 7">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pic>
        <p:nvPicPr>
          <p:cNvPr id="11"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5220" y="343474"/>
            <a:ext cx="1429897" cy="432000"/>
          </a:xfrm>
          <a:prstGeom prst="rect">
            <a:avLst/>
          </a:prstGeom>
        </p:spPr>
      </p:pic>
      <p:cxnSp>
        <p:nvCxnSpPr>
          <p:cNvPr id="12" name="Straight Connector 11">
            <a:extLst>
              <a:ext uri="{FF2B5EF4-FFF2-40B4-BE49-F238E27FC236}">
                <a16:creationId xmlns:a16="http://schemas.microsoft.com/office/drawing/2014/main" id="{D3586A27-9D6D-4111-A77F-F5C4F7291D14}"/>
              </a:ext>
            </a:extLst>
          </p:cNvPr>
          <p:cNvCxnSpPr>
            <a:cxnSpLocks/>
          </p:cNvCxnSpPr>
          <p:nvPr userDrawn="1"/>
        </p:nvCxnSpPr>
        <p:spPr>
          <a:xfrm>
            <a:off x="366317" y="6167142"/>
            <a:ext cx="733921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06CC2C-B5BF-4A7B-A33C-282336EDE072}"/>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23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ESTION SLID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9AE271E-EA30-4F3E-B33A-F9E7D41E0D2F}"/>
              </a:ext>
            </a:extLst>
          </p:cNvPr>
          <p:cNvSpPr/>
          <p:nvPr userDrawn="1"/>
        </p:nvSpPr>
        <p:spPr>
          <a:xfrm>
            <a:off x="0" y="0"/>
            <a:ext cx="9906000" cy="3759200"/>
          </a:xfrm>
          <a:custGeom>
            <a:avLst/>
            <a:gdLst>
              <a:gd name="connsiteX0" fmla="*/ 0 w 12192000"/>
              <a:gd name="connsiteY0" fmla="*/ 0 h 3759200"/>
              <a:gd name="connsiteX1" fmla="*/ 12192000 w 12192000"/>
              <a:gd name="connsiteY1" fmla="*/ 0 h 3759200"/>
              <a:gd name="connsiteX2" fmla="*/ 12192000 w 12192000"/>
              <a:gd name="connsiteY2" fmla="*/ 902590 h 3759200"/>
              <a:gd name="connsiteX3" fmla="*/ 12038903 w 12192000"/>
              <a:gd name="connsiteY3" fmla="*/ 902590 h 3759200"/>
              <a:gd name="connsiteX4" fmla="*/ 11218250 w 12192000"/>
              <a:gd name="connsiteY4" fmla="*/ 902590 h 3759200"/>
              <a:gd name="connsiteX5" fmla="*/ 10933161 w 12192000"/>
              <a:gd name="connsiteY5" fmla="*/ 1188967 h 3759200"/>
              <a:gd name="connsiteX6" fmla="*/ 10933161 w 12192000"/>
              <a:gd name="connsiteY6" fmla="*/ 2347016 h 3759200"/>
              <a:gd name="connsiteX7" fmla="*/ 10765644 w 12192000"/>
              <a:gd name="connsiteY7" fmla="*/ 2752543 h 3759200"/>
              <a:gd name="connsiteX8" fmla="*/ 9917658 w 12192000"/>
              <a:gd name="connsiteY8" fmla="*/ 3605401 h 3759200"/>
              <a:gd name="connsiteX9" fmla="*/ 9732584 w 12192000"/>
              <a:gd name="connsiteY9" fmla="*/ 3729907 h 3759200"/>
              <a:gd name="connsiteX10" fmla="*/ 9636895 w 12192000"/>
              <a:gd name="connsiteY10" fmla="*/ 3759200 h 3759200"/>
              <a:gd name="connsiteX11" fmla="*/ 0 w 12192000"/>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759200">
                <a:moveTo>
                  <a:pt x="0" y="0"/>
                </a:moveTo>
                <a:lnTo>
                  <a:pt x="12192000" y="0"/>
                </a:lnTo>
                <a:lnTo>
                  <a:pt x="12192000" y="902590"/>
                </a:lnTo>
                <a:lnTo>
                  <a:pt x="12038903" y="902590"/>
                </a:lnTo>
                <a:cubicBezTo>
                  <a:pt x="11218250" y="902590"/>
                  <a:pt x="11218250" y="902590"/>
                  <a:pt x="11218250" y="902590"/>
                </a:cubicBezTo>
                <a:cubicBezTo>
                  <a:pt x="11060098" y="902590"/>
                  <a:pt x="10933161" y="1031146"/>
                  <a:pt x="10933161" y="1188967"/>
                </a:cubicBezTo>
                <a:cubicBezTo>
                  <a:pt x="10933161" y="2347016"/>
                  <a:pt x="10933161" y="2347016"/>
                  <a:pt x="10933161" y="2347016"/>
                </a:cubicBezTo>
                <a:cubicBezTo>
                  <a:pt x="10933161" y="2498566"/>
                  <a:pt x="10872812" y="2644890"/>
                  <a:pt x="10765644" y="2752543"/>
                </a:cubicBezTo>
                <a:cubicBezTo>
                  <a:pt x="9917658" y="3605401"/>
                  <a:pt x="9917658" y="3605401"/>
                  <a:pt x="9917658" y="3605401"/>
                </a:cubicBezTo>
                <a:cubicBezTo>
                  <a:pt x="9864073" y="3659228"/>
                  <a:pt x="9801125" y="3701296"/>
                  <a:pt x="9732584" y="3729907"/>
                </a:cubicBezTo>
                <a:lnTo>
                  <a:pt x="9636895" y="3759200"/>
                </a:lnTo>
                <a:lnTo>
                  <a:pt x="0" y="3759200"/>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526501" y="648003"/>
            <a:ext cx="7612193" cy="972639"/>
          </a:xfrm>
        </p:spPr>
        <p:txBody>
          <a:bodyPr anchor="t"/>
          <a:lstStyle>
            <a:lvl1pPr algn="l">
              <a:defRPr sz="3600" cap="all" baseline="0">
                <a:solidFill>
                  <a:srgbClr val="D7D8D6"/>
                </a:solidFill>
              </a:defRPr>
            </a:lvl1pPr>
          </a:lstStyle>
          <a:p>
            <a:r>
              <a:rPr lang="en-GB" dirty="0"/>
              <a:t>Click to insert title</a:t>
            </a:r>
          </a:p>
        </p:txBody>
      </p:sp>
      <p:sp>
        <p:nvSpPr>
          <p:cNvPr id="5" name="Text Placeholder 4"/>
          <p:cNvSpPr>
            <a:spLocks noGrp="1"/>
          </p:cNvSpPr>
          <p:nvPr>
            <p:ph type="body" sz="quarter" idx="14" hasCustomPrompt="1"/>
          </p:nvPr>
        </p:nvSpPr>
        <p:spPr>
          <a:xfrm>
            <a:off x="526256" y="1879600"/>
            <a:ext cx="7599759" cy="1397000"/>
          </a:xfrm>
        </p:spPr>
        <p:txBody>
          <a:bodyPr/>
          <a:lstStyle>
            <a:lvl1pPr marL="0" indent="0">
              <a:buNone/>
              <a:defRPr sz="2400">
                <a:solidFill>
                  <a:schemeClr val="bg1"/>
                </a:solidFill>
              </a:defRPr>
            </a:lvl1pPr>
          </a:lstStyle>
          <a:p>
            <a:pPr lvl="0"/>
            <a:r>
              <a:rPr lang="en-US" dirty="0"/>
              <a:t> Click to edit Master text styles</a:t>
            </a:r>
          </a:p>
        </p:txBody>
      </p:sp>
      <p:sp>
        <p:nvSpPr>
          <p:cNvPr id="15" name="Date Placeholder 14"/>
          <p:cNvSpPr>
            <a:spLocks noGrp="1"/>
          </p:cNvSpPr>
          <p:nvPr>
            <p:ph type="dt" sz="half" idx="15"/>
          </p:nvPr>
        </p:nvSpPr>
        <p:spPr/>
        <p:txBody>
          <a:bodyPr/>
          <a:lstStyle/>
          <a:p>
            <a:endParaRPr lang="en-GB" dirty="0"/>
          </a:p>
        </p:txBody>
      </p:sp>
      <p:sp>
        <p:nvSpPr>
          <p:cNvPr id="8" name="TextBox 7">
            <a:extLst>
              <a:ext uri="{FF2B5EF4-FFF2-40B4-BE49-F238E27FC236}">
                <a16:creationId xmlns:a16="http://schemas.microsoft.com/office/drawing/2014/main" id="{0EA85DD7-79C9-4E17-9540-56B4259B0F65}"/>
              </a:ext>
            </a:extLst>
          </p:cNvPr>
          <p:cNvSpPr txBox="1"/>
          <p:nvPr userDrawn="1"/>
        </p:nvSpPr>
        <p:spPr>
          <a:xfrm>
            <a:off x="360000" y="6428581"/>
            <a:ext cx="1692722" cy="184666"/>
          </a:xfrm>
          <a:prstGeom prst="rect">
            <a:avLst/>
          </a:prstGeom>
          <a:noFill/>
        </p:spPr>
        <p:txBody>
          <a:bodyPr wrap="square" lIns="0" tIns="0" rIns="0" bIns="0" rtlCol="0">
            <a:spAutoFit/>
          </a:bodyPr>
          <a:lstStyle/>
          <a:p>
            <a:r>
              <a:rPr lang="en-GB" sz="1200" b="1" spc="50" baseline="0" dirty="0">
                <a:solidFill>
                  <a:srgbClr val="71004B"/>
                </a:solidFill>
              </a:rPr>
              <a:t>rpsgroup.com</a:t>
            </a:r>
          </a:p>
        </p:txBody>
      </p:sp>
    </p:spTree>
    <p:extLst>
      <p:ext uri="{BB962C8B-B14F-4D97-AF65-F5344CB8AC3E}">
        <p14:creationId xmlns:p14="http://schemas.microsoft.com/office/powerpoint/2010/main" val="11724008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hidden="1">
            <a:extLst>
              <a:ext uri="{FF2B5EF4-FFF2-40B4-BE49-F238E27FC236}">
                <a16:creationId xmlns:a16="http://schemas.microsoft.com/office/drawing/2014/main" id="{B3D52F3C-DB3A-4681-9C56-17F2FE589591}"/>
              </a:ext>
            </a:extLst>
          </p:cNvPr>
          <p:cNvPicPr>
            <a:picLocks noChangeAspect="1"/>
          </p:cNvPicPr>
          <p:nvPr userDrawn="1"/>
        </p:nvPicPr>
        <p:blipFill rotWithShape="1">
          <a:blip r:embed="rId54" cstate="email">
            <a:extLst>
              <a:ext uri="{28A0092B-C50C-407E-A947-70E740481C1C}">
                <a14:useLocalDpi xmlns:a14="http://schemas.microsoft.com/office/drawing/2010/main"/>
              </a:ext>
            </a:extLst>
          </a:blip>
          <a:srcRect/>
          <a:stretch/>
        </p:blipFill>
        <p:spPr>
          <a:xfrm>
            <a:off x="0" y="0"/>
            <a:ext cx="9974104" cy="6858000"/>
          </a:xfrm>
          <a:prstGeom prst="rect">
            <a:avLst/>
          </a:prstGeom>
        </p:spPr>
      </p:pic>
      <p:sp>
        <p:nvSpPr>
          <p:cNvPr id="3" name="Text Placeholder 2"/>
          <p:cNvSpPr>
            <a:spLocks noGrp="1"/>
          </p:cNvSpPr>
          <p:nvPr>
            <p:ph type="body" idx="1"/>
          </p:nvPr>
        </p:nvSpPr>
        <p:spPr>
          <a:xfrm>
            <a:off x="845105" y="1806575"/>
            <a:ext cx="8225076" cy="3817938"/>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 Infographics</a:t>
            </a:r>
          </a:p>
          <a:p>
            <a:pPr lvl="6"/>
            <a:r>
              <a:rPr lang="en-GB" noProof="0" dirty="0"/>
              <a:t>7</a:t>
            </a:r>
          </a:p>
          <a:p>
            <a:pPr lvl="7"/>
            <a:r>
              <a:rPr lang="en-GB" noProof="0" dirty="0"/>
              <a:t>8</a:t>
            </a:r>
          </a:p>
          <a:p>
            <a:pPr lvl="8"/>
            <a:r>
              <a:rPr lang="en-GB" noProof="0" dirty="0"/>
              <a:t>9 </a:t>
            </a:r>
          </a:p>
        </p:txBody>
      </p:sp>
      <p:sp>
        <p:nvSpPr>
          <p:cNvPr id="5" name="FLD_PresentationTitle" hidden="1"/>
          <p:cNvSpPr>
            <a:spLocks noGrp="1"/>
          </p:cNvSpPr>
          <p:nvPr>
            <p:ph type="ftr" sz="quarter" idx="3"/>
          </p:nvPr>
        </p:nvSpPr>
        <p:spPr>
          <a:xfrm>
            <a:off x="369440" y="6244612"/>
            <a:ext cx="4153500" cy="180000"/>
          </a:xfrm>
          <a:prstGeom prst="rect">
            <a:avLst/>
          </a:prstGeom>
        </p:spPr>
        <p:txBody>
          <a:bodyPr vert="horz" lIns="0" tIns="0" rIns="0" bIns="0" rtlCol="0" anchor="b" anchorCtr="0"/>
          <a:lstStyle>
            <a:lvl1pPr algn="l">
              <a:defRPr sz="1200" b="1">
                <a:solidFill>
                  <a:schemeClr val="accent2"/>
                </a:solidFill>
              </a:defRPr>
            </a:lvl1pPr>
          </a:lstStyle>
          <a:p>
            <a:endParaRPr lang="en-GB"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845106" y="1143000"/>
            <a:ext cx="8225076" cy="547688"/>
          </a:xfrm>
          <a:prstGeom prst="rect">
            <a:avLst/>
          </a:prstGeom>
        </p:spPr>
        <p:txBody>
          <a:bodyPr vert="horz" lIns="0" tIns="0" rIns="0" bIns="0" rtlCol="0" anchor="t" anchorCtr="0">
            <a:noAutofit/>
          </a:bodyPr>
          <a:lstStyle/>
          <a:p>
            <a:endParaRPr lang="en-GB" dirty="0"/>
          </a:p>
        </p:txBody>
      </p:sp>
      <p:sp>
        <p:nvSpPr>
          <p:cNvPr id="4" name="Date_GeneralDate" hidden="1"/>
          <p:cNvSpPr>
            <a:spLocks noGrp="1"/>
          </p:cNvSpPr>
          <p:nvPr>
            <p:ph type="dt" sz="half" idx="2"/>
          </p:nvPr>
        </p:nvSpPr>
        <p:spPr>
          <a:xfrm>
            <a:off x="0" y="6868800"/>
            <a:ext cx="0" cy="0"/>
          </a:xfrm>
          <a:prstGeom prst="rect">
            <a:avLst/>
          </a:prstGeom>
        </p:spPr>
        <p:txBody>
          <a:bodyPr vert="horz" lIns="0" tIns="0" rIns="0" bIns="0" rtlCol="0" anchor="b" anchorCtr="0"/>
          <a:lstStyle>
            <a:lvl1pPr algn="l">
              <a:defRPr sz="1200" b="1">
                <a:noFill/>
              </a:defRPr>
            </a:lvl1pPr>
          </a:lstStyle>
          <a:p>
            <a:endParaRPr lang="en-GB" dirty="0"/>
          </a:p>
        </p:txBody>
      </p:sp>
      <p:cxnSp>
        <p:nvCxnSpPr>
          <p:cNvPr id="19" name="Straight Connector 18">
            <a:extLst>
              <a:ext uri="{FF2B5EF4-FFF2-40B4-BE49-F238E27FC236}">
                <a16:creationId xmlns:a16="http://schemas.microsoft.com/office/drawing/2014/main" id="{D3586A27-9D6D-4111-A77F-F5C4F7291D14}"/>
              </a:ext>
            </a:extLst>
          </p:cNvPr>
          <p:cNvCxnSpPr>
            <a:cxnSpLocks/>
          </p:cNvCxnSpPr>
          <p:nvPr userDrawn="1"/>
        </p:nvCxnSpPr>
        <p:spPr>
          <a:xfrm>
            <a:off x="366317" y="6167142"/>
            <a:ext cx="733921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06CC2C-B5BF-4A7B-A33C-282336EDE072}"/>
              </a:ext>
            </a:extLst>
          </p:cNvPr>
          <p:cNvCxnSpPr>
            <a:cxnSpLocks/>
          </p:cNvCxnSpPr>
          <p:nvPr userDrawn="1"/>
        </p:nvCxnSpPr>
        <p:spPr>
          <a:xfrm>
            <a:off x="9168855" y="6167142"/>
            <a:ext cx="38372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F0F4C8-D9E3-47C4-9531-ABFAA5436AA7}"/>
              </a:ext>
            </a:extLst>
          </p:cNvPr>
          <p:cNvCxnSpPr>
            <a:cxnSpLocks/>
          </p:cNvCxnSpPr>
          <p:nvPr userDrawn="1"/>
        </p:nvCxnSpPr>
        <p:spPr>
          <a:xfrm>
            <a:off x="2401294" y="439442"/>
            <a:ext cx="7151290"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pic>
        <p:nvPicPr>
          <p:cNvPr id="6" name="Picture 5" descr="A logo of a company&#10;&#10;Description automatically generated">
            <a:extLst>
              <a:ext uri="{FF2B5EF4-FFF2-40B4-BE49-F238E27FC236}">
                <a16:creationId xmlns:a16="http://schemas.microsoft.com/office/drawing/2014/main" id="{34350F6A-F279-B3E7-6D8C-FEBB15658643}"/>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366317" y="92720"/>
            <a:ext cx="1239846" cy="777887"/>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84" r:id="rId1"/>
    <p:sldLayoutId id="2147483776" r:id="rId2"/>
    <p:sldLayoutId id="2147483774" r:id="rId3"/>
    <p:sldLayoutId id="2147483777" r:id="rId4"/>
    <p:sldLayoutId id="2147483785" r:id="rId5"/>
    <p:sldLayoutId id="2147483794" r:id="rId6"/>
    <p:sldLayoutId id="2147483793" r:id="rId7"/>
    <p:sldLayoutId id="2147483796" r:id="rId8"/>
    <p:sldLayoutId id="2147483778" r:id="rId9"/>
    <p:sldLayoutId id="2147483782" r:id="rId10"/>
    <p:sldLayoutId id="2147483781" r:id="rId11"/>
    <p:sldLayoutId id="2147483773" r:id="rId12"/>
    <p:sldLayoutId id="2147483772" r:id="rId13"/>
    <p:sldLayoutId id="2147483730" r:id="rId14"/>
    <p:sldLayoutId id="2147483771" r:id="rId15"/>
    <p:sldLayoutId id="2147483770" r:id="rId16"/>
    <p:sldLayoutId id="2147483769" r:id="rId17"/>
    <p:sldLayoutId id="2147483768" r:id="rId18"/>
    <p:sldLayoutId id="2147483767" r:id="rId19"/>
    <p:sldLayoutId id="2147483787" r:id="rId20"/>
    <p:sldLayoutId id="2147483788" r:id="rId21"/>
    <p:sldLayoutId id="2147483798" r:id="rId22"/>
    <p:sldLayoutId id="2147483729" r:id="rId23"/>
    <p:sldLayoutId id="2147483766" r:id="rId24"/>
    <p:sldLayoutId id="2147483786" r:id="rId25"/>
    <p:sldLayoutId id="2147483765" r:id="rId26"/>
    <p:sldLayoutId id="2147483780" r:id="rId27"/>
    <p:sldLayoutId id="2147483783" r:id="rId28"/>
    <p:sldLayoutId id="2147483764" r:id="rId29"/>
    <p:sldLayoutId id="2147483763" r:id="rId30"/>
    <p:sldLayoutId id="2147483797" r:id="rId31"/>
    <p:sldLayoutId id="2147483762" r:id="rId32"/>
    <p:sldLayoutId id="2147483754" r:id="rId33"/>
    <p:sldLayoutId id="2147483756" r:id="rId34"/>
    <p:sldLayoutId id="2147483761" r:id="rId35"/>
    <p:sldLayoutId id="2147483760" r:id="rId36"/>
    <p:sldLayoutId id="2147483759" r:id="rId37"/>
    <p:sldLayoutId id="2147483734" r:id="rId38"/>
    <p:sldLayoutId id="2147483752" r:id="rId39"/>
    <p:sldLayoutId id="2147483753" r:id="rId40"/>
    <p:sldLayoutId id="2147483755" r:id="rId41"/>
    <p:sldLayoutId id="2147483757" r:id="rId42"/>
    <p:sldLayoutId id="2147483758" r:id="rId43"/>
    <p:sldLayoutId id="2147483732" r:id="rId44"/>
    <p:sldLayoutId id="2147483751" r:id="rId45"/>
    <p:sldLayoutId id="2147483790" r:id="rId46"/>
    <p:sldLayoutId id="2147483792" r:id="rId47"/>
    <p:sldLayoutId id="2147483791" r:id="rId48"/>
    <p:sldLayoutId id="2147483795" r:id="rId49"/>
    <p:sldLayoutId id="2147483800" r:id="rId50"/>
    <p:sldLayoutId id="2147483801" r:id="rId51"/>
    <p:sldLayoutId id="2147483803" r:id="rId52"/>
  </p:sldLayoutIdLst>
  <p:hf sldNum="0" hdr="0" ftr="0" dt="0"/>
  <p:txStyles>
    <p:title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p:titleStyle>
    <p:body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53" userDrawn="1">
          <p15:clr>
            <a:srgbClr val="F26B43"/>
          </p15:clr>
        </p15:guide>
        <p15:guide id="3" orient="horz" pos="719" userDrawn="1">
          <p15:clr>
            <a:srgbClr val="F26B43"/>
          </p15:clr>
        </p15:guide>
        <p15:guide id="4" pos="7401" userDrawn="1">
          <p15:clr>
            <a:srgbClr val="F26B43"/>
          </p15:clr>
        </p15:guide>
        <p15:guide id="5" orient="horz" pos="3934" userDrawn="1">
          <p15:clr>
            <a:srgbClr val="F26B43"/>
          </p15:clr>
        </p15:guide>
        <p15:guide id="6" orient="horz" pos="1138" userDrawn="1">
          <p15:clr>
            <a:srgbClr val="F26B43"/>
          </p15:clr>
        </p15:guide>
        <p15:guide id="7" pos="284" userDrawn="1">
          <p15:clr>
            <a:srgbClr val="F26B43"/>
          </p15:clr>
        </p15:guide>
        <p15:guide id="8" pos="7032" userDrawn="1">
          <p15:clr>
            <a:srgbClr val="F26B43"/>
          </p15:clr>
        </p15:guide>
        <p15:guide id="9" orient="horz" pos="35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51.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hyperlink" Target="https://www.google.co.uk/url?sa=i&amp;source=images&amp;cd=&amp;cad=rja&amp;uact=8&amp;ved=2ahUKEwjwoe2dibDbAhWJslkKHX-ZA8UQjRx6BAgBEAU&amp;url=https://www.ineos.com/&amp;psig=AOvVaw2slsgqv9oS9auW_vZktcLQ&amp;ust=1527860266599198" TargetMode="External"/><Relationship Id="rId17" Type="http://schemas.openxmlformats.org/officeDocument/2006/relationships/image" Target="../media/image25.jpeg"/><Relationship Id="rId2" Type="http://schemas.openxmlformats.org/officeDocument/2006/relationships/image" Target="../media/image11.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5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png"/><Relationship Id="rId19" Type="http://schemas.openxmlformats.org/officeDocument/2006/relationships/image" Target="../media/image27.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hyperlink" Target="mailto:Steve.Sherwen@rpsgroup.com" TargetMode="External"/><Relationship Id="rId2" Type="http://schemas.openxmlformats.org/officeDocument/2006/relationships/notesSlide" Target="../notesSlides/notesSlide22.xml"/><Relationship Id="rId1" Type="http://schemas.openxmlformats.org/officeDocument/2006/relationships/slideLayout" Target="../slideLayouts/slideLayout48.xml"/><Relationship Id="rId4" Type="http://schemas.openxmlformats.org/officeDocument/2006/relationships/hyperlink" Target="mailto:Tim.Jones@rpsgroup.com"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3" cstate="email">
            <a:duotone>
              <a:prstClr val="black"/>
              <a:srgbClr val="5F6369">
                <a:tint val="45000"/>
                <a:satMod val="400000"/>
              </a:srgbClr>
            </a:duotone>
            <a:extLst>
              <a:ext uri="{28A0092B-C50C-407E-A947-70E740481C1C}">
                <a14:useLocalDpi xmlns:a14="http://schemas.microsoft.com/office/drawing/2010/main"/>
              </a:ext>
            </a:extLst>
          </a:blip>
          <a:srcRect/>
          <a:stretch>
            <a:fillRect/>
          </a:stretch>
        </p:blipFill>
        <p:spPr/>
      </p:pic>
      <p:sp>
        <p:nvSpPr>
          <p:cNvPr id="4" name="Title 3"/>
          <p:cNvSpPr>
            <a:spLocks noGrp="1"/>
          </p:cNvSpPr>
          <p:nvPr>
            <p:ph type="ctrTitle"/>
          </p:nvPr>
        </p:nvSpPr>
        <p:spPr>
          <a:xfrm>
            <a:off x="978193" y="1206572"/>
            <a:ext cx="4408195" cy="805107"/>
          </a:xfrm>
        </p:spPr>
        <p:txBody>
          <a:bodyPr>
            <a:normAutofit fontScale="90000"/>
          </a:bodyPr>
          <a:lstStyle/>
          <a:p>
            <a:pPr>
              <a:lnSpc>
                <a:spcPct val="150000"/>
              </a:lnSpc>
              <a:spcBef>
                <a:spcPts val="0"/>
              </a:spcBef>
            </a:pPr>
            <a:r>
              <a:rPr lang="en-GB" sz="2800" dirty="0"/>
              <a:t>EI15 5</a:t>
            </a:r>
            <a:r>
              <a:rPr lang="en-GB" sz="2800" baseline="30000" dirty="0"/>
              <a:t>th </a:t>
            </a:r>
            <a:r>
              <a:rPr lang="en-GB" sz="2800" dirty="0"/>
              <a:t>edition</a:t>
            </a:r>
            <a:br>
              <a:rPr lang="en-GB" sz="2800" baseline="30000" dirty="0"/>
            </a:br>
            <a:r>
              <a:rPr lang="en-GB" sz="2800" baseline="30000" dirty="0"/>
              <a:t>Improvements and Changes</a:t>
            </a:r>
            <a:br>
              <a:rPr lang="en-GB" sz="2800" dirty="0"/>
            </a:br>
            <a:endParaRPr lang="en-GB" sz="2800" dirty="0"/>
          </a:p>
        </p:txBody>
      </p:sp>
      <p:sp>
        <p:nvSpPr>
          <p:cNvPr id="2" name="Rectangle 1"/>
          <p:cNvSpPr/>
          <p:nvPr/>
        </p:nvSpPr>
        <p:spPr>
          <a:xfrm>
            <a:off x="978193" y="2505670"/>
            <a:ext cx="5573350" cy="1323439"/>
          </a:xfrm>
          <a:prstGeom prst="rect">
            <a:avLst/>
          </a:prstGeom>
        </p:spPr>
        <p:txBody>
          <a:bodyPr wrap="square">
            <a:spAutoFit/>
          </a:bodyPr>
          <a:lstStyle/>
          <a:p>
            <a:r>
              <a:rPr lang="en-GB" sz="2000" dirty="0"/>
              <a:t>Steve Sherwen &amp; </a:t>
            </a:r>
          </a:p>
          <a:p>
            <a:r>
              <a:rPr lang="en-GB" sz="2000" dirty="0"/>
              <a:t>Tim Jones (RPS)</a:t>
            </a:r>
          </a:p>
          <a:p>
            <a:endParaRPr lang="en-GB" sz="2000" dirty="0"/>
          </a:p>
          <a:p>
            <a:r>
              <a:rPr lang="en-GB" sz="2000" dirty="0"/>
              <a:t>9</a:t>
            </a:r>
            <a:r>
              <a:rPr lang="en-GB" sz="2000" baseline="30000" dirty="0"/>
              <a:t>th</a:t>
            </a:r>
            <a:r>
              <a:rPr lang="en-GB" sz="2000" dirty="0"/>
              <a:t> November 2023</a:t>
            </a:r>
          </a:p>
        </p:txBody>
      </p:sp>
    </p:spTree>
    <p:extLst>
      <p:ext uri="{BB962C8B-B14F-4D97-AF65-F5344CB8AC3E}">
        <p14:creationId xmlns:p14="http://schemas.microsoft.com/office/powerpoint/2010/main" val="2235290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Introduction</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25554" y="2345041"/>
            <a:ext cx="8314749" cy="172200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US" sz="2400" dirty="0"/>
              <a:t>Existing Zone Extents</a:t>
            </a:r>
          </a:p>
          <a:p>
            <a:pPr marL="739875" lvl="1" indent="-342900"/>
            <a:r>
              <a:rPr lang="en-US" sz="2000" dirty="0" err="1"/>
              <a:t>Pressurised</a:t>
            </a:r>
            <a:r>
              <a:rPr lang="en-US" sz="2000" dirty="0"/>
              <a:t> releases (Table C4).</a:t>
            </a:r>
          </a:p>
        </p:txBody>
      </p:sp>
    </p:spTree>
    <p:extLst>
      <p:ext uri="{BB962C8B-B14F-4D97-AF65-F5344CB8AC3E}">
        <p14:creationId xmlns:p14="http://schemas.microsoft.com/office/powerpoint/2010/main" val="223120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Table C4</a:t>
            </a:r>
          </a:p>
        </p:txBody>
      </p:sp>
      <p:pic>
        <p:nvPicPr>
          <p:cNvPr id="4" name="Picture 3" descr="A table with numbers and symbols&#10;&#10;Description automatically generated">
            <a:extLst>
              <a:ext uri="{FF2B5EF4-FFF2-40B4-BE49-F238E27FC236}">
                <a16:creationId xmlns:a16="http://schemas.microsoft.com/office/drawing/2014/main" id="{C0D13509-B783-1673-CBD1-32E805706A9F}"/>
              </a:ext>
            </a:extLst>
          </p:cNvPr>
          <p:cNvPicPr>
            <a:picLocks noChangeAspect="1"/>
          </p:cNvPicPr>
          <p:nvPr/>
        </p:nvPicPr>
        <p:blipFill>
          <a:blip r:embed="rId2"/>
          <a:stretch>
            <a:fillRect/>
          </a:stretch>
        </p:blipFill>
        <p:spPr>
          <a:xfrm>
            <a:off x="3634740" y="1693519"/>
            <a:ext cx="4510454" cy="4406495"/>
          </a:xfrm>
          <a:prstGeom prst="rect">
            <a:avLst/>
          </a:prstGeom>
        </p:spPr>
      </p:pic>
    </p:spTree>
    <p:extLst>
      <p:ext uri="{BB962C8B-B14F-4D97-AF65-F5344CB8AC3E}">
        <p14:creationId xmlns:p14="http://schemas.microsoft.com/office/powerpoint/2010/main" val="3979929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Introduction</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25554" y="2345041"/>
            <a:ext cx="8314749" cy="172200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US" sz="2400" dirty="0"/>
              <a:t>Existing Zone Extents</a:t>
            </a:r>
          </a:p>
          <a:p>
            <a:pPr marL="739875" lvl="1" indent="-342900"/>
            <a:r>
              <a:rPr lang="en-US" sz="2000" dirty="0" err="1"/>
              <a:t>Pressurised</a:t>
            </a:r>
            <a:r>
              <a:rPr lang="en-US" sz="2000" dirty="0"/>
              <a:t> releases (Table C4).</a:t>
            </a:r>
          </a:p>
          <a:p>
            <a:pPr marL="739875" lvl="1" indent="-342900"/>
            <a:r>
              <a:rPr lang="en-US" sz="2000" dirty="0"/>
              <a:t>Atmospheric and process vents (Table 3.1 and 3.2).</a:t>
            </a:r>
          </a:p>
          <a:p>
            <a:pPr marL="739875" lvl="1" indent="-342900"/>
            <a:endParaRPr lang="en-GB" sz="2400" dirty="0"/>
          </a:p>
        </p:txBody>
      </p:sp>
    </p:spTree>
    <p:extLst>
      <p:ext uri="{BB962C8B-B14F-4D97-AF65-F5344CB8AC3E}">
        <p14:creationId xmlns:p14="http://schemas.microsoft.com/office/powerpoint/2010/main" val="805098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Table 3.1</a:t>
            </a:r>
          </a:p>
        </p:txBody>
      </p:sp>
      <p:pic>
        <p:nvPicPr>
          <p:cNvPr id="6" name="Picture 5">
            <a:extLst>
              <a:ext uri="{FF2B5EF4-FFF2-40B4-BE49-F238E27FC236}">
                <a16:creationId xmlns:a16="http://schemas.microsoft.com/office/drawing/2014/main" id="{61B28CFD-216F-5128-30FE-742F1F3F7B4B}"/>
              </a:ext>
            </a:extLst>
          </p:cNvPr>
          <p:cNvPicPr>
            <a:picLocks noChangeAspect="1"/>
          </p:cNvPicPr>
          <p:nvPr/>
        </p:nvPicPr>
        <p:blipFill>
          <a:blip r:embed="rId2"/>
          <a:stretch>
            <a:fillRect/>
          </a:stretch>
        </p:blipFill>
        <p:spPr>
          <a:xfrm>
            <a:off x="903016" y="2003163"/>
            <a:ext cx="8099967" cy="2851674"/>
          </a:xfrm>
          <a:prstGeom prst="rect">
            <a:avLst/>
          </a:prstGeom>
        </p:spPr>
      </p:pic>
    </p:spTree>
    <p:extLst>
      <p:ext uri="{BB962C8B-B14F-4D97-AF65-F5344CB8AC3E}">
        <p14:creationId xmlns:p14="http://schemas.microsoft.com/office/powerpoint/2010/main" val="226281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Table 3.2</a:t>
            </a:r>
          </a:p>
        </p:txBody>
      </p:sp>
      <p:pic>
        <p:nvPicPr>
          <p:cNvPr id="5" name="Picture 4">
            <a:extLst>
              <a:ext uri="{FF2B5EF4-FFF2-40B4-BE49-F238E27FC236}">
                <a16:creationId xmlns:a16="http://schemas.microsoft.com/office/drawing/2014/main" id="{1C9B7E2A-CFA3-130B-A9E3-C7EEA87B7E49}"/>
              </a:ext>
            </a:extLst>
          </p:cNvPr>
          <p:cNvPicPr>
            <a:picLocks noChangeAspect="1"/>
          </p:cNvPicPr>
          <p:nvPr/>
        </p:nvPicPr>
        <p:blipFill>
          <a:blip r:embed="rId2"/>
          <a:stretch>
            <a:fillRect/>
          </a:stretch>
        </p:blipFill>
        <p:spPr>
          <a:xfrm>
            <a:off x="1666736" y="1881703"/>
            <a:ext cx="7035699" cy="3882633"/>
          </a:xfrm>
          <a:prstGeom prst="rect">
            <a:avLst/>
          </a:prstGeom>
        </p:spPr>
      </p:pic>
    </p:spTree>
    <p:extLst>
      <p:ext uri="{BB962C8B-B14F-4D97-AF65-F5344CB8AC3E}">
        <p14:creationId xmlns:p14="http://schemas.microsoft.com/office/powerpoint/2010/main" val="3160371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Introduction</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25554" y="2345041"/>
            <a:ext cx="8314749" cy="172200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US" sz="2400" dirty="0"/>
              <a:t>Existing Zone Extents</a:t>
            </a:r>
          </a:p>
          <a:p>
            <a:pPr marL="739875" lvl="1" indent="-342900"/>
            <a:r>
              <a:rPr lang="en-US" sz="2000" dirty="0" err="1"/>
              <a:t>Pressurised</a:t>
            </a:r>
            <a:r>
              <a:rPr lang="en-US" sz="2000" dirty="0"/>
              <a:t> releases (Table C4).</a:t>
            </a:r>
          </a:p>
          <a:p>
            <a:pPr marL="739875" lvl="1" indent="-342900"/>
            <a:r>
              <a:rPr lang="en-US" sz="2000" dirty="0"/>
              <a:t>Atmospheric and process vents (Table 3.1 and 3.2).</a:t>
            </a:r>
          </a:p>
          <a:p>
            <a:pPr marL="739875" lvl="1" indent="-342900"/>
            <a:r>
              <a:rPr lang="en-US" sz="2000" dirty="0"/>
              <a:t>Liquid pools (Table C6)</a:t>
            </a:r>
            <a:endParaRPr lang="en-GB" sz="2400" dirty="0"/>
          </a:p>
        </p:txBody>
      </p:sp>
    </p:spTree>
    <p:extLst>
      <p:ext uri="{BB962C8B-B14F-4D97-AF65-F5344CB8AC3E}">
        <p14:creationId xmlns:p14="http://schemas.microsoft.com/office/powerpoint/2010/main" val="3941480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Table C6</a:t>
            </a:r>
          </a:p>
        </p:txBody>
      </p:sp>
      <p:pic>
        <p:nvPicPr>
          <p:cNvPr id="5" name="Picture 4">
            <a:extLst>
              <a:ext uri="{FF2B5EF4-FFF2-40B4-BE49-F238E27FC236}">
                <a16:creationId xmlns:a16="http://schemas.microsoft.com/office/drawing/2014/main" id="{1F12A29B-4293-C2EC-FC57-0387176DC338}"/>
              </a:ext>
            </a:extLst>
          </p:cNvPr>
          <p:cNvPicPr>
            <a:picLocks noChangeAspect="1"/>
          </p:cNvPicPr>
          <p:nvPr/>
        </p:nvPicPr>
        <p:blipFill rotWithShape="1">
          <a:blip r:embed="rId2"/>
          <a:srcRect l="7017" r="8075" b="4814"/>
          <a:stretch/>
        </p:blipFill>
        <p:spPr>
          <a:xfrm>
            <a:off x="2760563" y="1862467"/>
            <a:ext cx="4424008" cy="4015819"/>
          </a:xfrm>
          <a:prstGeom prst="rect">
            <a:avLst/>
          </a:prstGeom>
          <a:ln>
            <a:solidFill>
              <a:schemeClr val="tx1"/>
            </a:solidFill>
          </a:ln>
        </p:spPr>
      </p:pic>
    </p:spTree>
    <p:extLst>
      <p:ext uri="{BB962C8B-B14F-4D97-AF65-F5344CB8AC3E}">
        <p14:creationId xmlns:p14="http://schemas.microsoft.com/office/powerpoint/2010/main" val="1176920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a:xfrm>
            <a:off x="215265" y="2651760"/>
            <a:ext cx="9475470" cy="1379414"/>
          </a:xfrm>
        </p:spPr>
        <p:txBody>
          <a:bodyPr>
            <a:noAutofit/>
          </a:bodyPr>
          <a:lstStyle/>
          <a:p>
            <a:r>
              <a:rPr lang="en-GB" sz="4800" dirty="0"/>
              <a:t>Modelling Validation – Findings</a:t>
            </a:r>
          </a:p>
        </p:txBody>
      </p:sp>
    </p:spTree>
    <p:extLst>
      <p:ext uri="{BB962C8B-B14F-4D97-AF65-F5344CB8AC3E}">
        <p14:creationId xmlns:p14="http://schemas.microsoft.com/office/powerpoint/2010/main" val="1423541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Pseudo vs Multi-Component</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25554" y="2345041"/>
            <a:ext cx="8314749" cy="172200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US" sz="2400" dirty="0"/>
              <a:t>Use of multi-component modelling. For the various fluid categories the most appropriate method was chosen.</a:t>
            </a:r>
          </a:p>
          <a:p>
            <a:pPr marL="523875" indent="-342900"/>
            <a:endParaRPr lang="en-GB" sz="2400" dirty="0"/>
          </a:p>
        </p:txBody>
      </p:sp>
      <p:graphicFrame>
        <p:nvGraphicFramePr>
          <p:cNvPr id="4" name="Table 3">
            <a:extLst>
              <a:ext uri="{FF2B5EF4-FFF2-40B4-BE49-F238E27FC236}">
                <a16:creationId xmlns:a16="http://schemas.microsoft.com/office/drawing/2014/main" id="{910F5FB4-7D74-83E1-C183-69225C3B0D6A}"/>
              </a:ext>
            </a:extLst>
          </p:cNvPr>
          <p:cNvGraphicFramePr>
            <a:graphicFrameLocks noGrp="1"/>
          </p:cNvGraphicFramePr>
          <p:nvPr>
            <p:extLst>
              <p:ext uri="{D42A27DB-BD31-4B8C-83A1-F6EECF244321}">
                <p14:modId xmlns:p14="http://schemas.microsoft.com/office/powerpoint/2010/main" val="2941043981"/>
              </p:ext>
            </p:extLst>
          </p:nvPr>
        </p:nvGraphicFramePr>
        <p:xfrm>
          <a:off x="2396690" y="3339966"/>
          <a:ext cx="5948413" cy="2161889"/>
        </p:xfrm>
        <a:graphic>
          <a:graphicData uri="http://schemas.openxmlformats.org/drawingml/2006/table">
            <a:tbl>
              <a:tblPr firstRow="1" firstCol="1" bandRow="1">
                <a:tableStyleId>{B301B821-A1FF-4177-AEE7-76D212191A09}</a:tableStyleId>
              </a:tblPr>
              <a:tblGrid>
                <a:gridCol w="1089243">
                  <a:extLst>
                    <a:ext uri="{9D8B030D-6E8A-4147-A177-3AD203B41FA5}">
                      <a16:colId xmlns:a16="http://schemas.microsoft.com/office/drawing/2014/main" val="3270431670"/>
                    </a:ext>
                  </a:extLst>
                </a:gridCol>
                <a:gridCol w="1307448">
                  <a:extLst>
                    <a:ext uri="{9D8B030D-6E8A-4147-A177-3AD203B41FA5}">
                      <a16:colId xmlns:a16="http://schemas.microsoft.com/office/drawing/2014/main" val="4131949966"/>
                    </a:ext>
                  </a:extLst>
                </a:gridCol>
                <a:gridCol w="3551722">
                  <a:extLst>
                    <a:ext uri="{9D8B030D-6E8A-4147-A177-3AD203B41FA5}">
                      <a16:colId xmlns:a16="http://schemas.microsoft.com/office/drawing/2014/main" val="3514030256"/>
                    </a:ext>
                  </a:extLst>
                </a:gridCol>
              </a:tblGrid>
              <a:tr h="481263">
                <a:tc>
                  <a:txBody>
                    <a:bodyPr/>
                    <a:lstStyle/>
                    <a:p>
                      <a:pPr marL="93345" algn="just">
                        <a:lnSpc>
                          <a:spcPts val="1400"/>
                        </a:lnSpc>
                        <a:spcBef>
                          <a:spcPts val="600"/>
                        </a:spcBef>
                        <a:spcAft>
                          <a:spcPts val="600"/>
                        </a:spcAft>
                      </a:pPr>
                      <a:r>
                        <a:rPr lang="en-GB" sz="1400" dirty="0">
                          <a:effectLst/>
                        </a:rPr>
                        <a:t>Material</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dirty="0">
                          <a:effectLst/>
                        </a:rPr>
                        <a:t>Method</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dirty="0">
                          <a:effectLst/>
                        </a:rPr>
                        <a:t>Reasoning</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07132400"/>
                  </a:ext>
                </a:extLst>
              </a:tr>
              <a:tr h="186987">
                <a:tc>
                  <a:txBody>
                    <a:bodyPr/>
                    <a:lstStyle/>
                    <a:p>
                      <a:pPr marL="93345" algn="just">
                        <a:lnSpc>
                          <a:spcPts val="1400"/>
                        </a:lnSpc>
                        <a:spcBef>
                          <a:spcPts val="600"/>
                        </a:spcBef>
                        <a:spcAft>
                          <a:spcPts val="600"/>
                        </a:spcAft>
                      </a:pPr>
                      <a:r>
                        <a:rPr lang="en-GB" sz="1400" dirty="0">
                          <a:effectLst/>
                        </a:rPr>
                        <a:t>A</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dirty="0">
                          <a:effectLst/>
                        </a:rPr>
                        <a:t>PC</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rowSpan="3">
                  <a:txBody>
                    <a:bodyPr/>
                    <a:lstStyle/>
                    <a:p>
                      <a:pPr marL="78740" algn="just">
                        <a:lnSpc>
                          <a:spcPts val="1400"/>
                        </a:lnSpc>
                        <a:spcBef>
                          <a:spcPts val="600"/>
                        </a:spcBef>
                        <a:spcAft>
                          <a:spcPts val="600"/>
                        </a:spcAft>
                      </a:pPr>
                      <a:r>
                        <a:rPr lang="en-GB" sz="1400" dirty="0">
                          <a:effectLst/>
                        </a:rPr>
                        <a:t>Potential for liquid rain out.</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31739889"/>
                  </a:ext>
                </a:extLst>
              </a:tr>
              <a:tr h="186987">
                <a:tc>
                  <a:txBody>
                    <a:bodyPr/>
                    <a:lstStyle/>
                    <a:p>
                      <a:pPr marL="93345" algn="just">
                        <a:lnSpc>
                          <a:spcPts val="1400"/>
                        </a:lnSpc>
                        <a:spcBef>
                          <a:spcPts val="600"/>
                        </a:spcBef>
                        <a:spcAft>
                          <a:spcPts val="600"/>
                        </a:spcAft>
                      </a:pPr>
                      <a:r>
                        <a:rPr lang="en-GB" sz="1400">
                          <a:effectLst/>
                        </a:rPr>
                        <a:t>B</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dirty="0">
                          <a:effectLst/>
                        </a:rPr>
                        <a:t>PC</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n-GB"/>
                    </a:p>
                  </a:txBody>
                  <a:tcPr/>
                </a:tc>
                <a:extLst>
                  <a:ext uri="{0D108BD9-81ED-4DB2-BD59-A6C34878D82A}">
                    <a16:rowId xmlns:a16="http://schemas.microsoft.com/office/drawing/2014/main" val="387679346"/>
                  </a:ext>
                </a:extLst>
              </a:tr>
              <a:tr h="186987">
                <a:tc>
                  <a:txBody>
                    <a:bodyPr/>
                    <a:lstStyle/>
                    <a:p>
                      <a:pPr marL="93345" algn="just">
                        <a:lnSpc>
                          <a:spcPts val="1400"/>
                        </a:lnSpc>
                        <a:spcBef>
                          <a:spcPts val="600"/>
                        </a:spcBef>
                        <a:spcAft>
                          <a:spcPts val="600"/>
                        </a:spcAft>
                      </a:pPr>
                      <a:r>
                        <a:rPr lang="en-GB" sz="1400">
                          <a:effectLst/>
                        </a:rPr>
                        <a:t>C</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a:effectLst/>
                        </a:rPr>
                        <a:t>PC</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n-GB"/>
                    </a:p>
                  </a:txBody>
                  <a:tcPr/>
                </a:tc>
                <a:extLst>
                  <a:ext uri="{0D108BD9-81ED-4DB2-BD59-A6C34878D82A}">
                    <a16:rowId xmlns:a16="http://schemas.microsoft.com/office/drawing/2014/main" val="3582506561"/>
                  </a:ext>
                </a:extLst>
              </a:tr>
              <a:tr h="186987">
                <a:tc>
                  <a:txBody>
                    <a:bodyPr/>
                    <a:lstStyle/>
                    <a:p>
                      <a:pPr marL="93345" algn="just">
                        <a:lnSpc>
                          <a:spcPts val="1400"/>
                        </a:lnSpc>
                        <a:spcBef>
                          <a:spcPts val="600"/>
                        </a:spcBef>
                        <a:spcAft>
                          <a:spcPts val="600"/>
                        </a:spcAft>
                      </a:pPr>
                      <a:r>
                        <a:rPr lang="en-GB" sz="1400">
                          <a:effectLst/>
                        </a:rPr>
                        <a:t>G(i)</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a:effectLst/>
                        </a:rPr>
                        <a:t>MC</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rowSpan="2">
                  <a:txBody>
                    <a:bodyPr/>
                    <a:lstStyle/>
                    <a:p>
                      <a:pPr marL="78740" algn="just">
                        <a:lnSpc>
                          <a:spcPts val="1400"/>
                        </a:lnSpc>
                        <a:spcBef>
                          <a:spcPts val="600"/>
                        </a:spcBef>
                        <a:spcAft>
                          <a:spcPts val="600"/>
                        </a:spcAft>
                      </a:pPr>
                      <a:r>
                        <a:rPr lang="en-GB" sz="1400" dirty="0">
                          <a:effectLst/>
                        </a:rPr>
                        <a:t>Mixtures with limited potential for rainout.</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29083742"/>
                  </a:ext>
                </a:extLst>
              </a:tr>
              <a:tr h="186987">
                <a:tc>
                  <a:txBody>
                    <a:bodyPr/>
                    <a:lstStyle/>
                    <a:p>
                      <a:pPr marL="93345" algn="just">
                        <a:lnSpc>
                          <a:spcPts val="1400"/>
                        </a:lnSpc>
                        <a:spcBef>
                          <a:spcPts val="600"/>
                        </a:spcBef>
                        <a:spcAft>
                          <a:spcPts val="600"/>
                        </a:spcAft>
                      </a:pPr>
                      <a:r>
                        <a:rPr lang="en-GB" sz="1400">
                          <a:effectLst/>
                        </a:rPr>
                        <a:t>G(ii)</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a:effectLst/>
                        </a:rPr>
                        <a:t>MC</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vMerge="1">
                  <a:txBody>
                    <a:bodyPr/>
                    <a:lstStyle/>
                    <a:p>
                      <a:endParaRPr lang="en-GB"/>
                    </a:p>
                  </a:txBody>
                  <a:tcPr/>
                </a:tc>
                <a:extLst>
                  <a:ext uri="{0D108BD9-81ED-4DB2-BD59-A6C34878D82A}">
                    <a16:rowId xmlns:a16="http://schemas.microsoft.com/office/drawing/2014/main" val="3404419359"/>
                  </a:ext>
                </a:extLst>
              </a:tr>
              <a:tr h="558704">
                <a:tc>
                  <a:txBody>
                    <a:bodyPr/>
                    <a:lstStyle/>
                    <a:p>
                      <a:pPr marL="93345" algn="just">
                        <a:lnSpc>
                          <a:spcPts val="1400"/>
                        </a:lnSpc>
                        <a:spcBef>
                          <a:spcPts val="600"/>
                        </a:spcBef>
                        <a:spcAft>
                          <a:spcPts val="600"/>
                        </a:spcAft>
                      </a:pPr>
                      <a:r>
                        <a:rPr lang="en-GB" sz="1400">
                          <a:effectLst/>
                        </a:rPr>
                        <a:t>LNG</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a:effectLst/>
                        </a:rPr>
                        <a:t>PC</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dirty="0">
                          <a:effectLst/>
                        </a:rPr>
                        <a:t>Modelled as single component therefore no requirement to use MC model.</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22161808"/>
                  </a:ext>
                </a:extLst>
              </a:tr>
              <a:tr h="186987">
                <a:tc>
                  <a:txBody>
                    <a:bodyPr/>
                    <a:lstStyle/>
                    <a:p>
                      <a:pPr marL="93345" algn="just">
                        <a:lnSpc>
                          <a:spcPts val="1400"/>
                        </a:lnSpc>
                        <a:spcBef>
                          <a:spcPts val="600"/>
                        </a:spcBef>
                        <a:spcAft>
                          <a:spcPts val="600"/>
                        </a:spcAft>
                      </a:pPr>
                      <a:r>
                        <a:rPr lang="en-GB" sz="1400">
                          <a:effectLst/>
                        </a:rPr>
                        <a:t>H</a:t>
                      </a:r>
                      <a:r>
                        <a:rPr lang="en-GB" sz="1400" baseline="-25000">
                          <a:effectLst/>
                        </a:rPr>
                        <a:t>2</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a:effectLst/>
                        </a:rPr>
                        <a:t>PC</a:t>
                      </a:r>
                      <a:endParaRPr lang="en-GB" sz="140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dirty="0">
                          <a:effectLst/>
                        </a:rPr>
                        <a:t>Single component.</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411183856"/>
                  </a:ext>
                </a:extLst>
              </a:tr>
            </a:tbl>
          </a:graphicData>
        </a:graphic>
      </p:graphicFrame>
    </p:spTree>
    <p:extLst>
      <p:ext uri="{BB962C8B-B14F-4D97-AF65-F5344CB8AC3E}">
        <p14:creationId xmlns:p14="http://schemas.microsoft.com/office/powerpoint/2010/main" val="1235502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Hydrogen</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969656"/>
            <a:ext cx="8314749" cy="172200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US" sz="2400" dirty="0"/>
              <a:t>4</a:t>
            </a:r>
            <a:r>
              <a:rPr lang="en-US" sz="2400" baseline="30000" dirty="0"/>
              <a:t>th</a:t>
            </a:r>
            <a:r>
              <a:rPr lang="en-US" sz="2400" dirty="0"/>
              <a:t> Edition included Fluid Category G(ii) which was representative of ‘refinery grade’ hydrogen – 80% mol.</a:t>
            </a:r>
          </a:p>
          <a:p>
            <a:pPr marL="523875" indent="-342900"/>
            <a:r>
              <a:rPr lang="en-US" sz="2400" dirty="0"/>
              <a:t>5</a:t>
            </a:r>
            <a:r>
              <a:rPr lang="en-US" sz="2400" baseline="30000" dirty="0"/>
              <a:t>th</a:t>
            </a:r>
            <a:r>
              <a:rPr lang="en-US" sz="2400" dirty="0"/>
              <a:t> Edition includes 100% gaseous and liquid hydrogen.</a:t>
            </a:r>
          </a:p>
          <a:p>
            <a:pPr marL="739875" lvl="1" indent="-342900"/>
            <a:endParaRPr lang="en-US" sz="2400" dirty="0"/>
          </a:p>
          <a:p>
            <a:pPr marL="523875" indent="-342900"/>
            <a:endParaRPr lang="en-GB" sz="2400" dirty="0"/>
          </a:p>
        </p:txBody>
      </p:sp>
      <p:graphicFrame>
        <p:nvGraphicFramePr>
          <p:cNvPr id="5" name="Table 4">
            <a:extLst>
              <a:ext uri="{FF2B5EF4-FFF2-40B4-BE49-F238E27FC236}">
                <a16:creationId xmlns:a16="http://schemas.microsoft.com/office/drawing/2014/main" id="{CA1B4CCC-F4FD-E464-4405-DE3579A8CFD4}"/>
              </a:ext>
            </a:extLst>
          </p:cNvPr>
          <p:cNvGraphicFramePr>
            <a:graphicFrameLocks noGrp="1"/>
          </p:cNvGraphicFramePr>
          <p:nvPr>
            <p:extLst>
              <p:ext uri="{D42A27DB-BD31-4B8C-83A1-F6EECF244321}">
                <p14:modId xmlns:p14="http://schemas.microsoft.com/office/powerpoint/2010/main" val="1490060382"/>
              </p:ext>
            </p:extLst>
          </p:nvPr>
        </p:nvGraphicFramePr>
        <p:xfrm>
          <a:off x="2296151" y="3894105"/>
          <a:ext cx="5727032" cy="1118493"/>
        </p:xfrm>
        <a:graphic>
          <a:graphicData uri="http://schemas.openxmlformats.org/drawingml/2006/table">
            <a:tbl>
              <a:tblPr firstRow="1" firstCol="1" bandRow="1">
                <a:tableStyleId>{B301B821-A1FF-4177-AEE7-76D212191A09}</a:tableStyleId>
              </a:tblPr>
              <a:tblGrid>
                <a:gridCol w="1511747">
                  <a:extLst>
                    <a:ext uri="{9D8B030D-6E8A-4147-A177-3AD203B41FA5}">
                      <a16:colId xmlns:a16="http://schemas.microsoft.com/office/drawing/2014/main" val="3270431670"/>
                    </a:ext>
                  </a:extLst>
                </a:gridCol>
                <a:gridCol w="4215285">
                  <a:extLst>
                    <a:ext uri="{9D8B030D-6E8A-4147-A177-3AD203B41FA5}">
                      <a16:colId xmlns:a16="http://schemas.microsoft.com/office/drawing/2014/main" val="3514030256"/>
                    </a:ext>
                  </a:extLst>
                </a:gridCol>
              </a:tblGrid>
              <a:tr h="430551">
                <a:tc>
                  <a:txBody>
                    <a:bodyPr/>
                    <a:lstStyle/>
                    <a:p>
                      <a:pPr marL="93345" algn="just">
                        <a:lnSpc>
                          <a:spcPts val="1400"/>
                        </a:lnSpc>
                        <a:spcBef>
                          <a:spcPts val="600"/>
                        </a:spcBef>
                        <a:spcAft>
                          <a:spcPts val="600"/>
                        </a:spcAft>
                      </a:pPr>
                      <a:r>
                        <a:rPr lang="en-GB" sz="1400" dirty="0">
                          <a:effectLst/>
                        </a:rPr>
                        <a:t>State</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dirty="0">
                          <a:effectLst/>
                        </a:rPr>
                        <a:t>Pressures (bara)</a:t>
                      </a:r>
                      <a:endParaRPr lang="en-GB" sz="1400" dirty="0">
                        <a:solidFill>
                          <a:srgbClr val="221E1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07132400"/>
                  </a:ext>
                </a:extLst>
              </a:tr>
              <a:tr h="343971">
                <a:tc>
                  <a:txBody>
                    <a:bodyPr/>
                    <a:lstStyle/>
                    <a:p>
                      <a:pPr marL="93345" algn="just">
                        <a:lnSpc>
                          <a:spcPts val="1400"/>
                        </a:lnSpc>
                        <a:spcBef>
                          <a:spcPts val="600"/>
                        </a:spcBef>
                        <a:spcAft>
                          <a:spcPts val="600"/>
                        </a:spcAft>
                      </a:pPr>
                      <a:r>
                        <a:rPr lang="en-GB" sz="1400" dirty="0">
                          <a:effectLst/>
                          <a:latin typeface="+mj-lt"/>
                        </a:rPr>
                        <a:t>Gaseous</a:t>
                      </a:r>
                      <a:endParaRPr lang="en-GB" sz="1400" dirty="0">
                        <a:solidFill>
                          <a:srgbClr val="221E1F"/>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dirty="0">
                          <a:solidFill>
                            <a:srgbClr val="221E1F"/>
                          </a:solidFill>
                          <a:effectLst/>
                          <a:latin typeface="+mj-lt"/>
                          <a:ea typeface="Times New Roman" panose="02020603050405020304" pitchFamily="18" charset="0"/>
                          <a:cs typeface="Times New Roman" panose="02020603050405020304" pitchFamily="18" charset="0"/>
                        </a:rPr>
                        <a:t>5, 10, 50, 100, 200, 400, 1000</a:t>
                      </a:r>
                    </a:p>
                  </a:txBody>
                  <a:tcPr marL="0" marR="0" marT="0" marB="0" anchor="ctr"/>
                </a:tc>
                <a:extLst>
                  <a:ext uri="{0D108BD9-81ED-4DB2-BD59-A6C34878D82A}">
                    <a16:rowId xmlns:a16="http://schemas.microsoft.com/office/drawing/2014/main" val="3922161808"/>
                  </a:ext>
                </a:extLst>
              </a:tr>
              <a:tr h="343971">
                <a:tc>
                  <a:txBody>
                    <a:bodyPr/>
                    <a:lstStyle/>
                    <a:p>
                      <a:pPr marL="93345" algn="just">
                        <a:lnSpc>
                          <a:spcPts val="1400"/>
                        </a:lnSpc>
                        <a:spcBef>
                          <a:spcPts val="600"/>
                        </a:spcBef>
                        <a:spcAft>
                          <a:spcPts val="600"/>
                        </a:spcAft>
                      </a:pPr>
                      <a:r>
                        <a:rPr lang="en-GB" sz="1400" b="1" kern="1200" dirty="0">
                          <a:solidFill>
                            <a:schemeClr val="dk1"/>
                          </a:solidFill>
                          <a:effectLst/>
                          <a:latin typeface="+mj-lt"/>
                          <a:ea typeface="+mn-ea"/>
                          <a:cs typeface="+mn-cs"/>
                        </a:rPr>
                        <a:t>Liqu</a:t>
                      </a:r>
                      <a:r>
                        <a:rPr lang="en-GB" sz="1400" dirty="0">
                          <a:effectLst/>
                          <a:latin typeface="+mj-lt"/>
                        </a:rPr>
                        <a:t>id</a:t>
                      </a:r>
                      <a:endParaRPr lang="en-GB" sz="1400" dirty="0">
                        <a:solidFill>
                          <a:srgbClr val="221E1F"/>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L="78740" algn="just">
                        <a:lnSpc>
                          <a:spcPts val="1400"/>
                        </a:lnSpc>
                        <a:spcBef>
                          <a:spcPts val="600"/>
                        </a:spcBef>
                        <a:spcAft>
                          <a:spcPts val="600"/>
                        </a:spcAft>
                      </a:pPr>
                      <a:r>
                        <a:rPr lang="en-GB" sz="1400" dirty="0">
                          <a:solidFill>
                            <a:srgbClr val="221E1F"/>
                          </a:solidFill>
                          <a:effectLst/>
                          <a:latin typeface="+mj-lt"/>
                          <a:ea typeface="Times New Roman" panose="02020603050405020304" pitchFamily="18" charset="0"/>
                          <a:cs typeface="Times New Roman" panose="02020603050405020304" pitchFamily="18" charset="0"/>
                        </a:rPr>
                        <a:t>2.5, 5, 7.5, 10, 13.3</a:t>
                      </a:r>
                    </a:p>
                  </a:txBody>
                  <a:tcPr marL="0" marR="0" marT="0" marB="0" anchor="ctr"/>
                </a:tc>
                <a:extLst>
                  <a:ext uri="{0D108BD9-81ED-4DB2-BD59-A6C34878D82A}">
                    <a16:rowId xmlns:a16="http://schemas.microsoft.com/office/drawing/2014/main" val="2411183856"/>
                  </a:ext>
                </a:extLst>
              </a:tr>
            </a:tbl>
          </a:graphicData>
        </a:graphic>
      </p:graphicFrame>
    </p:spTree>
    <p:extLst>
      <p:ext uri="{BB962C8B-B14F-4D97-AF65-F5344CB8AC3E}">
        <p14:creationId xmlns:p14="http://schemas.microsoft.com/office/powerpoint/2010/main" val="3020317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800" dirty="0">
                <a:latin typeface="Arial" panose="020B0604020202020204" pitchFamily="34" charset="0"/>
                <a:cs typeface="Arial" panose="020B0604020202020204" pitchFamily="34" charset="0"/>
              </a:rPr>
              <a:t>EI 15 5th Edition</a:t>
            </a:r>
            <a:endParaRPr lang="en-GB"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45105" y="1806575"/>
            <a:ext cx="8225076" cy="4247716"/>
          </a:xfrm>
        </p:spPr>
        <p:txBody>
          <a:bodyPr>
            <a:noAutofit/>
          </a:bodyPr>
          <a:lstStyle/>
          <a:p>
            <a:r>
              <a:rPr lang="en-GB" altLang="en-US" sz="2400" dirty="0"/>
              <a:t>Structure</a:t>
            </a:r>
          </a:p>
          <a:p>
            <a:pPr lvl="1"/>
            <a:r>
              <a:rPr lang="en-GB" altLang="en-US" sz="2400" dirty="0"/>
              <a:t>Acknowledgements</a:t>
            </a:r>
          </a:p>
          <a:p>
            <a:pPr lvl="1"/>
            <a:r>
              <a:rPr lang="en-GB" altLang="en-US" sz="2400" dirty="0"/>
              <a:t>Overview and Introduction</a:t>
            </a:r>
          </a:p>
          <a:p>
            <a:pPr lvl="1"/>
            <a:r>
              <a:rPr lang="en-GB" altLang="en-US" sz="2400" dirty="0"/>
              <a:t>Legislation and Definitions</a:t>
            </a:r>
          </a:p>
          <a:p>
            <a:pPr lvl="1"/>
            <a:r>
              <a:rPr lang="en-GB" altLang="en-US" sz="2400" dirty="0"/>
              <a:t>Modelling</a:t>
            </a:r>
          </a:p>
          <a:p>
            <a:pPr lvl="1"/>
            <a:r>
              <a:rPr lang="en-GB" altLang="en-US" sz="2400" dirty="0"/>
              <a:t>Significant Changes</a:t>
            </a:r>
          </a:p>
          <a:p>
            <a:pPr lvl="1"/>
            <a:r>
              <a:rPr lang="en-GB" altLang="en-US" sz="2400" dirty="0"/>
              <a:t>Summary</a:t>
            </a:r>
          </a:p>
          <a:p>
            <a:pPr lvl="1"/>
            <a:endParaRPr lang="en-GB" sz="2400" dirty="0"/>
          </a:p>
          <a:p>
            <a:pPr marL="0" indent="0">
              <a:buNone/>
            </a:pPr>
            <a:r>
              <a:rPr lang="en-GB" sz="2000" dirty="0"/>
              <a:t>The statements and data in this paper are for information only. Until the 5</a:t>
            </a:r>
            <a:r>
              <a:rPr lang="en-GB" sz="2000" baseline="30000" dirty="0"/>
              <a:t>th</a:t>
            </a:r>
            <a:r>
              <a:rPr lang="en-GB" sz="2000" dirty="0"/>
              <a:t> Edition is formally issued by the EI in 2024, this information is subject to change and so should not be used to justify any technical decisions.</a:t>
            </a:r>
          </a:p>
          <a:p>
            <a:pPr marL="0" indent="0">
              <a:buNone/>
            </a:pPr>
            <a:endParaRPr lang="en-GB" sz="2400" dirty="0"/>
          </a:p>
        </p:txBody>
      </p:sp>
      <p:pic>
        <p:nvPicPr>
          <p:cNvPr id="4" name="Picture 3">
            <a:extLst>
              <a:ext uri="{FF2B5EF4-FFF2-40B4-BE49-F238E27FC236}">
                <a16:creationId xmlns:a16="http://schemas.microsoft.com/office/drawing/2014/main" id="{293AC2A0-0B7D-F72B-08C9-DF6E6161B9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27326" y="1806575"/>
            <a:ext cx="2893280" cy="2169960"/>
          </a:xfrm>
          <a:prstGeom prst="rect">
            <a:avLst/>
          </a:prstGeom>
        </p:spPr>
      </p:pic>
    </p:spTree>
    <p:extLst>
      <p:ext uri="{BB962C8B-B14F-4D97-AF65-F5344CB8AC3E}">
        <p14:creationId xmlns:p14="http://schemas.microsoft.com/office/powerpoint/2010/main" val="938460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Hydrogen</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969656"/>
            <a:ext cx="8314749" cy="1722003"/>
          </a:xfrm>
          <a:prstGeom prst="rect">
            <a:avLst/>
          </a:prstGeom>
        </p:spPr>
        <p:txBody>
          <a:bodyPr>
            <a:normAutofit fontScale="92500" lnSpcReduction="20000"/>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Table shows the R1 distance to LFL for G(ii) and hydrogen and the difference.</a:t>
            </a:r>
          </a:p>
          <a:p>
            <a:pPr marL="523875" indent="-342900"/>
            <a:r>
              <a:rPr lang="en-GB" sz="2400" dirty="0"/>
              <a:t>Hydrogen &gt; G(ii)</a:t>
            </a:r>
          </a:p>
          <a:p>
            <a:pPr marL="523875" indent="-342900"/>
            <a:r>
              <a:rPr lang="en-GB" sz="2400" dirty="0"/>
              <a:t>Highlights importance of including hydrogen. Use of G(ii) would be non-conservative.</a:t>
            </a:r>
            <a:endParaRPr lang="en-US" sz="2400" dirty="0"/>
          </a:p>
          <a:p>
            <a:pPr marL="523875" indent="-342900"/>
            <a:endParaRPr lang="en-GB" sz="2400" dirty="0"/>
          </a:p>
        </p:txBody>
      </p:sp>
      <p:graphicFrame>
        <p:nvGraphicFramePr>
          <p:cNvPr id="4" name="Table 3">
            <a:extLst>
              <a:ext uri="{FF2B5EF4-FFF2-40B4-BE49-F238E27FC236}">
                <a16:creationId xmlns:a16="http://schemas.microsoft.com/office/drawing/2014/main" id="{2261663F-D72F-30A5-947F-C771395F9344}"/>
              </a:ext>
            </a:extLst>
          </p:cNvPr>
          <p:cNvGraphicFramePr>
            <a:graphicFrameLocks noGrp="1"/>
          </p:cNvGraphicFramePr>
          <p:nvPr>
            <p:extLst>
              <p:ext uri="{D42A27DB-BD31-4B8C-83A1-F6EECF244321}">
                <p14:modId xmlns:p14="http://schemas.microsoft.com/office/powerpoint/2010/main" val="867488897"/>
              </p:ext>
            </p:extLst>
          </p:nvPr>
        </p:nvGraphicFramePr>
        <p:xfrm>
          <a:off x="799236" y="3619111"/>
          <a:ext cx="8104471" cy="2432787"/>
        </p:xfrm>
        <a:graphic>
          <a:graphicData uri="http://schemas.openxmlformats.org/drawingml/2006/table">
            <a:tbl>
              <a:tblPr firstRow="1" firstCol="1" bandRow="1">
                <a:tableStyleId>{5C22544A-7EE6-4342-B048-85BDC9FD1C3A}</a:tableStyleId>
              </a:tblPr>
              <a:tblGrid>
                <a:gridCol w="1634815">
                  <a:extLst>
                    <a:ext uri="{9D8B030D-6E8A-4147-A177-3AD203B41FA5}">
                      <a16:colId xmlns:a16="http://schemas.microsoft.com/office/drawing/2014/main" val="401066235"/>
                    </a:ext>
                  </a:extLst>
                </a:gridCol>
                <a:gridCol w="556862">
                  <a:extLst>
                    <a:ext uri="{9D8B030D-6E8A-4147-A177-3AD203B41FA5}">
                      <a16:colId xmlns:a16="http://schemas.microsoft.com/office/drawing/2014/main" val="2357467964"/>
                    </a:ext>
                  </a:extLst>
                </a:gridCol>
                <a:gridCol w="551062">
                  <a:extLst>
                    <a:ext uri="{9D8B030D-6E8A-4147-A177-3AD203B41FA5}">
                      <a16:colId xmlns:a16="http://schemas.microsoft.com/office/drawing/2014/main" val="3751129477"/>
                    </a:ext>
                  </a:extLst>
                </a:gridCol>
                <a:gridCol w="551062">
                  <a:extLst>
                    <a:ext uri="{9D8B030D-6E8A-4147-A177-3AD203B41FA5}">
                      <a16:colId xmlns:a16="http://schemas.microsoft.com/office/drawing/2014/main" val="1961241734"/>
                    </a:ext>
                  </a:extLst>
                </a:gridCol>
                <a:gridCol w="556862">
                  <a:extLst>
                    <a:ext uri="{9D8B030D-6E8A-4147-A177-3AD203B41FA5}">
                      <a16:colId xmlns:a16="http://schemas.microsoft.com/office/drawing/2014/main" val="3613397990"/>
                    </a:ext>
                  </a:extLst>
                </a:gridCol>
                <a:gridCol w="478553">
                  <a:extLst>
                    <a:ext uri="{9D8B030D-6E8A-4147-A177-3AD203B41FA5}">
                      <a16:colId xmlns:a16="http://schemas.microsoft.com/office/drawing/2014/main" val="4235110983"/>
                    </a:ext>
                  </a:extLst>
                </a:gridCol>
                <a:gridCol w="499823">
                  <a:extLst>
                    <a:ext uri="{9D8B030D-6E8A-4147-A177-3AD203B41FA5}">
                      <a16:colId xmlns:a16="http://schemas.microsoft.com/office/drawing/2014/main" val="824877022"/>
                    </a:ext>
                  </a:extLst>
                </a:gridCol>
                <a:gridCol w="556862">
                  <a:extLst>
                    <a:ext uri="{9D8B030D-6E8A-4147-A177-3AD203B41FA5}">
                      <a16:colId xmlns:a16="http://schemas.microsoft.com/office/drawing/2014/main" val="1720922055"/>
                    </a:ext>
                  </a:extLst>
                </a:gridCol>
                <a:gridCol w="586832">
                  <a:extLst>
                    <a:ext uri="{9D8B030D-6E8A-4147-A177-3AD203B41FA5}">
                      <a16:colId xmlns:a16="http://schemas.microsoft.com/office/drawing/2014/main" val="128978984"/>
                    </a:ext>
                  </a:extLst>
                </a:gridCol>
                <a:gridCol w="469852">
                  <a:extLst>
                    <a:ext uri="{9D8B030D-6E8A-4147-A177-3AD203B41FA5}">
                      <a16:colId xmlns:a16="http://schemas.microsoft.com/office/drawing/2014/main" val="3781938499"/>
                    </a:ext>
                  </a:extLst>
                </a:gridCol>
                <a:gridCol w="556862">
                  <a:extLst>
                    <a:ext uri="{9D8B030D-6E8A-4147-A177-3AD203B41FA5}">
                      <a16:colId xmlns:a16="http://schemas.microsoft.com/office/drawing/2014/main" val="3678921202"/>
                    </a:ext>
                  </a:extLst>
                </a:gridCol>
                <a:gridCol w="561696">
                  <a:extLst>
                    <a:ext uri="{9D8B030D-6E8A-4147-A177-3AD203B41FA5}">
                      <a16:colId xmlns:a16="http://schemas.microsoft.com/office/drawing/2014/main" val="4178404303"/>
                    </a:ext>
                  </a:extLst>
                </a:gridCol>
                <a:gridCol w="543328">
                  <a:extLst>
                    <a:ext uri="{9D8B030D-6E8A-4147-A177-3AD203B41FA5}">
                      <a16:colId xmlns:a16="http://schemas.microsoft.com/office/drawing/2014/main" val="568420460"/>
                    </a:ext>
                  </a:extLst>
                </a:gridCol>
              </a:tblGrid>
              <a:tr h="294526">
                <a:tc rowSpan="2">
                  <a:txBody>
                    <a:bodyPr/>
                    <a:lstStyle/>
                    <a:p>
                      <a:pPr algn="ctr">
                        <a:spcBef>
                          <a:spcPts val="600"/>
                        </a:spcBef>
                        <a:spcAft>
                          <a:spcPts val="600"/>
                        </a:spcAft>
                      </a:pPr>
                      <a:r>
                        <a:rPr lang="en-GB" sz="1400" dirty="0">
                          <a:effectLst/>
                        </a:rPr>
                        <a:t>G(ii) vs H</a:t>
                      </a:r>
                      <a:r>
                        <a:rPr lang="en-GB" sz="1400" baseline="-25000" dirty="0">
                          <a:effectLst/>
                        </a:rPr>
                        <a:t>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12">
                  <a:txBody>
                    <a:bodyPr/>
                    <a:lstStyle/>
                    <a:p>
                      <a:pPr algn="ctr">
                        <a:spcBef>
                          <a:spcPts val="600"/>
                        </a:spcBef>
                        <a:spcAft>
                          <a:spcPts val="600"/>
                        </a:spcAft>
                      </a:pPr>
                      <a:r>
                        <a:rPr lang="en-GB" sz="900">
                          <a:effectLst/>
                        </a:rPr>
                        <a:t>Hole Size (mm)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43998941"/>
                  </a:ext>
                </a:extLst>
              </a:tr>
              <a:tr h="309253">
                <a:tc vMerge="1">
                  <a:txBody>
                    <a:bodyPr/>
                    <a:lstStyle/>
                    <a:p>
                      <a:endParaRPr lang="en-GB"/>
                    </a:p>
                  </a:txBody>
                  <a:tcPr/>
                </a:tc>
                <a:tc gridSpan="3">
                  <a:txBody>
                    <a:bodyPr/>
                    <a:lstStyle/>
                    <a:p>
                      <a:pPr algn="ctr">
                        <a:spcBef>
                          <a:spcPts val="600"/>
                        </a:spcBef>
                        <a:spcAft>
                          <a:spcPts val="600"/>
                        </a:spcAft>
                      </a:pPr>
                      <a:r>
                        <a:rPr lang="en-GB"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spcBef>
                          <a:spcPts val="600"/>
                        </a:spcBef>
                        <a:spcAft>
                          <a:spcPts val="600"/>
                        </a:spcAft>
                      </a:pPr>
                      <a:r>
                        <a:rPr lang="en-GB"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spcBef>
                          <a:spcPts val="600"/>
                        </a:spcBef>
                        <a:spcAft>
                          <a:spcPts val="600"/>
                        </a:spcAft>
                      </a:pPr>
                      <a:r>
                        <a:rPr lang="en-GB" sz="1400">
                          <a:effectLst/>
                        </a:rPr>
                        <a:t>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spcBef>
                          <a:spcPts val="600"/>
                        </a:spcBef>
                        <a:spcAft>
                          <a:spcPts val="600"/>
                        </a:spcAft>
                      </a:pPr>
                      <a:r>
                        <a:rPr lang="en-GB"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11937534"/>
                  </a:ext>
                </a:extLst>
              </a:tr>
              <a:tr h="636177">
                <a:tc>
                  <a:txBody>
                    <a:bodyPr/>
                    <a:lstStyle/>
                    <a:p>
                      <a:pPr algn="ctr">
                        <a:spcBef>
                          <a:spcPts val="600"/>
                        </a:spcBef>
                        <a:spcAft>
                          <a:spcPts val="600"/>
                        </a:spcAft>
                      </a:pPr>
                      <a:r>
                        <a:rPr lang="en-GB" sz="1400">
                          <a:effectLst/>
                        </a:rPr>
                        <a:t>Pressure (bara)</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G(ii)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H</a:t>
                      </a:r>
                      <a:r>
                        <a:rPr lang="en-GB" sz="1400" baseline="-25000">
                          <a:effectLst/>
                        </a:rPr>
                        <a:t>2 </a:t>
                      </a:r>
                      <a:r>
                        <a:rPr lang="en-GB" sz="1400">
                          <a:effectLst/>
                        </a:rPr>
                        <a:t>(m)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Δ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G(ii)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H</a:t>
                      </a:r>
                      <a:r>
                        <a:rPr lang="en-GB" sz="1400" baseline="-25000">
                          <a:effectLst/>
                        </a:rPr>
                        <a:t>2 </a:t>
                      </a:r>
                      <a:r>
                        <a:rPr lang="en-GB" sz="1400">
                          <a:effectLst/>
                        </a:rPr>
                        <a:t>(m)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Δ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G(ii)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H</a:t>
                      </a:r>
                      <a:r>
                        <a:rPr lang="en-GB" sz="1400" baseline="-25000">
                          <a:effectLst/>
                        </a:rPr>
                        <a:t>2 </a:t>
                      </a:r>
                      <a:r>
                        <a:rPr lang="en-GB" sz="1400">
                          <a:effectLst/>
                        </a:rPr>
                        <a:t>(m)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Δ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G(ii)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H</a:t>
                      </a:r>
                      <a:r>
                        <a:rPr lang="en-GB" sz="1400" baseline="-25000">
                          <a:effectLst/>
                        </a:rPr>
                        <a:t>2 </a:t>
                      </a:r>
                      <a:r>
                        <a:rPr lang="en-GB" sz="1400">
                          <a:effectLst/>
                        </a:rPr>
                        <a:t>(m)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Δ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0046920"/>
                  </a:ext>
                </a:extLst>
              </a:tr>
              <a:tr h="294526">
                <a:tc>
                  <a:txBody>
                    <a:bodyPr/>
                    <a:lstStyle/>
                    <a:p>
                      <a:pPr algn="ctr">
                        <a:spcBef>
                          <a:spcPts val="600"/>
                        </a:spcBef>
                        <a:spcAft>
                          <a:spcPts val="600"/>
                        </a:spcAft>
                      </a:pPr>
                      <a:r>
                        <a:rPr lang="en-GB" sz="1400" dirty="0">
                          <a:effectLst/>
                        </a:rPr>
                        <a:t>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0.3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0.6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0.3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0.7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0.6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1.6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2.9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3.2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5.7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937540"/>
                  </a:ext>
                </a:extLst>
              </a:tr>
              <a:tr h="294526">
                <a:tc>
                  <a:txBody>
                    <a:bodyPr/>
                    <a:lstStyle/>
                    <a:p>
                      <a:pPr algn="ctr">
                        <a:spcBef>
                          <a:spcPts val="600"/>
                        </a:spcBef>
                        <a:spcAft>
                          <a:spcPts val="600"/>
                        </a:spcAft>
                      </a:pPr>
                      <a:r>
                        <a:rPr lang="en-GB"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0.5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0.5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0.9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0.8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2.2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3.9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4.4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7.7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3.3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5739929"/>
                  </a:ext>
                </a:extLst>
              </a:tr>
              <a:tr h="294526">
                <a:tc>
                  <a:txBody>
                    <a:bodyPr/>
                    <a:lstStyle/>
                    <a:p>
                      <a:pPr algn="ctr">
                        <a:spcBef>
                          <a:spcPts val="600"/>
                        </a:spcBef>
                        <a:spcAft>
                          <a:spcPts val="600"/>
                        </a:spcAft>
                      </a:pPr>
                      <a:r>
                        <a:rPr lang="en-GB" sz="1400">
                          <a:effectLst/>
                        </a:rPr>
                        <a:t>50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0.8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3.5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4.8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8.3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3.5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9.4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16.0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6.6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90538041"/>
                  </a:ext>
                </a:extLst>
              </a:tr>
              <a:tr h="309253">
                <a:tc>
                  <a:txBody>
                    <a:bodyPr/>
                    <a:lstStyle/>
                    <a:p>
                      <a:pPr algn="ctr">
                        <a:spcBef>
                          <a:spcPts val="600"/>
                        </a:spcBef>
                        <a:spcAft>
                          <a:spcPts val="600"/>
                        </a:spcAft>
                      </a:pPr>
                      <a:r>
                        <a:rPr lang="en-GB" sz="1400" dirty="0">
                          <a:effectLst/>
                        </a:rPr>
                        <a:t>100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2.5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2.7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4.7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2.0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6.6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11.5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4.8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13.0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22.0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8.9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2931969"/>
                  </a:ext>
                </a:extLst>
              </a:tr>
            </a:tbl>
          </a:graphicData>
        </a:graphic>
      </p:graphicFrame>
    </p:spTree>
    <p:extLst>
      <p:ext uri="{BB962C8B-B14F-4D97-AF65-F5344CB8AC3E}">
        <p14:creationId xmlns:p14="http://schemas.microsoft.com/office/powerpoint/2010/main" val="3029434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25554" y="2283086"/>
            <a:ext cx="8314749" cy="2852601"/>
          </a:xfrm>
          <a:prstGeom prst="rect">
            <a:avLst/>
          </a:prstGeom>
        </p:spPr>
        <p:txBody>
          <a:bodyPr>
            <a:normAutofit fontScale="92500" lnSpcReduction="20000"/>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Fluid category C is defined as: </a:t>
            </a:r>
          </a:p>
          <a:p>
            <a:pPr marL="739875" lvl="1" indent="-342900"/>
            <a:r>
              <a:rPr lang="en-GB" sz="2400" dirty="0"/>
              <a:t>a flammable liquid handled above its flash point or </a:t>
            </a:r>
          </a:p>
          <a:p>
            <a:pPr marL="739875" lvl="1" indent="-342900"/>
            <a:r>
              <a:rPr lang="en-GB" sz="2400" dirty="0"/>
              <a:t>if pressurised, a material handled below its flashpoint but has the potential to form a flammable atmosphere if released as an aerosol. </a:t>
            </a:r>
          </a:p>
          <a:p>
            <a:pPr marL="523875" lvl="1" indent="-342900"/>
            <a:r>
              <a:rPr lang="en-GB" sz="2400" dirty="0"/>
              <a:t>This represents a wide range of materials with differing volatilities.</a:t>
            </a:r>
          </a:p>
          <a:p>
            <a:pPr marL="523875" lvl="1" indent="-342900"/>
            <a:r>
              <a:rPr lang="en-GB" sz="2400" dirty="0"/>
              <a:t>Sensitivity conducted for different compositions that represent fluid category C.</a:t>
            </a:r>
            <a:endParaRPr lang="en-US" sz="2400" dirty="0"/>
          </a:p>
          <a:p>
            <a:pPr marL="523875" indent="-342900"/>
            <a:endParaRPr lang="en-GB" sz="2400" dirty="0"/>
          </a:p>
        </p:txBody>
      </p:sp>
      <p:sp>
        <p:nvSpPr>
          <p:cNvPr id="8" name="Title 1">
            <a:extLst>
              <a:ext uri="{FF2B5EF4-FFF2-40B4-BE49-F238E27FC236}">
                <a16:creationId xmlns:a16="http://schemas.microsoft.com/office/drawing/2014/main" id="{0F15BDD9-CC6D-B39A-AA9E-C42CF4A47C83}"/>
              </a:ext>
            </a:extLst>
          </p:cNvPr>
          <p:cNvSpPr>
            <a:spLocks noGrp="1"/>
          </p:cNvSpPr>
          <p:nvPr>
            <p:ph type="title"/>
          </p:nvPr>
        </p:nvSpPr>
        <p:spPr>
          <a:xfrm>
            <a:off x="295362" y="1093664"/>
            <a:ext cx="9343938" cy="628650"/>
          </a:xfrm>
        </p:spPr>
        <p:txBody>
          <a:bodyPr>
            <a:normAutofit fontScale="90000"/>
          </a:bodyPr>
          <a:lstStyle/>
          <a:p>
            <a:r>
              <a:rPr lang="en-GB" dirty="0"/>
              <a:t>Modelling Validation – Fluid Category C Composition Study</a:t>
            </a:r>
          </a:p>
        </p:txBody>
      </p:sp>
    </p:spTree>
    <p:extLst>
      <p:ext uri="{BB962C8B-B14F-4D97-AF65-F5344CB8AC3E}">
        <p14:creationId xmlns:p14="http://schemas.microsoft.com/office/powerpoint/2010/main" val="3241617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a:xfrm>
            <a:off x="295362" y="1093664"/>
            <a:ext cx="9343938" cy="628650"/>
          </a:xfrm>
        </p:spPr>
        <p:txBody>
          <a:bodyPr>
            <a:normAutofit fontScale="90000"/>
          </a:bodyPr>
          <a:lstStyle/>
          <a:p>
            <a:r>
              <a:rPr lang="en-GB" dirty="0"/>
              <a:t>Modelling Validation – Fluid Category C Composition Study</a:t>
            </a:r>
          </a:p>
        </p:txBody>
      </p:sp>
      <p:graphicFrame>
        <p:nvGraphicFramePr>
          <p:cNvPr id="4" name="Table 3">
            <a:extLst>
              <a:ext uri="{FF2B5EF4-FFF2-40B4-BE49-F238E27FC236}">
                <a16:creationId xmlns:a16="http://schemas.microsoft.com/office/drawing/2014/main" id="{7C9BA329-51CB-AC87-F664-1F4B99F0A0E6}"/>
              </a:ext>
            </a:extLst>
          </p:cNvPr>
          <p:cNvGraphicFramePr>
            <a:graphicFrameLocks noGrp="1"/>
          </p:cNvGraphicFramePr>
          <p:nvPr>
            <p:extLst>
              <p:ext uri="{D42A27DB-BD31-4B8C-83A1-F6EECF244321}">
                <p14:modId xmlns:p14="http://schemas.microsoft.com/office/powerpoint/2010/main" val="3546587009"/>
              </p:ext>
            </p:extLst>
          </p:nvPr>
        </p:nvGraphicFramePr>
        <p:xfrm>
          <a:off x="2290812" y="2932731"/>
          <a:ext cx="4680881" cy="2649319"/>
        </p:xfrm>
        <a:graphic>
          <a:graphicData uri="http://schemas.openxmlformats.org/drawingml/2006/table">
            <a:tbl>
              <a:tblPr firstRow="1" firstCol="1" bandRow="1">
                <a:tableStyleId>{5C22544A-7EE6-4342-B048-85BDC9FD1C3A}</a:tableStyleId>
              </a:tblPr>
              <a:tblGrid>
                <a:gridCol w="2197548">
                  <a:extLst>
                    <a:ext uri="{9D8B030D-6E8A-4147-A177-3AD203B41FA5}">
                      <a16:colId xmlns:a16="http://schemas.microsoft.com/office/drawing/2014/main" val="10587468"/>
                    </a:ext>
                  </a:extLst>
                </a:gridCol>
                <a:gridCol w="1246302">
                  <a:extLst>
                    <a:ext uri="{9D8B030D-6E8A-4147-A177-3AD203B41FA5}">
                      <a16:colId xmlns:a16="http://schemas.microsoft.com/office/drawing/2014/main" val="209869686"/>
                    </a:ext>
                  </a:extLst>
                </a:gridCol>
                <a:gridCol w="1237031">
                  <a:extLst>
                    <a:ext uri="{9D8B030D-6E8A-4147-A177-3AD203B41FA5}">
                      <a16:colId xmlns:a16="http://schemas.microsoft.com/office/drawing/2014/main" val="447891949"/>
                    </a:ext>
                  </a:extLst>
                </a:gridCol>
              </a:tblGrid>
              <a:tr h="420478">
                <a:tc>
                  <a:txBody>
                    <a:bodyPr/>
                    <a:lstStyle/>
                    <a:p>
                      <a:pPr algn="just">
                        <a:spcBef>
                          <a:spcPts val="600"/>
                        </a:spcBef>
                        <a:spcAft>
                          <a:spcPts val="600"/>
                        </a:spcAft>
                      </a:pPr>
                      <a:r>
                        <a:rPr lang="en-GB" sz="1200">
                          <a:effectLst/>
                        </a:rPr>
                        <a:t> Stream Component (mol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C</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Hexane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855958878"/>
                  </a:ext>
                </a:extLst>
              </a:tr>
              <a:tr h="168191">
                <a:tc>
                  <a:txBody>
                    <a:bodyPr/>
                    <a:lstStyle/>
                    <a:p>
                      <a:pPr>
                        <a:spcBef>
                          <a:spcPts val="600"/>
                        </a:spcBef>
                        <a:spcAft>
                          <a:spcPts val="600"/>
                        </a:spcAft>
                      </a:pPr>
                      <a:r>
                        <a:rPr lang="en-GB" sz="1200">
                          <a:effectLst/>
                        </a:rPr>
                        <a:t>Propane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1</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 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1401810490"/>
                  </a:ext>
                </a:extLst>
              </a:tr>
              <a:tr h="168191">
                <a:tc>
                  <a:txBody>
                    <a:bodyPr/>
                    <a:lstStyle/>
                    <a:p>
                      <a:pPr>
                        <a:spcBef>
                          <a:spcPts val="600"/>
                        </a:spcBef>
                        <a:spcAft>
                          <a:spcPts val="600"/>
                        </a:spcAft>
                      </a:pPr>
                      <a:r>
                        <a:rPr lang="en-GB" sz="1200">
                          <a:effectLst/>
                        </a:rPr>
                        <a:t>Butane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1</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 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1753157809"/>
                  </a:ext>
                </a:extLst>
              </a:tr>
              <a:tr h="168191">
                <a:tc>
                  <a:txBody>
                    <a:bodyPr/>
                    <a:lstStyle/>
                    <a:p>
                      <a:pPr>
                        <a:spcBef>
                          <a:spcPts val="600"/>
                        </a:spcBef>
                        <a:spcAft>
                          <a:spcPts val="600"/>
                        </a:spcAft>
                      </a:pPr>
                      <a:r>
                        <a:rPr lang="en-GB" sz="1200">
                          <a:effectLst/>
                        </a:rPr>
                        <a:t>Pentane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2</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 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315176198"/>
                  </a:ext>
                </a:extLst>
              </a:tr>
              <a:tr h="168191">
                <a:tc>
                  <a:txBody>
                    <a:bodyPr/>
                    <a:lstStyle/>
                    <a:p>
                      <a:pPr>
                        <a:spcBef>
                          <a:spcPts val="600"/>
                        </a:spcBef>
                        <a:spcAft>
                          <a:spcPts val="600"/>
                        </a:spcAft>
                      </a:pPr>
                      <a:r>
                        <a:rPr lang="en-GB" sz="1200">
                          <a:effectLst/>
                        </a:rPr>
                        <a:t>Hexane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 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3455408467"/>
                  </a:ext>
                </a:extLst>
              </a:tr>
              <a:tr h="168191">
                <a:tc>
                  <a:txBody>
                    <a:bodyPr/>
                    <a:lstStyle/>
                    <a:p>
                      <a:pPr>
                        <a:spcBef>
                          <a:spcPts val="600"/>
                        </a:spcBef>
                        <a:spcAft>
                          <a:spcPts val="600"/>
                        </a:spcAft>
                      </a:pPr>
                      <a:r>
                        <a:rPr lang="en-GB" sz="1200">
                          <a:effectLst/>
                        </a:rPr>
                        <a:t>Heptane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3</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 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3157905427"/>
                  </a:ext>
                </a:extLst>
              </a:tr>
              <a:tr h="168191">
                <a:tc>
                  <a:txBody>
                    <a:bodyPr/>
                    <a:lstStyle/>
                    <a:p>
                      <a:pPr>
                        <a:spcBef>
                          <a:spcPts val="600"/>
                        </a:spcBef>
                        <a:spcAft>
                          <a:spcPts val="600"/>
                        </a:spcAft>
                      </a:pPr>
                      <a:r>
                        <a:rPr lang="en-GB" sz="1200">
                          <a:effectLst/>
                        </a:rPr>
                        <a:t>Octane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27</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 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4259075893"/>
                  </a:ext>
                </a:extLst>
              </a:tr>
              <a:tr h="168191">
                <a:tc>
                  <a:txBody>
                    <a:bodyPr/>
                    <a:lstStyle/>
                    <a:p>
                      <a:pPr>
                        <a:spcBef>
                          <a:spcPts val="600"/>
                        </a:spcBef>
                        <a:spcAft>
                          <a:spcPts val="600"/>
                        </a:spcAft>
                      </a:pPr>
                      <a:r>
                        <a:rPr lang="en-GB" sz="1200">
                          <a:effectLst/>
                        </a:rPr>
                        <a:t>Nonane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25</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 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3094716500"/>
                  </a:ext>
                </a:extLst>
              </a:tr>
              <a:tr h="168191">
                <a:tc>
                  <a:txBody>
                    <a:bodyPr/>
                    <a:lstStyle/>
                    <a:p>
                      <a:pPr>
                        <a:spcBef>
                          <a:spcPts val="600"/>
                        </a:spcBef>
                        <a:spcAft>
                          <a:spcPts val="600"/>
                        </a:spcAft>
                      </a:pPr>
                      <a:r>
                        <a:rPr lang="en-GB" sz="1200" dirty="0">
                          <a:effectLst/>
                        </a:rPr>
                        <a:t>Decane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38</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 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1199524770"/>
                  </a:ext>
                </a:extLst>
              </a:tr>
              <a:tr h="362142">
                <a:tc>
                  <a:txBody>
                    <a:bodyPr/>
                    <a:lstStyle/>
                    <a:p>
                      <a:pPr>
                        <a:spcBef>
                          <a:spcPts val="600"/>
                        </a:spcBef>
                        <a:spcAft>
                          <a:spcPts val="600"/>
                        </a:spcAft>
                      </a:pPr>
                      <a:r>
                        <a:rPr lang="en-GB" sz="1200" dirty="0">
                          <a:effectLst/>
                        </a:rPr>
                        <a:t>Molecular Weight (g/mol)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125.03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86.18 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2344108658"/>
                  </a:ext>
                </a:extLst>
              </a:tr>
              <a:tr h="403659">
                <a:tc>
                  <a:txBody>
                    <a:bodyPr/>
                    <a:lstStyle/>
                    <a:p>
                      <a:pPr>
                        <a:spcBef>
                          <a:spcPts val="600"/>
                        </a:spcBef>
                        <a:spcAft>
                          <a:spcPts val="600"/>
                        </a:spcAft>
                      </a:pPr>
                      <a:r>
                        <a:rPr lang="en-GB" sz="1200">
                          <a:effectLst/>
                        </a:rPr>
                        <a:t>LFL (vol %) PHAST v8.4</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a:effectLst/>
                        </a:rPr>
                        <a:t>0.86</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tc>
                  <a:txBody>
                    <a:bodyPr/>
                    <a:lstStyle/>
                    <a:p>
                      <a:pPr algn="ctr">
                        <a:spcBef>
                          <a:spcPts val="600"/>
                        </a:spcBef>
                        <a:spcAft>
                          <a:spcPts val="600"/>
                        </a:spcAft>
                      </a:pPr>
                      <a:r>
                        <a:rPr lang="en-GB" sz="1200" dirty="0">
                          <a:effectLst/>
                        </a:rPr>
                        <a:t>1.2 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49" marR="60549" marT="0" marB="0" anchor="ctr"/>
                </a:tc>
                <a:extLst>
                  <a:ext uri="{0D108BD9-81ED-4DB2-BD59-A6C34878D82A}">
                    <a16:rowId xmlns:a16="http://schemas.microsoft.com/office/drawing/2014/main" val="3798355362"/>
                  </a:ext>
                </a:extLst>
              </a:tr>
            </a:tbl>
          </a:graphicData>
        </a:graphic>
      </p:graphicFrame>
      <p:sp>
        <p:nvSpPr>
          <p:cNvPr id="5" name="Content Placeholder 3">
            <a:extLst>
              <a:ext uri="{FF2B5EF4-FFF2-40B4-BE49-F238E27FC236}">
                <a16:creationId xmlns:a16="http://schemas.microsoft.com/office/drawing/2014/main" id="{27451E02-FAD3-E933-818B-BA24172E9580}"/>
              </a:ext>
            </a:extLst>
          </p:cNvPr>
          <p:cNvSpPr txBox="1">
            <a:spLocks/>
          </p:cNvSpPr>
          <p:nvPr/>
        </p:nvSpPr>
        <p:spPr>
          <a:xfrm>
            <a:off x="1025554" y="1840324"/>
            <a:ext cx="8314749" cy="860673"/>
          </a:xfrm>
          <a:prstGeom prst="rect">
            <a:avLst/>
          </a:prstGeom>
        </p:spPr>
        <p:txBody>
          <a:bodyPr>
            <a:normAutofit lnSpcReduction="10000"/>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Hexane chosen as it is the most volatile alkane that is liquid at ambient temperature.</a:t>
            </a:r>
            <a:endParaRPr lang="en-US" sz="2400" dirty="0"/>
          </a:p>
          <a:p>
            <a:pPr marL="523875" indent="-342900"/>
            <a:endParaRPr lang="en-GB" sz="2400" dirty="0"/>
          </a:p>
        </p:txBody>
      </p:sp>
    </p:spTree>
    <p:extLst>
      <p:ext uri="{BB962C8B-B14F-4D97-AF65-F5344CB8AC3E}">
        <p14:creationId xmlns:p14="http://schemas.microsoft.com/office/powerpoint/2010/main" val="2274246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Fluid Category C, R1</a:t>
            </a:r>
          </a:p>
        </p:txBody>
      </p:sp>
      <p:sp>
        <p:nvSpPr>
          <p:cNvPr id="5" name="Content Placeholder 3">
            <a:extLst>
              <a:ext uri="{FF2B5EF4-FFF2-40B4-BE49-F238E27FC236}">
                <a16:creationId xmlns:a16="http://schemas.microsoft.com/office/drawing/2014/main" id="{27451E02-FAD3-E933-818B-BA24172E9580}"/>
              </a:ext>
            </a:extLst>
          </p:cNvPr>
          <p:cNvSpPr txBox="1">
            <a:spLocks/>
          </p:cNvSpPr>
          <p:nvPr/>
        </p:nvSpPr>
        <p:spPr>
          <a:xfrm>
            <a:off x="1025554" y="1746918"/>
            <a:ext cx="8314749" cy="1473521"/>
          </a:xfrm>
          <a:prstGeom prst="rect">
            <a:avLst/>
          </a:prstGeom>
        </p:spPr>
        <p:txBody>
          <a:bodyPr>
            <a:normAutofit fontScale="70000" lnSpcReduction="20000"/>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Although hexane is more volatile, the distances to LFL are governed by the aerosol portion of the release.</a:t>
            </a:r>
          </a:p>
          <a:p>
            <a:pPr marL="523875" indent="-342900"/>
            <a:r>
              <a:rPr lang="en-GB" sz="2400" dirty="0"/>
              <a:t>Even for the highest pressures and hole sizes, no pool forms. </a:t>
            </a:r>
          </a:p>
          <a:p>
            <a:pPr marL="523875" indent="-342900"/>
            <a:r>
              <a:rPr lang="en-GB" sz="2400" dirty="0"/>
              <a:t>The distances to LFL are larger for Fluid Category C because the mass flow rates are larger and the LFL is lower (0.86% v/v compared to 1.2% v/v).</a:t>
            </a:r>
          </a:p>
        </p:txBody>
      </p:sp>
      <p:sp>
        <p:nvSpPr>
          <p:cNvPr id="6" name="Rectangle 3">
            <a:extLst>
              <a:ext uri="{FF2B5EF4-FFF2-40B4-BE49-F238E27FC236}">
                <a16:creationId xmlns:a16="http://schemas.microsoft.com/office/drawing/2014/main" id="{03645B53-510D-5DFC-1723-8E1C1F22ECFB}"/>
              </a:ext>
            </a:extLst>
          </p:cNvPr>
          <p:cNvSpPr>
            <a:spLocks noChangeArrowheads="1"/>
          </p:cNvSpPr>
          <p:nvPr/>
        </p:nvSpPr>
        <p:spPr bwMode="auto">
          <a:xfrm>
            <a:off x="440843" y="3052786"/>
            <a:ext cx="85749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600" b="1" i="1" u="none" strike="noStrike" cap="none" normalizeH="0" baseline="0" dirty="0" bmk="_Toc141262493">
                <a:ln>
                  <a:noFill/>
                </a:ln>
                <a:solidFill>
                  <a:schemeClr val="tx1"/>
                </a:solidFill>
                <a:effectLst/>
                <a:latin typeface="+mj-lt"/>
                <a:ea typeface="SimSun" panose="02010600030101010101" pitchFamily="2" charset="-122"/>
                <a:cs typeface="Times New Roman" panose="02020603050405020304" pitchFamily="18" charset="0"/>
              </a:rPr>
              <a:t>Fluid Category C and Hexane: Pressurised Release: Maximum R1 distance to LFL (m) for 150 bara and 10 mm</a:t>
            </a:r>
            <a:endParaRPr kumimoji="0" lang="en-GB" altLang="en-US" sz="1600" b="1" i="1" u="none" strike="noStrike" cap="none" normalizeH="0" baseline="0" dirty="0">
              <a:ln>
                <a:noFill/>
              </a:ln>
              <a:solidFill>
                <a:schemeClr val="tx1"/>
              </a:solidFill>
              <a:effectLst/>
              <a:latin typeface="+mj-lt"/>
            </a:endParaRPr>
          </a:p>
        </p:txBody>
      </p:sp>
      <p:pic>
        <p:nvPicPr>
          <p:cNvPr id="7" name="Picture 6">
            <a:extLst>
              <a:ext uri="{FF2B5EF4-FFF2-40B4-BE49-F238E27FC236}">
                <a16:creationId xmlns:a16="http://schemas.microsoft.com/office/drawing/2014/main" id="{C7D12402-258B-F477-D932-E8BBC6EB51BB}"/>
              </a:ext>
            </a:extLst>
          </p:cNvPr>
          <p:cNvPicPr>
            <a:picLocks noChangeAspect="1"/>
          </p:cNvPicPr>
          <p:nvPr/>
        </p:nvPicPr>
        <p:blipFill>
          <a:blip r:embed="rId3"/>
          <a:stretch>
            <a:fillRect/>
          </a:stretch>
        </p:blipFill>
        <p:spPr>
          <a:xfrm>
            <a:off x="5182928" y="3637561"/>
            <a:ext cx="3832827" cy="2200398"/>
          </a:xfrm>
          <a:prstGeom prst="rect">
            <a:avLst/>
          </a:prstGeom>
        </p:spPr>
      </p:pic>
      <p:pic>
        <p:nvPicPr>
          <p:cNvPr id="10" name="Picture 9">
            <a:extLst>
              <a:ext uri="{FF2B5EF4-FFF2-40B4-BE49-F238E27FC236}">
                <a16:creationId xmlns:a16="http://schemas.microsoft.com/office/drawing/2014/main" id="{F219D551-0EF2-0674-EE90-A1572E2CA398}"/>
              </a:ext>
            </a:extLst>
          </p:cNvPr>
          <p:cNvPicPr>
            <a:picLocks noChangeAspect="1"/>
          </p:cNvPicPr>
          <p:nvPr/>
        </p:nvPicPr>
        <p:blipFill>
          <a:blip r:embed="rId4"/>
          <a:stretch>
            <a:fillRect/>
          </a:stretch>
        </p:blipFill>
        <p:spPr>
          <a:xfrm>
            <a:off x="358208" y="3637561"/>
            <a:ext cx="3848030" cy="2200398"/>
          </a:xfrm>
          <a:prstGeom prst="rect">
            <a:avLst/>
          </a:prstGeom>
        </p:spPr>
      </p:pic>
      <p:sp>
        <p:nvSpPr>
          <p:cNvPr id="12" name="TextBox 11">
            <a:extLst>
              <a:ext uri="{FF2B5EF4-FFF2-40B4-BE49-F238E27FC236}">
                <a16:creationId xmlns:a16="http://schemas.microsoft.com/office/drawing/2014/main" id="{D14EFFA0-E4F8-1841-F46F-C5472CD5B679}"/>
              </a:ext>
            </a:extLst>
          </p:cNvPr>
          <p:cNvSpPr txBox="1"/>
          <p:nvPr/>
        </p:nvSpPr>
        <p:spPr>
          <a:xfrm>
            <a:off x="358208" y="5792343"/>
            <a:ext cx="1965463" cy="369332"/>
          </a:xfrm>
          <a:prstGeom prst="rect">
            <a:avLst/>
          </a:prstGeom>
          <a:noFill/>
        </p:spPr>
        <p:txBody>
          <a:bodyPr wrap="square">
            <a:spAutoFit/>
          </a:bodyPr>
          <a:lstStyle/>
          <a:p>
            <a:r>
              <a:rPr lang="en-GB" sz="1800" dirty="0"/>
              <a:t>Fluid Category C</a:t>
            </a:r>
            <a:endParaRPr lang="en-GB" dirty="0"/>
          </a:p>
        </p:txBody>
      </p:sp>
      <p:sp>
        <p:nvSpPr>
          <p:cNvPr id="13" name="TextBox 12">
            <a:extLst>
              <a:ext uri="{FF2B5EF4-FFF2-40B4-BE49-F238E27FC236}">
                <a16:creationId xmlns:a16="http://schemas.microsoft.com/office/drawing/2014/main" id="{11253B14-D995-11A2-8481-0AC2E37D62A8}"/>
              </a:ext>
            </a:extLst>
          </p:cNvPr>
          <p:cNvSpPr txBox="1"/>
          <p:nvPr/>
        </p:nvSpPr>
        <p:spPr>
          <a:xfrm>
            <a:off x="5377469" y="5792343"/>
            <a:ext cx="1965463" cy="369332"/>
          </a:xfrm>
          <a:prstGeom prst="rect">
            <a:avLst/>
          </a:prstGeom>
          <a:noFill/>
        </p:spPr>
        <p:txBody>
          <a:bodyPr wrap="square">
            <a:spAutoFit/>
          </a:bodyPr>
          <a:lstStyle/>
          <a:p>
            <a:r>
              <a:rPr lang="en-GB" sz="1800" dirty="0"/>
              <a:t>Hexane</a:t>
            </a:r>
            <a:endParaRPr lang="en-GB" dirty="0"/>
          </a:p>
        </p:txBody>
      </p:sp>
    </p:spTree>
    <p:extLst>
      <p:ext uri="{BB962C8B-B14F-4D97-AF65-F5344CB8AC3E}">
        <p14:creationId xmlns:p14="http://schemas.microsoft.com/office/powerpoint/2010/main" val="805829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Fluid Category C, R2</a:t>
            </a:r>
          </a:p>
        </p:txBody>
      </p:sp>
      <p:sp>
        <p:nvSpPr>
          <p:cNvPr id="5" name="Content Placeholder 3">
            <a:extLst>
              <a:ext uri="{FF2B5EF4-FFF2-40B4-BE49-F238E27FC236}">
                <a16:creationId xmlns:a16="http://schemas.microsoft.com/office/drawing/2014/main" id="{27451E02-FAD3-E933-818B-BA24172E9580}"/>
              </a:ext>
            </a:extLst>
          </p:cNvPr>
          <p:cNvSpPr txBox="1">
            <a:spLocks/>
          </p:cNvSpPr>
          <p:nvPr/>
        </p:nvSpPr>
        <p:spPr>
          <a:xfrm>
            <a:off x="1025554" y="1720422"/>
            <a:ext cx="8314749" cy="2099103"/>
          </a:xfrm>
          <a:prstGeom prst="rect">
            <a:avLst/>
          </a:prstGeom>
        </p:spPr>
        <p:txBody>
          <a:bodyPr>
            <a:normAutofit fontScale="62500" lnSpcReduction="20000"/>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600" dirty="0"/>
              <a:t>A similar trend is observed for R2 although there are some instances where the distances to LFL increase. </a:t>
            </a:r>
          </a:p>
          <a:p>
            <a:pPr marL="523875" indent="-342900"/>
            <a:r>
              <a:rPr lang="en-GB" sz="2600" dirty="0"/>
              <a:t>For 5 bara, 10 mm case the increase for hexane is 2.6 m. </a:t>
            </a:r>
          </a:p>
          <a:p>
            <a:pPr marL="523875" indent="-342900"/>
            <a:r>
              <a:rPr lang="en-GB" sz="2600" dirty="0"/>
              <a:t>This case results in a pool being formed on the ground and the behaviour differs between the two compositions.</a:t>
            </a:r>
          </a:p>
          <a:p>
            <a:pPr marL="523875" indent="-342900"/>
            <a:r>
              <a:rPr lang="en-GB" sz="2600" dirty="0"/>
              <a:t>This comparative study highlighted the need to be cautious if using a fluid composition that varies significantly from that used in EI15 but for the hole sizes typically used in HAC (1 mm and 2 mm), the maximum difference was only 0.1 m.</a:t>
            </a:r>
          </a:p>
          <a:p>
            <a:pPr marL="523875" indent="-342900"/>
            <a:endParaRPr lang="en-GB" sz="2400" dirty="0"/>
          </a:p>
        </p:txBody>
      </p:sp>
      <p:sp>
        <p:nvSpPr>
          <p:cNvPr id="6" name="Rectangle 3">
            <a:extLst>
              <a:ext uri="{FF2B5EF4-FFF2-40B4-BE49-F238E27FC236}">
                <a16:creationId xmlns:a16="http://schemas.microsoft.com/office/drawing/2014/main" id="{03645B53-510D-5DFC-1723-8E1C1F22ECFB}"/>
              </a:ext>
            </a:extLst>
          </p:cNvPr>
          <p:cNvSpPr>
            <a:spLocks noChangeArrowheads="1"/>
          </p:cNvSpPr>
          <p:nvPr/>
        </p:nvSpPr>
        <p:spPr bwMode="auto">
          <a:xfrm>
            <a:off x="440843" y="3629228"/>
            <a:ext cx="85749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600" b="1" i="1" u="none" strike="noStrike" cap="none" normalizeH="0" baseline="0" dirty="0" bmk="_Toc141262493">
                <a:ln>
                  <a:noFill/>
                </a:ln>
                <a:solidFill>
                  <a:schemeClr val="tx1"/>
                </a:solidFill>
                <a:effectLst/>
                <a:latin typeface="+mj-lt"/>
                <a:ea typeface="SimSun" panose="02010600030101010101" pitchFamily="2" charset="-122"/>
                <a:cs typeface="Times New Roman" panose="02020603050405020304" pitchFamily="18" charset="0"/>
              </a:rPr>
              <a:t>Fluid Category C and Hexane: Pressurised Release: Maximum R2 distance to LFL (m) for 5 bara and 10 mm</a:t>
            </a:r>
            <a:endParaRPr kumimoji="0" lang="en-GB" altLang="en-US" sz="1600" b="1" i="1" u="none" strike="noStrike" cap="none" normalizeH="0" baseline="0" dirty="0">
              <a:ln>
                <a:noFill/>
              </a:ln>
              <a:solidFill>
                <a:schemeClr val="tx1"/>
              </a:solidFill>
              <a:effectLst/>
              <a:latin typeface="+mj-lt"/>
            </a:endParaRPr>
          </a:p>
        </p:txBody>
      </p:sp>
      <p:sp>
        <p:nvSpPr>
          <p:cNvPr id="12" name="TextBox 11">
            <a:extLst>
              <a:ext uri="{FF2B5EF4-FFF2-40B4-BE49-F238E27FC236}">
                <a16:creationId xmlns:a16="http://schemas.microsoft.com/office/drawing/2014/main" id="{D14EFFA0-E4F8-1841-F46F-C5472CD5B679}"/>
              </a:ext>
            </a:extLst>
          </p:cNvPr>
          <p:cNvSpPr txBox="1"/>
          <p:nvPr/>
        </p:nvSpPr>
        <p:spPr>
          <a:xfrm>
            <a:off x="358208" y="5792343"/>
            <a:ext cx="1965463" cy="369332"/>
          </a:xfrm>
          <a:prstGeom prst="rect">
            <a:avLst/>
          </a:prstGeom>
          <a:noFill/>
        </p:spPr>
        <p:txBody>
          <a:bodyPr wrap="square">
            <a:spAutoFit/>
          </a:bodyPr>
          <a:lstStyle/>
          <a:p>
            <a:r>
              <a:rPr lang="en-GB" sz="1800" dirty="0"/>
              <a:t>Fluid Category C</a:t>
            </a:r>
            <a:endParaRPr lang="en-GB" dirty="0"/>
          </a:p>
        </p:txBody>
      </p:sp>
      <p:sp>
        <p:nvSpPr>
          <p:cNvPr id="13" name="TextBox 12">
            <a:extLst>
              <a:ext uri="{FF2B5EF4-FFF2-40B4-BE49-F238E27FC236}">
                <a16:creationId xmlns:a16="http://schemas.microsoft.com/office/drawing/2014/main" id="{11253B14-D995-11A2-8481-0AC2E37D62A8}"/>
              </a:ext>
            </a:extLst>
          </p:cNvPr>
          <p:cNvSpPr txBox="1"/>
          <p:nvPr/>
        </p:nvSpPr>
        <p:spPr>
          <a:xfrm>
            <a:off x="5377469" y="5792343"/>
            <a:ext cx="1965463" cy="369332"/>
          </a:xfrm>
          <a:prstGeom prst="rect">
            <a:avLst/>
          </a:prstGeom>
          <a:noFill/>
        </p:spPr>
        <p:txBody>
          <a:bodyPr wrap="square">
            <a:spAutoFit/>
          </a:bodyPr>
          <a:lstStyle/>
          <a:p>
            <a:r>
              <a:rPr lang="en-GB" sz="1800" dirty="0"/>
              <a:t>Hexane</a:t>
            </a:r>
            <a:endParaRPr lang="en-GB" dirty="0"/>
          </a:p>
        </p:txBody>
      </p:sp>
      <p:pic>
        <p:nvPicPr>
          <p:cNvPr id="3" name="Picture 2">
            <a:extLst>
              <a:ext uri="{FF2B5EF4-FFF2-40B4-BE49-F238E27FC236}">
                <a16:creationId xmlns:a16="http://schemas.microsoft.com/office/drawing/2014/main" id="{A1B66908-5840-F366-77A1-C7C80F793E59}"/>
              </a:ext>
            </a:extLst>
          </p:cNvPr>
          <p:cNvPicPr>
            <a:picLocks noChangeAspect="1"/>
          </p:cNvPicPr>
          <p:nvPr/>
        </p:nvPicPr>
        <p:blipFill>
          <a:blip r:embed="rId3"/>
          <a:stretch>
            <a:fillRect/>
          </a:stretch>
        </p:blipFill>
        <p:spPr>
          <a:xfrm>
            <a:off x="5372100" y="4280867"/>
            <a:ext cx="4385324" cy="1498614"/>
          </a:xfrm>
          <a:prstGeom prst="rect">
            <a:avLst/>
          </a:prstGeom>
        </p:spPr>
      </p:pic>
      <p:pic>
        <p:nvPicPr>
          <p:cNvPr id="4" name="Picture 3">
            <a:extLst>
              <a:ext uri="{FF2B5EF4-FFF2-40B4-BE49-F238E27FC236}">
                <a16:creationId xmlns:a16="http://schemas.microsoft.com/office/drawing/2014/main" id="{025EA29E-DBE0-9179-E4C9-3BF14EF68910}"/>
              </a:ext>
            </a:extLst>
          </p:cNvPr>
          <p:cNvPicPr>
            <a:picLocks noChangeAspect="1"/>
          </p:cNvPicPr>
          <p:nvPr/>
        </p:nvPicPr>
        <p:blipFill>
          <a:blip r:embed="rId4"/>
          <a:stretch>
            <a:fillRect/>
          </a:stretch>
        </p:blipFill>
        <p:spPr>
          <a:xfrm>
            <a:off x="342976" y="4280865"/>
            <a:ext cx="4385323" cy="1494193"/>
          </a:xfrm>
          <a:prstGeom prst="rect">
            <a:avLst/>
          </a:prstGeom>
        </p:spPr>
      </p:pic>
    </p:spTree>
    <p:extLst>
      <p:ext uri="{BB962C8B-B14F-4D97-AF65-F5344CB8AC3E}">
        <p14:creationId xmlns:p14="http://schemas.microsoft.com/office/powerpoint/2010/main" val="281872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Fluid Category C</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969656"/>
            <a:ext cx="8314749" cy="1722003"/>
          </a:xfrm>
          <a:prstGeom prst="rect">
            <a:avLst/>
          </a:prstGeom>
        </p:spPr>
        <p:txBody>
          <a:bodyPr>
            <a:normAutofit fontScale="92500" lnSpcReduction="10000"/>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Table shows the R2 distance to LFL for the 4</a:t>
            </a:r>
            <a:r>
              <a:rPr lang="en-GB" sz="2400" baseline="30000" dirty="0"/>
              <a:t>th</a:t>
            </a:r>
            <a:r>
              <a:rPr lang="en-GB" sz="2400" dirty="0"/>
              <a:t> and 5</a:t>
            </a:r>
            <a:r>
              <a:rPr lang="en-GB" sz="2400" baseline="30000" dirty="0"/>
              <a:t>th</a:t>
            </a:r>
            <a:r>
              <a:rPr lang="en-GB" sz="2400" dirty="0"/>
              <a:t> Edition for fluid category C.</a:t>
            </a:r>
          </a:p>
          <a:p>
            <a:pPr marL="523875" indent="-342900"/>
            <a:r>
              <a:rPr lang="en-GB" sz="2400" dirty="0"/>
              <a:t>There is little difference in smaller hole sizes but more pronounced for 5 mm and 10 mm.  Thought to be due to rounding in 4</a:t>
            </a:r>
            <a:r>
              <a:rPr lang="en-GB" sz="2400" baseline="30000" dirty="0"/>
              <a:t>th</a:t>
            </a:r>
            <a:r>
              <a:rPr lang="en-GB" sz="2400" dirty="0"/>
              <a:t> edition.</a:t>
            </a:r>
          </a:p>
        </p:txBody>
      </p:sp>
      <p:graphicFrame>
        <p:nvGraphicFramePr>
          <p:cNvPr id="4" name="Table 3">
            <a:extLst>
              <a:ext uri="{FF2B5EF4-FFF2-40B4-BE49-F238E27FC236}">
                <a16:creationId xmlns:a16="http://schemas.microsoft.com/office/drawing/2014/main" id="{2261663F-D72F-30A5-947F-C771395F9344}"/>
              </a:ext>
            </a:extLst>
          </p:cNvPr>
          <p:cNvGraphicFramePr>
            <a:graphicFrameLocks noGrp="1"/>
          </p:cNvGraphicFramePr>
          <p:nvPr>
            <p:extLst>
              <p:ext uri="{D42A27DB-BD31-4B8C-83A1-F6EECF244321}">
                <p14:modId xmlns:p14="http://schemas.microsoft.com/office/powerpoint/2010/main" val="3843257612"/>
              </p:ext>
            </p:extLst>
          </p:nvPr>
        </p:nvGraphicFramePr>
        <p:xfrm>
          <a:off x="799236" y="3619111"/>
          <a:ext cx="8104471" cy="2436690"/>
        </p:xfrm>
        <a:graphic>
          <a:graphicData uri="http://schemas.openxmlformats.org/drawingml/2006/table">
            <a:tbl>
              <a:tblPr firstRow="1" firstCol="1" bandRow="1">
                <a:tableStyleId>{5C22544A-7EE6-4342-B048-85BDC9FD1C3A}</a:tableStyleId>
              </a:tblPr>
              <a:tblGrid>
                <a:gridCol w="1634815">
                  <a:extLst>
                    <a:ext uri="{9D8B030D-6E8A-4147-A177-3AD203B41FA5}">
                      <a16:colId xmlns:a16="http://schemas.microsoft.com/office/drawing/2014/main" val="401066235"/>
                    </a:ext>
                  </a:extLst>
                </a:gridCol>
                <a:gridCol w="556862">
                  <a:extLst>
                    <a:ext uri="{9D8B030D-6E8A-4147-A177-3AD203B41FA5}">
                      <a16:colId xmlns:a16="http://schemas.microsoft.com/office/drawing/2014/main" val="2357467964"/>
                    </a:ext>
                  </a:extLst>
                </a:gridCol>
                <a:gridCol w="551062">
                  <a:extLst>
                    <a:ext uri="{9D8B030D-6E8A-4147-A177-3AD203B41FA5}">
                      <a16:colId xmlns:a16="http://schemas.microsoft.com/office/drawing/2014/main" val="3751129477"/>
                    </a:ext>
                  </a:extLst>
                </a:gridCol>
                <a:gridCol w="551062">
                  <a:extLst>
                    <a:ext uri="{9D8B030D-6E8A-4147-A177-3AD203B41FA5}">
                      <a16:colId xmlns:a16="http://schemas.microsoft.com/office/drawing/2014/main" val="1961241734"/>
                    </a:ext>
                  </a:extLst>
                </a:gridCol>
                <a:gridCol w="556862">
                  <a:extLst>
                    <a:ext uri="{9D8B030D-6E8A-4147-A177-3AD203B41FA5}">
                      <a16:colId xmlns:a16="http://schemas.microsoft.com/office/drawing/2014/main" val="3613397990"/>
                    </a:ext>
                  </a:extLst>
                </a:gridCol>
                <a:gridCol w="478553">
                  <a:extLst>
                    <a:ext uri="{9D8B030D-6E8A-4147-A177-3AD203B41FA5}">
                      <a16:colId xmlns:a16="http://schemas.microsoft.com/office/drawing/2014/main" val="4235110983"/>
                    </a:ext>
                  </a:extLst>
                </a:gridCol>
                <a:gridCol w="499823">
                  <a:extLst>
                    <a:ext uri="{9D8B030D-6E8A-4147-A177-3AD203B41FA5}">
                      <a16:colId xmlns:a16="http://schemas.microsoft.com/office/drawing/2014/main" val="824877022"/>
                    </a:ext>
                  </a:extLst>
                </a:gridCol>
                <a:gridCol w="556862">
                  <a:extLst>
                    <a:ext uri="{9D8B030D-6E8A-4147-A177-3AD203B41FA5}">
                      <a16:colId xmlns:a16="http://schemas.microsoft.com/office/drawing/2014/main" val="1720922055"/>
                    </a:ext>
                  </a:extLst>
                </a:gridCol>
                <a:gridCol w="586832">
                  <a:extLst>
                    <a:ext uri="{9D8B030D-6E8A-4147-A177-3AD203B41FA5}">
                      <a16:colId xmlns:a16="http://schemas.microsoft.com/office/drawing/2014/main" val="128978984"/>
                    </a:ext>
                  </a:extLst>
                </a:gridCol>
                <a:gridCol w="469852">
                  <a:extLst>
                    <a:ext uri="{9D8B030D-6E8A-4147-A177-3AD203B41FA5}">
                      <a16:colId xmlns:a16="http://schemas.microsoft.com/office/drawing/2014/main" val="3781938499"/>
                    </a:ext>
                  </a:extLst>
                </a:gridCol>
                <a:gridCol w="556862">
                  <a:extLst>
                    <a:ext uri="{9D8B030D-6E8A-4147-A177-3AD203B41FA5}">
                      <a16:colId xmlns:a16="http://schemas.microsoft.com/office/drawing/2014/main" val="3678921202"/>
                    </a:ext>
                  </a:extLst>
                </a:gridCol>
                <a:gridCol w="561696">
                  <a:extLst>
                    <a:ext uri="{9D8B030D-6E8A-4147-A177-3AD203B41FA5}">
                      <a16:colId xmlns:a16="http://schemas.microsoft.com/office/drawing/2014/main" val="4178404303"/>
                    </a:ext>
                  </a:extLst>
                </a:gridCol>
                <a:gridCol w="543328">
                  <a:extLst>
                    <a:ext uri="{9D8B030D-6E8A-4147-A177-3AD203B41FA5}">
                      <a16:colId xmlns:a16="http://schemas.microsoft.com/office/drawing/2014/main" val="568420460"/>
                    </a:ext>
                  </a:extLst>
                </a:gridCol>
              </a:tblGrid>
              <a:tr h="294526">
                <a:tc rowSpan="2">
                  <a:txBody>
                    <a:bodyPr/>
                    <a:lstStyle/>
                    <a:p>
                      <a:pPr algn="ctr">
                        <a:spcBef>
                          <a:spcPts val="600"/>
                        </a:spcBef>
                        <a:spcAft>
                          <a:spcPts val="600"/>
                        </a:spcAft>
                      </a:pPr>
                      <a:r>
                        <a:rPr lang="en-GB" sz="1400" dirty="0">
                          <a:effectLst/>
                        </a:rPr>
                        <a:t>4</a:t>
                      </a:r>
                      <a:r>
                        <a:rPr lang="en-GB" sz="1400" baseline="30000" dirty="0">
                          <a:effectLst/>
                        </a:rPr>
                        <a:t>th</a:t>
                      </a:r>
                      <a:r>
                        <a:rPr lang="en-GB" sz="1400" dirty="0">
                          <a:effectLst/>
                        </a:rPr>
                        <a:t> Ed. Vs 5</a:t>
                      </a:r>
                      <a:r>
                        <a:rPr lang="en-GB" sz="1400" baseline="30000" dirty="0">
                          <a:effectLst/>
                        </a:rPr>
                        <a:t>th</a:t>
                      </a:r>
                      <a:r>
                        <a:rPr lang="en-GB" sz="1400" dirty="0">
                          <a:effectLst/>
                        </a:rPr>
                        <a:t> 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12">
                  <a:txBody>
                    <a:bodyPr/>
                    <a:lstStyle/>
                    <a:p>
                      <a:pPr algn="ctr">
                        <a:spcBef>
                          <a:spcPts val="600"/>
                        </a:spcBef>
                        <a:spcAft>
                          <a:spcPts val="600"/>
                        </a:spcAft>
                      </a:pPr>
                      <a:r>
                        <a:rPr lang="en-GB" sz="900">
                          <a:effectLst/>
                        </a:rPr>
                        <a:t>Hole Size (mm)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43998941"/>
                  </a:ext>
                </a:extLst>
              </a:tr>
              <a:tr h="309253">
                <a:tc vMerge="1">
                  <a:txBody>
                    <a:bodyPr/>
                    <a:lstStyle/>
                    <a:p>
                      <a:endParaRPr lang="en-GB"/>
                    </a:p>
                  </a:txBody>
                  <a:tcPr/>
                </a:tc>
                <a:tc gridSpan="3">
                  <a:txBody>
                    <a:bodyPr/>
                    <a:lstStyle/>
                    <a:p>
                      <a:pPr algn="ctr">
                        <a:spcBef>
                          <a:spcPts val="600"/>
                        </a:spcBef>
                        <a:spcAft>
                          <a:spcPts val="600"/>
                        </a:spcAft>
                      </a:pPr>
                      <a:r>
                        <a:rPr lang="en-GB"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spcBef>
                          <a:spcPts val="600"/>
                        </a:spcBef>
                        <a:spcAft>
                          <a:spcPts val="600"/>
                        </a:spcAft>
                      </a:pPr>
                      <a:r>
                        <a:rPr lang="en-GB"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spcBef>
                          <a:spcPts val="600"/>
                        </a:spcBef>
                        <a:spcAft>
                          <a:spcPts val="600"/>
                        </a:spcAft>
                      </a:pPr>
                      <a:r>
                        <a:rPr lang="en-GB" sz="1400">
                          <a:effectLst/>
                        </a:rPr>
                        <a:t>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spcBef>
                          <a:spcPts val="600"/>
                        </a:spcBef>
                        <a:spcAft>
                          <a:spcPts val="600"/>
                        </a:spcAft>
                      </a:pPr>
                      <a:r>
                        <a:rPr lang="en-GB"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11937534"/>
                  </a:ext>
                </a:extLst>
              </a:tr>
              <a:tr h="636177">
                <a:tc>
                  <a:txBody>
                    <a:bodyPr/>
                    <a:lstStyle/>
                    <a:p>
                      <a:pPr algn="ctr">
                        <a:spcBef>
                          <a:spcPts val="600"/>
                        </a:spcBef>
                        <a:spcAft>
                          <a:spcPts val="600"/>
                        </a:spcAft>
                      </a:pPr>
                      <a:r>
                        <a:rPr lang="en-GB" sz="1400">
                          <a:effectLst/>
                        </a:rPr>
                        <a:t>Pressure (bara)</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4</a:t>
                      </a:r>
                      <a:r>
                        <a:rPr lang="en-GB" sz="1400" baseline="30000" dirty="0">
                          <a:effectLst/>
                        </a:rPr>
                        <a:t>th</a:t>
                      </a:r>
                      <a:r>
                        <a:rPr lang="en-GB" sz="1400" dirty="0">
                          <a:effectLst/>
                        </a:rPr>
                        <a:t> Ed.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5</a:t>
                      </a:r>
                      <a:r>
                        <a:rPr lang="en-GB" sz="1400" baseline="30000" dirty="0">
                          <a:effectLst/>
                        </a:rPr>
                        <a:t>th</a:t>
                      </a:r>
                      <a:r>
                        <a:rPr lang="en-GB" sz="1400" dirty="0">
                          <a:effectLst/>
                        </a:rPr>
                        <a:t> Ed.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Δ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4</a:t>
                      </a:r>
                      <a:r>
                        <a:rPr lang="en-GB" sz="1400" baseline="30000" dirty="0">
                          <a:effectLst/>
                        </a:rPr>
                        <a:t>th</a:t>
                      </a:r>
                      <a:r>
                        <a:rPr lang="en-GB" sz="1400" dirty="0">
                          <a:effectLst/>
                        </a:rPr>
                        <a:t> Ed.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5</a:t>
                      </a:r>
                      <a:r>
                        <a:rPr lang="en-GB" sz="1400" baseline="30000" dirty="0">
                          <a:effectLst/>
                        </a:rPr>
                        <a:t>th</a:t>
                      </a:r>
                      <a:r>
                        <a:rPr lang="en-GB" sz="1400" dirty="0">
                          <a:effectLst/>
                        </a:rPr>
                        <a:t> Ed.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Δ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4</a:t>
                      </a:r>
                      <a:r>
                        <a:rPr lang="en-GB" sz="1400" baseline="30000" dirty="0">
                          <a:effectLst/>
                        </a:rPr>
                        <a:t>th</a:t>
                      </a:r>
                      <a:r>
                        <a:rPr lang="en-GB" sz="1400" dirty="0">
                          <a:effectLst/>
                        </a:rPr>
                        <a:t> Ed.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5</a:t>
                      </a:r>
                      <a:r>
                        <a:rPr lang="en-GB" sz="1400" baseline="30000" dirty="0">
                          <a:effectLst/>
                        </a:rPr>
                        <a:t>th</a:t>
                      </a:r>
                      <a:r>
                        <a:rPr lang="en-GB" sz="1400" dirty="0">
                          <a:effectLst/>
                        </a:rPr>
                        <a:t> Ed.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Δ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4</a:t>
                      </a:r>
                      <a:r>
                        <a:rPr lang="en-GB" sz="1400" baseline="30000" dirty="0">
                          <a:effectLst/>
                        </a:rPr>
                        <a:t>th</a:t>
                      </a:r>
                      <a:r>
                        <a:rPr lang="en-GB" sz="1400" dirty="0">
                          <a:effectLst/>
                        </a:rPr>
                        <a:t> Ed.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5</a:t>
                      </a:r>
                      <a:r>
                        <a:rPr lang="en-GB" sz="1400" baseline="30000" dirty="0">
                          <a:effectLst/>
                        </a:rPr>
                        <a:t>th</a:t>
                      </a:r>
                      <a:r>
                        <a:rPr lang="en-GB" sz="1400" dirty="0">
                          <a:effectLst/>
                        </a:rPr>
                        <a:t> Ed.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Δ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0046920"/>
                  </a:ext>
                </a:extLst>
              </a:tr>
              <a:tr h="294526">
                <a:tc>
                  <a:txBody>
                    <a:bodyPr/>
                    <a:lstStyle/>
                    <a:p>
                      <a:pPr algn="ctr">
                        <a:spcBef>
                          <a:spcPts val="600"/>
                        </a:spcBef>
                        <a:spcAft>
                          <a:spcPts val="600"/>
                        </a:spcAft>
                      </a:pPr>
                      <a:r>
                        <a:rPr lang="en-GB" sz="1400" dirty="0">
                          <a:effectLst/>
                        </a:rPr>
                        <a:t>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2.5</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2.0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-0.5</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4</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4</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20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9</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-11</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50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29</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-21</a:t>
                      </a:r>
                    </a:p>
                  </a:txBody>
                  <a:tcPr marL="68580" marR="68580" marT="0" marB="0" anchor="ctr"/>
                </a:tc>
                <a:extLst>
                  <a:ext uri="{0D108BD9-81ED-4DB2-BD59-A6C34878D82A}">
                    <a16:rowId xmlns:a16="http://schemas.microsoft.com/office/drawing/2014/main" val="226937540"/>
                  </a:ext>
                </a:extLst>
              </a:tr>
              <a:tr h="294526">
                <a:tc>
                  <a:txBody>
                    <a:bodyPr/>
                    <a:lstStyle/>
                    <a:p>
                      <a:pPr algn="ctr">
                        <a:spcBef>
                          <a:spcPts val="600"/>
                        </a:spcBef>
                        <a:spcAft>
                          <a:spcPts val="600"/>
                        </a:spcAft>
                      </a:pPr>
                      <a:r>
                        <a:rPr lang="en-GB"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2.5</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2.0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-0.5</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4.5</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4</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-0.5</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21</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11</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-10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50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31</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-19</a:t>
                      </a:r>
                    </a:p>
                  </a:txBody>
                  <a:tcPr marL="68580" marR="68580" marT="0" marB="0" anchor="ctr"/>
                </a:tc>
                <a:extLst>
                  <a:ext uri="{0D108BD9-81ED-4DB2-BD59-A6C34878D82A}">
                    <a16:rowId xmlns:a16="http://schemas.microsoft.com/office/drawing/2014/main" val="3405739929"/>
                  </a:ext>
                </a:extLst>
              </a:tr>
              <a:tr h="294526">
                <a:tc>
                  <a:txBody>
                    <a:bodyPr/>
                    <a:lstStyle/>
                    <a:p>
                      <a:pPr algn="ctr">
                        <a:spcBef>
                          <a:spcPts val="600"/>
                        </a:spcBef>
                        <a:spcAft>
                          <a:spcPts val="600"/>
                        </a:spcAft>
                      </a:pPr>
                      <a:r>
                        <a:rPr lang="en-GB" sz="1400">
                          <a:effectLst/>
                        </a:rPr>
                        <a:t>50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3</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3</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5.5</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5.0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-0.5</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21</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13</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-8</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50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31</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a:solidFill>
                            <a:srgbClr val="221E1F"/>
                          </a:solidFill>
                          <a:effectLst/>
                          <a:latin typeface="Arial" panose="020B0604020202020204" pitchFamily="34" charset="0"/>
                          <a:ea typeface="Arial" panose="020B0604020202020204" pitchFamily="34" charset="0"/>
                          <a:cs typeface="Verdana" panose="020B0604030504040204" pitchFamily="34" charset="0"/>
                        </a:rPr>
                        <a:t>-19</a:t>
                      </a:r>
                    </a:p>
                  </a:txBody>
                  <a:tcPr marL="68580" marR="68580" marT="0" marB="0" anchor="ctr"/>
                </a:tc>
                <a:extLst>
                  <a:ext uri="{0D108BD9-81ED-4DB2-BD59-A6C34878D82A}">
                    <a16:rowId xmlns:a16="http://schemas.microsoft.com/office/drawing/2014/main" val="2390538041"/>
                  </a:ext>
                </a:extLst>
              </a:tr>
              <a:tr h="309253">
                <a:tc>
                  <a:txBody>
                    <a:bodyPr/>
                    <a:lstStyle/>
                    <a:p>
                      <a:pPr algn="ctr">
                        <a:spcBef>
                          <a:spcPts val="600"/>
                        </a:spcBef>
                        <a:spcAft>
                          <a:spcPts val="600"/>
                        </a:spcAft>
                      </a:pPr>
                      <a:r>
                        <a:rPr lang="en-GB" sz="1400" dirty="0">
                          <a:effectLst/>
                        </a:rPr>
                        <a:t>100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3</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3</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6</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5</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-1</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21</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14</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-7</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50</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Calibri" panose="020F0502020204030204" pitchFamily="34" charset="0"/>
                          <a:cs typeface="Times New Roman" panose="02020603050405020304" pitchFamily="18" charset="0"/>
                        </a:rPr>
                        <a:t>32</a:t>
                      </a:r>
                    </a:p>
                  </a:txBody>
                  <a:tcPr marL="68580" marR="68580" marT="0" marB="0" anchor="ctr"/>
                </a:tc>
                <a:tc>
                  <a:txBody>
                    <a:bodyPr/>
                    <a:lstStyle/>
                    <a:p>
                      <a:pPr marL="0" algn="ctr" defTabSz="914400" rtl="0" eaLnBrk="1" latinLnBrk="0" hangingPunct="1">
                        <a:lnSpc>
                          <a:spcPts val="1300"/>
                        </a:lnSpc>
                        <a:spcBef>
                          <a:spcPts val="600"/>
                        </a:spcBef>
                        <a:spcAft>
                          <a:spcPts val="600"/>
                        </a:spcAft>
                      </a:pPr>
                      <a:r>
                        <a:rPr lang="en-GB" sz="1000" kern="1200" dirty="0">
                          <a:solidFill>
                            <a:srgbClr val="221E1F"/>
                          </a:solidFill>
                          <a:effectLst/>
                          <a:latin typeface="Arial" panose="020B0604020202020204" pitchFamily="34" charset="0"/>
                          <a:ea typeface="Arial" panose="020B0604020202020204" pitchFamily="34" charset="0"/>
                          <a:cs typeface="Verdana" panose="020B0604030504040204" pitchFamily="34" charset="0"/>
                        </a:rPr>
                        <a:t>-18</a:t>
                      </a:r>
                    </a:p>
                  </a:txBody>
                  <a:tcPr marL="68580" marR="68580" marT="0" marB="0" anchor="ctr"/>
                </a:tc>
                <a:extLst>
                  <a:ext uri="{0D108BD9-81ED-4DB2-BD59-A6C34878D82A}">
                    <a16:rowId xmlns:a16="http://schemas.microsoft.com/office/drawing/2014/main" val="2262931969"/>
                  </a:ext>
                </a:extLst>
              </a:tr>
            </a:tbl>
          </a:graphicData>
        </a:graphic>
      </p:graphicFrame>
    </p:spTree>
    <p:extLst>
      <p:ext uri="{BB962C8B-B14F-4D97-AF65-F5344CB8AC3E}">
        <p14:creationId xmlns:p14="http://schemas.microsoft.com/office/powerpoint/2010/main" val="257578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Liquid/Pool Releases</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969656"/>
            <a:ext cx="8314749" cy="3794680"/>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1600" dirty="0"/>
              <a:t>The 4</a:t>
            </a:r>
            <a:r>
              <a:rPr lang="en-GB" sz="1600" baseline="30000" dirty="0"/>
              <a:t>th</a:t>
            </a:r>
            <a:r>
              <a:rPr lang="en-GB" sz="1600" dirty="0"/>
              <a:t> edition of EI15 considered fluid category A, B and C liquid pools.</a:t>
            </a:r>
          </a:p>
          <a:p>
            <a:pPr marL="523875" indent="-342900"/>
            <a:r>
              <a:rPr lang="en-GB" sz="1600" dirty="0"/>
              <a:t>Fluid category A.</a:t>
            </a:r>
          </a:p>
          <a:p>
            <a:pPr marL="739875" lvl="1" indent="-342900"/>
            <a:r>
              <a:rPr lang="en-GB" sz="1600" dirty="0"/>
              <a:t>Fluid Category A is a vapour at ambient temperature and pressure. In the 4th Edition of EI15 Fluid Category A was modelled at -40°C.</a:t>
            </a:r>
          </a:p>
          <a:p>
            <a:pPr marL="739875" lvl="1" indent="-342900"/>
            <a:r>
              <a:rPr lang="en-GB" sz="1600" dirty="0"/>
              <a:t>Fluid Category A is representative of Liquid Petroleum Gas (LPG). Based on discussions with representatives from Liquid Gas UK, it is understood that the vast majority of installations in the UK store LPG as a pressurised liquid (covered in Table C4) rather than as a refrigerated liquid at lower pressure. Fluid category A has therefore been removed from the 5</a:t>
            </a:r>
            <a:r>
              <a:rPr lang="en-GB" sz="1600" baseline="30000" dirty="0"/>
              <a:t>th</a:t>
            </a:r>
            <a:r>
              <a:rPr lang="en-GB" sz="1600" dirty="0"/>
              <a:t> edition of EI15.</a:t>
            </a:r>
          </a:p>
          <a:p>
            <a:pPr marL="523875" lvl="1" indent="-342900"/>
            <a:r>
              <a:rPr lang="en-GB" sz="1600" dirty="0"/>
              <a:t>Single pool depth of 0.1 m has been modelled in 5</a:t>
            </a:r>
            <a:r>
              <a:rPr lang="en-GB" sz="1600" baseline="30000" dirty="0"/>
              <a:t>th</a:t>
            </a:r>
            <a:r>
              <a:rPr lang="en-GB" sz="1600" dirty="0"/>
              <a:t> edition of EI15.</a:t>
            </a:r>
          </a:p>
          <a:p>
            <a:pPr marL="739875" lvl="2" indent="-342900"/>
            <a:r>
              <a:rPr lang="en-GB" sz="1600" dirty="0"/>
              <a:t>Difficult to estimate pool depth as it will vary with time.</a:t>
            </a:r>
          </a:p>
          <a:p>
            <a:pPr marL="739875" lvl="2" indent="-342900"/>
            <a:r>
              <a:rPr lang="en-GB" sz="1600" dirty="0"/>
              <a:t>0.1 m chosen as larger pool depths gave greater distances to LFL. </a:t>
            </a:r>
          </a:p>
        </p:txBody>
      </p:sp>
    </p:spTree>
    <p:extLst>
      <p:ext uri="{BB962C8B-B14F-4D97-AF65-F5344CB8AC3E}">
        <p14:creationId xmlns:p14="http://schemas.microsoft.com/office/powerpoint/2010/main" val="1355478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Liquid/Pool Releases, Cat. B</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795625" y="1722314"/>
            <a:ext cx="8314749" cy="1621269"/>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lvl="1" indent="-342900"/>
            <a:r>
              <a:rPr lang="en-GB" sz="2000" dirty="0"/>
              <a:t>The distances to LFL have reduced in the 5</a:t>
            </a:r>
            <a:r>
              <a:rPr lang="en-GB" sz="2000" baseline="30000" dirty="0"/>
              <a:t>th</a:t>
            </a:r>
            <a:r>
              <a:rPr lang="en-GB" sz="2000" dirty="0"/>
              <a:t> Edition of EI15.</a:t>
            </a:r>
          </a:p>
          <a:p>
            <a:pPr marL="523875" lvl="1" indent="-342900"/>
            <a:r>
              <a:rPr lang="en-GB" sz="2000" dirty="0"/>
              <a:t>Main reason for the decrease is the evaporation rate calculation changing in newer version of PHAST.  </a:t>
            </a:r>
          </a:p>
          <a:p>
            <a:pPr marL="523875" lvl="1" indent="-342900"/>
            <a:r>
              <a:rPr lang="en-GB" sz="2000" dirty="0"/>
              <a:t>Evaporation rate 3 x lower in some instances.</a:t>
            </a:r>
          </a:p>
        </p:txBody>
      </p:sp>
      <p:graphicFrame>
        <p:nvGraphicFramePr>
          <p:cNvPr id="4" name="Table 3">
            <a:extLst>
              <a:ext uri="{FF2B5EF4-FFF2-40B4-BE49-F238E27FC236}">
                <a16:creationId xmlns:a16="http://schemas.microsoft.com/office/drawing/2014/main" id="{8A3EE0C4-33FC-5B66-AEE5-EB9F4A59A353}"/>
              </a:ext>
            </a:extLst>
          </p:cNvPr>
          <p:cNvGraphicFramePr>
            <a:graphicFrameLocks noGrp="1"/>
          </p:cNvGraphicFramePr>
          <p:nvPr>
            <p:extLst>
              <p:ext uri="{D42A27DB-BD31-4B8C-83A1-F6EECF244321}">
                <p14:modId xmlns:p14="http://schemas.microsoft.com/office/powerpoint/2010/main" val="2681340246"/>
              </p:ext>
            </p:extLst>
          </p:nvPr>
        </p:nvGraphicFramePr>
        <p:xfrm>
          <a:off x="1490661" y="4029076"/>
          <a:ext cx="6924675" cy="1706880"/>
        </p:xfrm>
        <a:graphic>
          <a:graphicData uri="http://schemas.openxmlformats.org/drawingml/2006/table">
            <a:tbl>
              <a:tblPr firstRow="1" firstCol="1" bandRow="1">
                <a:tableStyleId>{5C22544A-7EE6-4342-B048-85BDC9FD1C3A}</a:tableStyleId>
              </a:tblPr>
              <a:tblGrid>
                <a:gridCol w="1430071">
                  <a:extLst>
                    <a:ext uri="{9D8B030D-6E8A-4147-A177-3AD203B41FA5}">
                      <a16:colId xmlns:a16="http://schemas.microsoft.com/office/drawing/2014/main" val="3893086690"/>
                    </a:ext>
                  </a:extLst>
                </a:gridCol>
                <a:gridCol w="1813132">
                  <a:extLst>
                    <a:ext uri="{9D8B030D-6E8A-4147-A177-3AD203B41FA5}">
                      <a16:colId xmlns:a16="http://schemas.microsoft.com/office/drawing/2014/main" val="1288818126"/>
                    </a:ext>
                  </a:extLst>
                </a:gridCol>
                <a:gridCol w="1893329">
                  <a:extLst>
                    <a:ext uri="{9D8B030D-6E8A-4147-A177-3AD203B41FA5}">
                      <a16:colId xmlns:a16="http://schemas.microsoft.com/office/drawing/2014/main" val="3597606366"/>
                    </a:ext>
                  </a:extLst>
                </a:gridCol>
                <a:gridCol w="1788143">
                  <a:extLst>
                    <a:ext uri="{9D8B030D-6E8A-4147-A177-3AD203B41FA5}">
                      <a16:colId xmlns:a16="http://schemas.microsoft.com/office/drawing/2014/main" val="3553903504"/>
                    </a:ext>
                  </a:extLst>
                </a:gridCol>
              </a:tblGrid>
              <a:tr h="190500">
                <a:tc rowSpan="2">
                  <a:txBody>
                    <a:bodyPr/>
                    <a:lstStyle/>
                    <a:p>
                      <a:pPr algn="ctr">
                        <a:spcBef>
                          <a:spcPts val="600"/>
                        </a:spcBef>
                        <a:spcAft>
                          <a:spcPts val="600"/>
                        </a:spcAft>
                      </a:pPr>
                      <a:r>
                        <a:rPr lang="en-GB" sz="1400">
                          <a:effectLst/>
                        </a:rPr>
                        <a:t>EI15 4</a:t>
                      </a:r>
                      <a:r>
                        <a:rPr lang="en-GB" sz="1400" baseline="30000">
                          <a:effectLst/>
                        </a:rPr>
                        <a:t>th</a:t>
                      </a:r>
                      <a:r>
                        <a:rPr lang="en-GB" sz="1400">
                          <a:effectLst/>
                        </a:rPr>
                        <a:t> Edition vs 5</a:t>
                      </a:r>
                      <a:r>
                        <a:rPr lang="en-GB" sz="1400" baseline="30000">
                          <a:effectLst/>
                        </a:rPr>
                        <a:t>th</a:t>
                      </a:r>
                      <a:r>
                        <a:rPr lang="en-GB" sz="1400">
                          <a:effectLst/>
                        </a:rPr>
                        <a:t> Edition (PHAST v8.4)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spcBef>
                          <a:spcPts val="600"/>
                        </a:spcBef>
                        <a:spcAft>
                          <a:spcPts val="600"/>
                        </a:spcAft>
                      </a:pPr>
                      <a:r>
                        <a:rPr lang="en-GB" sz="1400">
                          <a:effectLst/>
                        </a:rPr>
                        <a:t>Depth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58891888"/>
                  </a:ext>
                </a:extLst>
              </a:tr>
              <a:tr h="200025">
                <a:tc vMerge="1">
                  <a:txBody>
                    <a:bodyPr/>
                    <a:lstStyle/>
                    <a:p>
                      <a:endParaRPr lang="en-GB"/>
                    </a:p>
                  </a:txBody>
                  <a:tcPr/>
                </a:tc>
                <a:tc gridSpan="3">
                  <a:txBody>
                    <a:bodyPr/>
                    <a:lstStyle/>
                    <a:p>
                      <a:pPr algn="ctr">
                        <a:spcBef>
                          <a:spcPts val="600"/>
                        </a:spcBef>
                        <a:spcAft>
                          <a:spcPts val="600"/>
                        </a:spcAft>
                      </a:pPr>
                      <a:r>
                        <a:rPr lang="en-GB" sz="1400">
                          <a:effectLst/>
                        </a:rPr>
                        <a:t>0.1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00811448"/>
                  </a:ext>
                </a:extLst>
              </a:tr>
              <a:tr h="190500">
                <a:tc rowSpan="2">
                  <a:txBody>
                    <a:bodyPr/>
                    <a:lstStyle/>
                    <a:p>
                      <a:pPr algn="ctr">
                        <a:spcBef>
                          <a:spcPts val="600"/>
                        </a:spcBef>
                        <a:spcAft>
                          <a:spcPts val="600"/>
                        </a:spcAft>
                      </a:pPr>
                      <a:r>
                        <a:rPr lang="en-GB" sz="1400" dirty="0">
                          <a:effectLst/>
                        </a:rPr>
                        <a:t>Pool Diameter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spcBef>
                          <a:spcPts val="600"/>
                        </a:spcBef>
                        <a:spcAft>
                          <a:spcPts val="600"/>
                        </a:spcAft>
                      </a:pPr>
                      <a:r>
                        <a:rPr lang="en-GB" sz="1400">
                          <a:effectLst/>
                        </a:rPr>
                        <a:t>Distance to LFL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rowSpan="2">
                  <a:txBody>
                    <a:bodyPr/>
                    <a:lstStyle/>
                    <a:p>
                      <a:pPr algn="ctr">
                        <a:spcBef>
                          <a:spcPts val="600"/>
                        </a:spcBef>
                        <a:spcAft>
                          <a:spcPts val="600"/>
                        </a:spcAft>
                      </a:pPr>
                      <a:r>
                        <a:rPr lang="en-GB" sz="1400">
                          <a:effectLst/>
                        </a:rPr>
                        <a:t>Δ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8422968"/>
                  </a:ext>
                </a:extLst>
              </a:tr>
              <a:tr h="190500">
                <a:tc vMerge="1">
                  <a:txBody>
                    <a:bodyPr/>
                    <a:lstStyle/>
                    <a:p>
                      <a:endParaRPr lang="en-GB"/>
                    </a:p>
                  </a:txBody>
                  <a:tcPr/>
                </a:tc>
                <a:tc>
                  <a:txBody>
                    <a:bodyPr/>
                    <a:lstStyle/>
                    <a:p>
                      <a:pPr algn="ctr">
                        <a:spcBef>
                          <a:spcPts val="600"/>
                        </a:spcBef>
                        <a:spcAft>
                          <a:spcPts val="600"/>
                        </a:spcAft>
                      </a:pPr>
                      <a:r>
                        <a:rPr lang="en-GB" sz="1400">
                          <a:effectLst/>
                        </a:rPr>
                        <a:t>4</a:t>
                      </a:r>
                      <a:r>
                        <a:rPr lang="en-GB" sz="1400" baseline="30000">
                          <a:effectLst/>
                        </a:rPr>
                        <a:t>th</a:t>
                      </a:r>
                      <a:r>
                        <a:rPr lang="en-GB" sz="1400">
                          <a:effectLst/>
                        </a:rPr>
                        <a:t> Edition EI15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5</a:t>
                      </a:r>
                      <a:r>
                        <a:rPr lang="en-GB" sz="1400" baseline="30000" dirty="0">
                          <a:effectLst/>
                        </a:rPr>
                        <a:t>th</a:t>
                      </a:r>
                      <a:r>
                        <a:rPr lang="en-GB" sz="1400" dirty="0">
                          <a:effectLst/>
                        </a:rPr>
                        <a:t> Edition EI15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GB"/>
                    </a:p>
                  </a:txBody>
                  <a:tcPr/>
                </a:tc>
                <a:extLst>
                  <a:ext uri="{0D108BD9-81ED-4DB2-BD59-A6C34878D82A}">
                    <a16:rowId xmlns:a16="http://schemas.microsoft.com/office/drawing/2014/main" val="3949026944"/>
                  </a:ext>
                </a:extLst>
              </a:tr>
              <a:tr h="190500">
                <a:tc>
                  <a:txBody>
                    <a:bodyPr/>
                    <a:lstStyle/>
                    <a:p>
                      <a:pPr algn="ctr">
                        <a:spcBef>
                          <a:spcPts val="600"/>
                        </a:spcBef>
                        <a:spcAft>
                          <a:spcPts val="600"/>
                        </a:spcAft>
                      </a:pPr>
                      <a:r>
                        <a:rPr lang="en-GB"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2.9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-0.1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1294318"/>
                  </a:ext>
                </a:extLst>
              </a:tr>
              <a:tr h="190500">
                <a:tc>
                  <a:txBody>
                    <a:bodyPr/>
                    <a:lstStyle/>
                    <a:p>
                      <a:pPr algn="ctr">
                        <a:spcBef>
                          <a:spcPts val="600"/>
                        </a:spcBef>
                        <a:spcAft>
                          <a:spcPts val="600"/>
                        </a:spcAft>
                      </a:pPr>
                      <a:r>
                        <a:rPr lang="en-GB" sz="1400">
                          <a:effectLst/>
                        </a:rPr>
                        <a:t>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15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6.1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-8.9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3388847"/>
                  </a:ext>
                </a:extLst>
              </a:tr>
              <a:tr h="200025">
                <a:tc>
                  <a:txBody>
                    <a:bodyPr/>
                    <a:lstStyle/>
                    <a:p>
                      <a:pPr algn="ctr">
                        <a:spcBef>
                          <a:spcPts val="600"/>
                        </a:spcBef>
                        <a:spcAft>
                          <a:spcPts val="600"/>
                        </a:spcAft>
                      </a:pPr>
                      <a:r>
                        <a:rPr lang="en-GB"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28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effectLst/>
                        </a:rPr>
                        <a:t>20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-8.0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755191"/>
                  </a:ext>
                </a:extLst>
              </a:tr>
            </a:tbl>
          </a:graphicData>
        </a:graphic>
      </p:graphicFrame>
      <p:sp>
        <p:nvSpPr>
          <p:cNvPr id="6" name="TextBox 5">
            <a:extLst>
              <a:ext uri="{FF2B5EF4-FFF2-40B4-BE49-F238E27FC236}">
                <a16:creationId xmlns:a16="http://schemas.microsoft.com/office/drawing/2014/main" id="{17AEB4AF-F65D-6744-35D1-1569FB84CA60}"/>
              </a:ext>
            </a:extLst>
          </p:cNvPr>
          <p:cNvSpPr txBox="1"/>
          <p:nvPr/>
        </p:nvSpPr>
        <p:spPr>
          <a:xfrm>
            <a:off x="328324" y="3429000"/>
            <a:ext cx="8782050" cy="584775"/>
          </a:xfrm>
          <a:prstGeom prst="rect">
            <a:avLst/>
          </a:prstGeom>
          <a:noFill/>
        </p:spPr>
        <p:txBody>
          <a:bodyPr wrap="square">
            <a:spAutoFit/>
          </a:bodyPr>
          <a:lstStyle/>
          <a:p>
            <a:r>
              <a:rPr lang="en-GB" sz="1600" b="1" i="1" dirty="0">
                <a:effectLst/>
                <a:latin typeface="+mj-lt"/>
                <a:ea typeface="Calibri" panose="020F0502020204030204" pitchFamily="34" charset="0"/>
              </a:rPr>
              <a:t>B: Liquid Pool: 4th Edition vs 5th Edition EI15 Table C6: Distances to LFL from the edge of the pool</a:t>
            </a:r>
            <a:endParaRPr lang="en-GB" sz="1600" i="1" dirty="0">
              <a:latin typeface="+mj-lt"/>
            </a:endParaRPr>
          </a:p>
        </p:txBody>
      </p:sp>
    </p:spTree>
    <p:extLst>
      <p:ext uri="{BB962C8B-B14F-4D97-AF65-F5344CB8AC3E}">
        <p14:creationId xmlns:p14="http://schemas.microsoft.com/office/powerpoint/2010/main" val="1336029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Liquid/Pool Releases, Cat. C</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795625" y="2217614"/>
            <a:ext cx="8314749" cy="458911"/>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lvl="1" indent="-342900"/>
            <a:r>
              <a:rPr lang="en-GB" sz="2000" dirty="0"/>
              <a:t>The distances to LFL have again reduced for similar reasons. </a:t>
            </a:r>
          </a:p>
        </p:txBody>
      </p:sp>
      <p:graphicFrame>
        <p:nvGraphicFramePr>
          <p:cNvPr id="4" name="Table 3">
            <a:extLst>
              <a:ext uri="{FF2B5EF4-FFF2-40B4-BE49-F238E27FC236}">
                <a16:creationId xmlns:a16="http://schemas.microsoft.com/office/drawing/2014/main" id="{8A3EE0C4-33FC-5B66-AEE5-EB9F4A59A353}"/>
              </a:ext>
            </a:extLst>
          </p:cNvPr>
          <p:cNvGraphicFramePr>
            <a:graphicFrameLocks noGrp="1"/>
          </p:cNvGraphicFramePr>
          <p:nvPr>
            <p:extLst>
              <p:ext uri="{D42A27DB-BD31-4B8C-83A1-F6EECF244321}">
                <p14:modId xmlns:p14="http://schemas.microsoft.com/office/powerpoint/2010/main" val="2753306182"/>
              </p:ext>
            </p:extLst>
          </p:nvPr>
        </p:nvGraphicFramePr>
        <p:xfrm>
          <a:off x="1490661" y="3846196"/>
          <a:ext cx="6924675" cy="1706880"/>
        </p:xfrm>
        <a:graphic>
          <a:graphicData uri="http://schemas.openxmlformats.org/drawingml/2006/table">
            <a:tbl>
              <a:tblPr firstRow="1" firstCol="1" bandRow="1">
                <a:tableStyleId>{5C22544A-7EE6-4342-B048-85BDC9FD1C3A}</a:tableStyleId>
              </a:tblPr>
              <a:tblGrid>
                <a:gridCol w="1430071">
                  <a:extLst>
                    <a:ext uri="{9D8B030D-6E8A-4147-A177-3AD203B41FA5}">
                      <a16:colId xmlns:a16="http://schemas.microsoft.com/office/drawing/2014/main" val="3893086690"/>
                    </a:ext>
                  </a:extLst>
                </a:gridCol>
                <a:gridCol w="1813132">
                  <a:extLst>
                    <a:ext uri="{9D8B030D-6E8A-4147-A177-3AD203B41FA5}">
                      <a16:colId xmlns:a16="http://schemas.microsoft.com/office/drawing/2014/main" val="1288818126"/>
                    </a:ext>
                  </a:extLst>
                </a:gridCol>
                <a:gridCol w="1893329">
                  <a:extLst>
                    <a:ext uri="{9D8B030D-6E8A-4147-A177-3AD203B41FA5}">
                      <a16:colId xmlns:a16="http://schemas.microsoft.com/office/drawing/2014/main" val="3597606366"/>
                    </a:ext>
                  </a:extLst>
                </a:gridCol>
                <a:gridCol w="1788143">
                  <a:extLst>
                    <a:ext uri="{9D8B030D-6E8A-4147-A177-3AD203B41FA5}">
                      <a16:colId xmlns:a16="http://schemas.microsoft.com/office/drawing/2014/main" val="3553903504"/>
                    </a:ext>
                  </a:extLst>
                </a:gridCol>
              </a:tblGrid>
              <a:tr h="190500">
                <a:tc rowSpan="2">
                  <a:txBody>
                    <a:bodyPr/>
                    <a:lstStyle/>
                    <a:p>
                      <a:pPr algn="ctr">
                        <a:spcBef>
                          <a:spcPts val="600"/>
                        </a:spcBef>
                        <a:spcAft>
                          <a:spcPts val="600"/>
                        </a:spcAft>
                      </a:pPr>
                      <a:r>
                        <a:rPr lang="en-GB" sz="1400">
                          <a:effectLst/>
                        </a:rPr>
                        <a:t>EI15 4</a:t>
                      </a:r>
                      <a:r>
                        <a:rPr lang="en-GB" sz="1400" baseline="30000">
                          <a:effectLst/>
                        </a:rPr>
                        <a:t>th</a:t>
                      </a:r>
                      <a:r>
                        <a:rPr lang="en-GB" sz="1400">
                          <a:effectLst/>
                        </a:rPr>
                        <a:t> Edition vs 5</a:t>
                      </a:r>
                      <a:r>
                        <a:rPr lang="en-GB" sz="1400" baseline="30000">
                          <a:effectLst/>
                        </a:rPr>
                        <a:t>th</a:t>
                      </a:r>
                      <a:r>
                        <a:rPr lang="en-GB" sz="1400">
                          <a:effectLst/>
                        </a:rPr>
                        <a:t> Edition (PHAST v8.4)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spcBef>
                          <a:spcPts val="600"/>
                        </a:spcBef>
                        <a:spcAft>
                          <a:spcPts val="600"/>
                        </a:spcAft>
                      </a:pPr>
                      <a:r>
                        <a:rPr lang="en-GB" sz="1400">
                          <a:effectLst/>
                        </a:rPr>
                        <a:t>Depth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58891888"/>
                  </a:ext>
                </a:extLst>
              </a:tr>
              <a:tr h="200025">
                <a:tc vMerge="1">
                  <a:txBody>
                    <a:bodyPr/>
                    <a:lstStyle/>
                    <a:p>
                      <a:endParaRPr lang="en-GB"/>
                    </a:p>
                  </a:txBody>
                  <a:tcPr/>
                </a:tc>
                <a:tc gridSpan="3">
                  <a:txBody>
                    <a:bodyPr/>
                    <a:lstStyle/>
                    <a:p>
                      <a:pPr algn="ctr">
                        <a:spcBef>
                          <a:spcPts val="600"/>
                        </a:spcBef>
                        <a:spcAft>
                          <a:spcPts val="600"/>
                        </a:spcAft>
                      </a:pPr>
                      <a:r>
                        <a:rPr lang="en-GB" sz="1400">
                          <a:effectLst/>
                        </a:rPr>
                        <a:t>0.1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00811448"/>
                  </a:ext>
                </a:extLst>
              </a:tr>
              <a:tr h="190500">
                <a:tc rowSpan="2">
                  <a:txBody>
                    <a:bodyPr/>
                    <a:lstStyle/>
                    <a:p>
                      <a:pPr algn="ctr">
                        <a:spcBef>
                          <a:spcPts val="600"/>
                        </a:spcBef>
                        <a:spcAft>
                          <a:spcPts val="600"/>
                        </a:spcAft>
                      </a:pPr>
                      <a:r>
                        <a:rPr lang="en-GB" sz="1400" dirty="0">
                          <a:effectLst/>
                        </a:rPr>
                        <a:t>Pool Diameter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spcBef>
                          <a:spcPts val="600"/>
                        </a:spcBef>
                        <a:spcAft>
                          <a:spcPts val="600"/>
                        </a:spcAft>
                      </a:pPr>
                      <a:r>
                        <a:rPr lang="en-GB" sz="1400">
                          <a:effectLst/>
                        </a:rPr>
                        <a:t>Distance to LFL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rowSpan="2">
                  <a:txBody>
                    <a:bodyPr/>
                    <a:lstStyle/>
                    <a:p>
                      <a:pPr algn="ctr">
                        <a:spcBef>
                          <a:spcPts val="600"/>
                        </a:spcBef>
                        <a:spcAft>
                          <a:spcPts val="600"/>
                        </a:spcAft>
                      </a:pPr>
                      <a:r>
                        <a:rPr lang="en-GB" sz="1400">
                          <a:effectLst/>
                        </a:rPr>
                        <a:t>Δ (m)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8422968"/>
                  </a:ext>
                </a:extLst>
              </a:tr>
              <a:tr h="190500">
                <a:tc vMerge="1">
                  <a:txBody>
                    <a:bodyPr/>
                    <a:lstStyle/>
                    <a:p>
                      <a:endParaRPr lang="en-GB"/>
                    </a:p>
                  </a:txBody>
                  <a:tcPr/>
                </a:tc>
                <a:tc>
                  <a:txBody>
                    <a:bodyPr/>
                    <a:lstStyle/>
                    <a:p>
                      <a:pPr algn="ctr">
                        <a:spcBef>
                          <a:spcPts val="600"/>
                        </a:spcBef>
                        <a:spcAft>
                          <a:spcPts val="600"/>
                        </a:spcAft>
                      </a:pPr>
                      <a:r>
                        <a:rPr lang="en-GB" sz="1400" dirty="0">
                          <a:effectLst/>
                        </a:rPr>
                        <a:t>4</a:t>
                      </a:r>
                      <a:r>
                        <a:rPr lang="en-GB" sz="1400" baseline="30000" dirty="0">
                          <a:effectLst/>
                        </a:rPr>
                        <a:t>th</a:t>
                      </a:r>
                      <a:r>
                        <a:rPr lang="en-GB" sz="1400" dirty="0">
                          <a:effectLst/>
                        </a:rPr>
                        <a:t> Edition EI15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effectLst/>
                        </a:rPr>
                        <a:t>5</a:t>
                      </a:r>
                      <a:r>
                        <a:rPr lang="en-GB" sz="1400" baseline="30000" dirty="0">
                          <a:effectLst/>
                        </a:rPr>
                        <a:t>th</a:t>
                      </a:r>
                      <a:r>
                        <a:rPr lang="en-GB" sz="1400" dirty="0">
                          <a:effectLst/>
                        </a:rPr>
                        <a:t> Edition EI15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GB"/>
                    </a:p>
                  </a:txBody>
                  <a:tcPr/>
                </a:tc>
                <a:extLst>
                  <a:ext uri="{0D108BD9-81ED-4DB2-BD59-A6C34878D82A}">
                    <a16:rowId xmlns:a16="http://schemas.microsoft.com/office/drawing/2014/main" val="3949026944"/>
                  </a:ext>
                </a:extLst>
              </a:tr>
              <a:tr h="190500">
                <a:tc>
                  <a:txBody>
                    <a:bodyPr/>
                    <a:lstStyle/>
                    <a:p>
                      <a:pPr algn="ctr">
                        <a:spcBef>
                          <a:spcPts val="600"/>
                        </a:spcBef>
                        <a:spcAft>
                          <a:spcPts val="600"/>
                        </a:spcAft>
                      </a:pPr>
                      <a:r>
                        <a:rPr lang="en-GB"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solidFill>
                            <a:srgbClr val="000000"/>
                          </a:solidFill>
                          <a:effectLst/>
                          <a:latin typeface="+mj-lt"/>
                          <a:ea typeface="Times New Roman" panose="02020603050405020304" pitchFamily="18" charset="0"/>
                          <a:cs typeface="Times New Roman" panose="02020603050405020304" pitchFamily="18" charset="0"/>
                        </a:rPr>
                        <a:t>2.6</a:t>
                      </a:r>
                      <a:endParaRPr lang="en-GB"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solidFill>
                            <a:srgbClr val="000000"/>
                          </a:solidFill>
                          <a:effectLst/>
                          <a:latin typeface="+mj-lt"/>
                          <a:ea typeface="Times New Roman" panose="02020603050405020304" pitchFamily="18" charset="0"/>
                          <a:cs typeface="Times New Roman" panose="02020603050405020304" pitchFamily="18" charset="0"/>
                        </a:rPr>
                        <a:t>1.8</a:t>
                      </a:r>
                      <a:endParaRPr lang="en-GB"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solidFill>
                            <a:srgbClr val="000000"/>
                          </a:solidFill>
                          <a:effectLst/>
                          <a:latin typeface="+mj-lt"/>
                          <a:ea typeface="Calibri" panose="020F0502020204030204" pitchFamily="34" charset="0"/>
                          <a:cs typeface="Times New Roman" panose="02020603050405020304" pitchFamily="18" charset="0"/>
                        </a:rPr>
                        <a:t>-0.8</a:t>
                      </a:r>
                      <a:endParaRPr lang="en-GB"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1294318"/>
                  </a:ext>
                </a:extLst>
              </a:tr>
              <a:tr h="190500">
                <a:tc>
                  <a:txBody>
                    <a:bodyPr/>
                    <a:lstStyle/>
                    <a:p>
                      <a:pPr algn="ctr">
                        <a:spcBef>
                          <a:spcPts val="600"/>
                        </a:spcBef>
                        <a:spcAft>
                          <a:spcPts val="600"/>
                        </a:spcAft>
                      </a:pPr>
                      <a:r>
                        <a:rPr lang="en-GB" sz="1400">
                          <a:effectLst/>
                        </a:rPr>
                        <a:t>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solidFill>
                            <a:srgbClr val="000000"/>
                          </a:solidFill>
                          <a:effectLst/>
                          <a:latin typeface="+mj-lt"/>
                          <a:ea typeface="Times New Roman" panose="02020603050405020304" pitchFamily="18" charset="0"/>
                          <a:cs typeface="Times New Roman" panose="02020603050405020304" pitchFamily="18" charset="0"/>
                        </a:rPr>
                        <a:t>7.5</a:t>
                      </a:r>
                      <a:endParaRPr lang="en-GB"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solidFill>
                            <a:srgbClr val="000000"/>
                          </a:solidFill>
                          <a:effectLst/>
                          <a:latin typeface="+mj-lt"/>
                          <a:ea typeface="Times New Roman" panose="02020603050405020304" pitchFamily="18" charset="0"/>
                          <a:cs typeface="Times New Roman" panose="02020603050405020304" pitchFamily="18" charset="0"/>
                        </a:rPr>
                        <a:t>3.7</a:t>
                      </a:r>
                      <a:endParaRPr lang="en-GB"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solidFill>
                            <a:srgbClr val="000000"/>
                          </a:solidFill>
                          <a:effectLst/>
                          <a:latin typeface="+mj-lt"/>
                          <a:ea typeface="Calibri" panose="020F0502020204030204" pitchFamily="34" charset="0"/>
                          <a:cs typeface="Times New Roman" panose="02020603050405020304" pitchFamily="18" charset="0"/>
                        </a:rPr>
                        <a:t>-3.8</a:t>
                      </a:r>
                      <a:endParaRPr lang="en-GB" sz="14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3388847"/>
                  </a:ext>
                </a:extLst>
              </a:tr>
              <a:tr h="200025">
                <a:tc>
                  <a:txBody>
                    <a:bodyPr/>
                    <a:lstStyle/>
                    <a:p>
                      <a:pPr algn="ctr">
                        <a:spcBef>
                          <a:spcPts val="600"/>
                        </a:spcBef>
                        <a:spcAft>
                          <a:spcPts val="600"/>
                        </a:spcAft>
                      </a:pPr>
                      <a:r>
                        <a:rPr lang="en-GB"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solidFill>
                            <a:srgbClr val="000000"/>
                          </a:solidFill>
                          <a:effectLst/>
                          <a:latin typeface="+mj-lt"/>
                          <a:ea typeface="Times New Roman" panose="02020603050405020304" pitchFamily="18" charset="0"/>
                          <a:cs typeface="Times New Roman" panose="02020603050405020304" pitchFamily="18" charset="0"/>
                        </a:rPr>
                        <a:t>24</a:t>
                      </a:r>
                      <a:endParaRPr lang="en-GB"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a:solidFill>
                            <a:srgbClr val="000000"/>
                          </a:solidFill>
                          <a:effectLst/>
                          <a:latin typeface="+mj-lt"/>
                          <a:ea typeface="Times New Roman" panose="02020603050405020304" pitchFamily="18" charset="0"/>
                          <a:cs typeface="Times New Roman" panose="02020603050405020304" pitchFamily="18" charset="0"/>
                        </a:rPr>
                        <a:t>12.9</a:t>
                      </a:r>
                      <a:endParaRPr lang="en-GB"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400" dirty="0">
                          <a:solidFill>
                            <a:srgbClr val="000000"/>
                          </a:solidFill>
                          <a:effectLst/>
                          <a:latin typeface="+mj-lt"/>
                          <a:ea typeface="Calibri" panose="020F0502020204030204" pitchFamily="34" charset="0"/>
                          <a:cs typeface="Times New Roman" panose="02020603050405020304" pitchFamily="18" charset="0"/>
                        </a:rPr>
                        <a:t>-11.1</a:t>
                      </a:r>
                      <a:endParaRPr lang="en-GB" sz="14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755191"/>
                  </a:ext>
                </a:extLst>
              </a:tr>
            </a:tbl>
          </a:graphicData>
        </a:graphic>
      </p:graphicFrame>
      <p:sp>
        <p:nvSpPr>
          <p:cNvPr id="6" name="TextBox 5">
            <a:extLst>
              <a:ext uri="{FF2B5EF4-FFF2-40B4-BE49-F238E27FC236}">
                <a16:creationId xmlns:a16="http://schemas.microsoft.com/office/drawing/2014/main" id="{17AEB4AF-F65D-6744-35D1-1569FB84CA60}"/>
              </a:ext>
            </a:extLst>
          </p:cNvPr>
          <p:cNvSpPr txBox="1"/>
          <p:nvPr/>
        </p:nvSpPr>
        <p:spPr>
          <a:xfrm>
            <a:off x="328324" y="3107838"/>
            <a:ext cx="8782050" cy="584775"/>
          </a:xfrm>
          <a:prstGeom prst="rect">
            <a:avLst/>
          </a:prstGeom>
          <a:noFill/>
        </p:spPr>
        <p:txBody>
          <a:bodyPr wrap="square">
            <a:spAutoFit/>
          </a:bodyPr>
          <a:lstStyle/>
          <a:p>
            <a:r>
              <a:rPr lang="en-GB" sz="1600" b="1" i="1" dirty="0">
                <a:effectLst/>
                <a:latin typeface="+mj-lt"/>
                <a:ea typeface="Calibri" panose="020F0502020204030204" pitchFamily="34" charset="0"/>
              </a:rPr>
              <a:t>B: Liquid Pool: 4th Edition vs 5th Edition EI15 Table C6: Distances to LFL from the edge of the pool</a:t>
            </a:r>
            <a:endParaRPr lang="en-GB" sz="1600" i="1" dirty="0">
              <a:latin typeface="+mj-lt"/>
            </a:endParaRPr>
          </a:p>
        </p:txBody>
      </p:sp>
    </p:spTree>
    <p:extLst>
      <p:ext uri="{BB962C8B-B14F-4D97-AF65-F5344CB8AC3E}">
        <p14:creationId xmlns:p14="http://schemas.microsoft.com/office/powerpoint/2010/main" val="3702210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a:xfrm>
            <a:off x="215265" y="2651760"/>
            <a:ext cx="9475470" cy="1379414"/>
          </a:xfrm>
        </p:spPr>
        <p:txBody>
          <a:bodyPr>
            <a:noAutofit/>
          </a:bodyPr>
          <a:lstStyle/>
          <a:p>
            <a:pPr algn="ctr"/>
            <a:r>
              <a:rPr lang="en-GB" sz="4800" dirty="0"/>
              <a:t>Modelling Validation – Sensitivity Study</a:t>
            </a:r>
          </a:p>
        </p:txBody>
      </p:sp>
    </p:spTree>
    <p:extLst>
      <p:ext uri="{BB962C8B-B14F-4D97-AF65-F5344CB8AC3E}">
        <p14:creationId xmlns:p14="http://schemas.microsoft.com/office/powerpoint/2010/main" val="3866558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8EC3-9974-F48B-7CF2-46E4CE011321}"/>
              </a:ext>
            </a:extLst>
          </p:cNvPr>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RPS Risk Services</a:t>
            </a:r>
          </a:p>
        </p:txBody>
      </p:sp>
      <p:sp>
        <p:nvSpPr>
          <p:cNvPr id="4" name="Rectangle 3">
            <a:extLst>
              <a:ext uri="{FF2B5EF4-FFF2-40B4-BE49-F238E27FC236}">
                <a16:creationId xmlns:a16="http://schemas.microsoft.com/office/drawing/2014/main" id="{9651354A-4C84-400D-F65C-3E9C5CF7849D}"/>
              </a:ext>
            </a:extLst>
          </p:cNvPr>
          <p:cNvSpPr/>
          <p:nvPr/>
        </p:nvSpPr>
        <p:spPr>
          <a:xfrm>
            <a:off x="751436" y="2040061"/>
            <a:ext cx="8059189" cy="3777916"/>
          </a:xfrm>
          <a:prstGeom prst="rect">
            <a:avLst/>
          </a:prstGeom>
          <a:solidFill>
            <a:srgbClr val="D7D8D6"/>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1400" noProof="0" dirty="0"/>
          </a:p>
        </p:txBody>
      </p:sp>
      <p:sp>
        <p:nvSpPr>
          <p:cNvPr id="5" name="Rounded Rectangle 22">
            <a:extLst>
              <a:ext uri="{FF2B5EF4-FFF2-40B4-BE49-F238E27FC236}">
                <a16:creationId xmlns:a16="http://schemas.microsoft.com/office/drawing/2014/main" id="{22A58C0E-654A-06A3-3D40-128DAF252D54}"/>
              </a:ext>
            </a:extLst>
          </p:cNvPr>
          <p:cNvSpPr/>
          <p:nvPr/>
        </p:nvSpPr>
        <p:spPr>
          <a:xfrm>
            <a:off x="1211907" y="2171605"/>
            <a:ext cx="1738660" cy="648000"/>
          </a:xfrm>
          <a:prstGeom prst="roundRect">
            <a:avLst/>
          </a:prstGeom>
          <a:solidFill>
            <a:srgbClr val="00437B"/>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Explosive Atmospheres</a:t>
            </a:r>
          </a:p>
          <a:p>
            <a:pPr algn="ctr"/>
            <a:r>
              <a:rPr lang="en-GB" sz="1200" dirty="0">
                <a:solidFill>
                  <a:schemeClr val="bg1"/>
                </a:solidFill>
              </a:rPr>
              <a:t>(</a:t>
            </a:r>
            <a:r>
              <a:rPr lang="en-GB" sz="1200" noProof="0" dirty="0">
                <a:solidFill>
                  <a:schemeClr val="bg1"/>
                </a:solidFill>
              </a:rPr>
              <a:t>ATEX / DSEAR)</a:t>
            </a:r>
          </a:p>
        </p:txBody>
      </p:sp>
      <p:sp>
        <p:nvSpPr>
          <p:cNvPr id="6" name="Rounded Rectangle 25">
            <a:extLst>
              <a:ext uri="{FF2B5EF4-FFF2-40B4-BE49-F238E27FC236}">
                <a16:creationId xmlns:a16="http://schemas.microsoft.com/office/drawing/2014/main" id="{58AE85B2-59AB-D019-D55C-AEBC61115A8F}"/>
              </a:ext>
            </a:extLst>
          </p:cNvPr>
          <p:cNvSpPr/>
          <p:nvPr/>
        </p:nvSpPr>
        <p:spPr>
          <a:xfrm>
            <a:off x="3018108" y="2171605"/>
            <a:ext cx="1738660" cy="648000"/>
          </a:xfrm>
          <a:prstGeom prst="roundRect">
            <a:avLst/>
          </a:prstGeom>
          <a:solidFill>
            <a:srgbClr val="64CBE8"/>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Hazard Identification &amp; Analysis</a:t>
            </a:r>
          </a:p>
        </p:txBody>
      </p:sp>
      <p:sp>
        <p:nvSpPr>
          <p:cNvPr id="7" name="Rounded Rectangle 28">
            <a:extLst>
              <a:ext uri="{FF2B5EF4-FFF2-40B4-BE49-F238E27FC236}">
                <a16:creationId xmlns:a16="http://schemas.microsoft.com/office/drawing/2014/main" id="{CD4355E4-B502-D259-C38D-78CDD5F60313}"/>
              </a:ext>
            </a:extLst>
          </p:cNvPr>
          <p:cNvSpPr/>
          <p:nvPr/>
        </p:nvSpPr>
        <p:spPr>
          <a:xfrm>
            <a:off x="4824309" y="2171605"/>
            <a:ext cx="1738660" cy="648000"/>
          </a:xfrm>
          <a:prstGeom prst="roundRect">
            <a:avLst/>
          </a:prstGeom>
          <a:solidFill>
            <a:srgbClr val="00437B"/>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Risk Analysis, Assessment and Management</a:t>
            </a:r>
          </a:p>
        </p:txBody>
      </p:sp>
      <p:sp>
        <p:nvSpPr>
          <p:cNvPr id="8" name="Freeform 5">
            <a:extLst>
              <a:ext uri="{FF2B5EF4-FFF2-40B4-BE49-F238E27FC236}">
                <a16:creationId xmlns:a16="http://schemas.microsoft.com/office/drawing/2014/main" id="{FECE39C1-A2E5-FD15-A456-C3DF07D29B86}"/>
              </a:ext>
            </a:extLst>
          </p:cNvPr>
          <p:cNvSpPr>
            <a:spLocks/>
          </p:cNvSpPr>
          <p:nvPr/>
        </p:nvSpPr>
        <p:spPr bwMode="auto">
          <a:xfrm>
            <a:off x="544195" y="1794944"/>
            <a:ext cx="8394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1004B"/>
          </a:solidFill>
          <a:ln>
            <a:solidFill>
              <a:srgbClr val="71004B"/>
            </a:solidFill>
          </a:ln>
        </p:spPr>
        <p:txBody>
          <a:bodyPr vert="horz" wrap="square" lIns="91440" tIns="45720" rIns="91440" bIns="45720" numCol="1" anchor="t" anchorCtr="0" compatLnSpc="1">
            <a:prstTxWarp prst="textNoShape">
              <a:avLst/>
            </a:prstTxWarp>
          </a:bodyPr>
          <a:lstStyle/>
          <a:p>
            <a:endParaRPr lang="en-GB" dirty="0"/>
          </a:p>
        </p:txBody>
      </p:sp>
      <p:sp>
        <p:nvSpPr>
          <p:cNvPr id="9" name="Freeform 9">
            <a:extLst>
              <a:ext uri="{FF2B5EF4-FFF2-40B4-BE49-F238E27FC236}">
                <a16:creationId xmlns:a16="http://schemas.microsoft.com/office/drawing/2014/main" id="{DF879419-A0ED-A179-3BA5-626347BB5F1B}"/>
              </a:ext>
            </a:extLst>
          </p:cNvPr>
          <p:cNvSpPr>
            <a:spLocks noChangeAspect="1"/>
          </p:cNvSpPr>
          <p:nvPr/>
        </p:nvSpPr>
        <p:spPr bwMode="auto">
          <a:xfrm>
            <a:off x="8231382" y="5488454"/>
            <a:ext cx="838800"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1004B"/>
          </a:solidFill>
          <a:ln>
            <a:solidFill>
              <a:srgbClr val="71004B"/>
            </a:solidFill>
          </a:ln>
        </p:spPr>
        <p:txBody>
          <a:bodyPr vert="horz" wrap="square" lIns="91440" tIns="45720" rIns="91440" bIns="45720" numCol="1" anchor="t" anchorCtr="0" compatLnSpc="1">
            <a:prstTxWarp prst="textNoShape">
              <a:avLst/>
            </a:prstTxWarp>
          </a:bodyPr>
          <a:lstStyle/>
          <a:p>
            <a:endParaRPr lang="en-GB" dirty="0"/>
          </a:p>
        </p:txBody>
      </p:sp>
      <p:sp>
        <p:nvSpPr>
          <p:cNvPr id="10" name="Rounded Rectangle 33">
            <a:extLst>
              <a:ext uri="{FF2B5EF4-FFF2-40B4-BE49-F238E27FC236}">
                <a16:creationId xmlns:a16="http://schemas.microsoft.com/office/drawing/2014/main" id="{F64E4377-F438-A353-EFE1-8A7630F15BB9}"/>
              </a:ext>
            </a:extLst>
          </p:cNvPr>
          <p:cNvSpPr/>
          <p:nvPr/>
        </p:nvSpPr>
        <p:spPr>
          <a:xfrm>
            <a:off x="6630510" y="2171605"/>
            <a:ext cx="1738660" cy="648000"/>
          </a:xfrm>
          <a:prstGeom prst="roundRect">
            <a:avLst/>
          </a:prstGeom>
          <a:solidFill>
            <a:srgbClr val="64CBE8"/>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dirty="0">
                <a:solidFill>
                  <a:schemeClr val="bg1"/>
                </a:solidFill>
              </a:rPr>
              <a:t>Quantitative Risk</a:t>
            </a:r>
          </a:p>
          <a:p>
            <a:pPr algn="ctr"/>
            <a:r>
              <a:rPr lang="en-GB" sz="1200" dirty="0">
                <a:solidFill>
                  <a:schemeClr val="bg1"/>
                </a:solidFill>
              </a:rPr>
              <a:t>Assessment (QRA)</a:t>
            </a:r>
          </a:p>
        </p:txBody>
      </p:sp>
      <p:sp>
        <p:nvSpPr>
          <p:cNvPr id="12" name="Rounded Rectangle 34">
            <a:extLst>
              <a:ext uri="{FF2B5EF4-FFF2-40B4-BE49-F238E27FC236}">
                <a16:creationId xmlns:a16="http://schemas.microsoft.com/office/drawing/2014/main" id="{4431C006-6A86-30D8-C6E1-6365A63CF88B}"/>
              </a:ext>
            </a:extLst>
          </p:cNvPr>
          <p:cNvSpPr/>
          <p:nvPr/>
        </p:nvSpPr>
        <p:spPr>
          <a:xfrm>
            <a:off x="1211907" y="2859973"/>
            <a:ext cx="1738660" cy="648000"/>
          </a:xfrm>
          <a:prstGeom prst="roundRect">
            <a:avLst/>
          </a:prstGeom>
          <a:solidFill>
            <a:srgbClr val="64CBE8"/>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Fire Safety</a:t>
            </a:r>
          </a:p>
        </p:txBody>
      </p:sp>
      <p:sp>
        <p:nvSpPr>
          <p:cNvPr id="13" name="Rounded Rectangle 35">
            <a:extLst>
              <a:ext uri="{FF2B5EF4-FFF2-40B4-BE49-F238E27FC236}">
                <a16:creationId xmlns:a16="http://schemas.microsoft.com/office/drawing/2014/main" id="{48498457-50E3-700F-FEB4-5FA6EE121FD7}"/>
              </a:ext>
            </a:extLst>
          </p:cNvPr>
          <p:cNvSpPr/>
          <p:nvPr/>
        </p:nvSpPr>
        <p:spPr>
          <a:xfrm>
            <a:off x="3018108" y="2859973"/>
            <a:ext cx="1738660" cy="648000"/>
          </a:xfrm>
          <a:prstGeom prst="roundRect">
            <a:avLst/>
          </a:prstGeom>
          <a:solidFill>
            <a:srgbClr val="00437B"/>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Functional Safety </a:t>
            </a:r>
          </a:p>
        </p:txBody>
      </p:sp>
      <p:sp>
        <p:nvSpPr>
          <p:cNvPr id="14" name="Rounded Rectangle 36">
            <a:extLst>
              <a:ext uri="{FF2B5EF4-FFF2-40B4-BE49-F238E27FC236}">
                <a16:creationId xmlns:a16="http://schemas.microsoft.com/office/drawing/2014/main" id="{8F6C7D5D-EA6F-03E8-CB75-F25AF7585044}"/>
              </a:ext>
            </a:extLst>
          </p:cNvPr>
          <p:cNvSpPr/>
          <p:nvPr/>
        </p:nvSpPr>
        <p:spPr>
          <a:xfrm>
            <a:off x="4824309" y="2859973"/>
            <a:ext cx="1738660" cy="648000"/>
          </a:xfrm>
          <a:prstGeom prst="roundRect">
            <a:avLst/>
          </a:prstGeom>
          <a:solidFill>
            <a:srgbClr val="64CBE8"/>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Safety Case / </a:t>
            </a:r>
          </a:p>
          <a:p>
            <a:pPr algn="ctr"/>
            <a:r>
              <a:rPr lang="en-GB" sz="1200" noProof="0" dirty="0">
                <a:solidFill>
                  <a:schemeClr val="bg1"/>
                </a:solidFill>
              </a:rPr>
              <a:t>Safety Reports</a:t>
            </a:r>
          </a:p>
        </p:txBody>
      </p:sp>
      <p:sp>
        <p:nvSpPr>
          <p:cNvPr id="15" name="Rounded Rectangle 37">
            <a:extLst>
              <a:ext uri="{FF2B5EF4-FFF2-40B4-BE49-F238E27FC236}">
                <a16:creationId xmlns:a16="http://schemas.microsoft.com/office/drawing/2014/main" id="{5DECFBA2-3D29-14BD-46D4-78E489E8FD1A}"/>
              </a:ext>
            </a:extLst>
          </p:cNvPr>
          <p:cNvSpPr/>
          <p:nvPr/>
        </p:nvSpPr>
        <p:spPr>
          <a:xfrm>
            <a:off x="6630510" y="2859973"/>
            <a:ext cx="1738660" cy="648000"/>
          </a:xfrm>
          <a:prstGeom prst="roundRect">
            <a:avLst/>
          </a:prstGeom>
          <a:solidFill>
            <a:srgbClr val="00437B"/>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dirty="0">
                <a:solidFill>
                  <a:schemeClr val="bg1"/>
                </a:solidFill>
              </a:rPr>
              <a:t>Environmental</a:t>
            </a:r>
          </a:p>
          <a:p>
            <a:pPr algn="ctr"/>
            <a:r>
              <a:rPr lang="en-GB" sz="1200" dirty="0">
                <a:solidFill>
                  <a:schemeClr val="bg1"/>
                </a:solidFill>
              </a:rPr>
              <a:t>Assessment</a:t>
            </a:r>
          </a:p>
        </p:txBody>
      </p:sp>
      <p:sp>
        <p:nvSpPr>
          <p:cNvPr id="16" name="Rounded Rectangle 38">
            <a:extLst>
              <a:ext uri="{FF2B5EF4-FFF2-40B4-BE49-F238E27FC236}">
                <a16:creationId xmlns:a16="http://schemas.microsoft.com/office/drawing/2014/main" id="{7C2239C6-D3C0-F87D-E5DF-D1B5E8810613}"/>
              </a:ext>
            </a:extLst>
          </p:cNvPr>
          <p:cNvSpPr/>
          <p:nvPr/>
        </p:nvSpPr>
        <p:spPr>
          <a:xfrm>
            <a:off x="1211907" y="3541698"/>
            <a:ext cx="1738660" cy="648000"/>
          </a:xfrm>
          <a:prstGeom prst="roundRect">
            <a:avLst/>
          </a:prstGeom>
          <a:solidFill>
            <a:srgbClr val="00437B"/>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Safety Critical Elements (SCEs)</a:t>
            </a:r>
          </a:p>
        </p:txBody>
      </p:sp>
      <p:sp>
        <p:nvSpPr>
          <p:cNvPr id="17" name="Rounded Rectangle 39">
            <a:extLst>
              <a:ext uri="{FF2B5EF4-FFF2-40B4-BE49-F238E27FC236}">
                <a16:creationId xmlns:a16="http://schemas.microsoft.com/office/drawing/2014/main" id="{4053AD46-7BF8-5B5F-6FF2-9ACE861E04B4}"/>
              </a:ext>
            </a:extLst>
          </p:cNvPr>
          <p:cNvSpPr/>
          <p:nvPr/>
        </p:nvSpPr>
        <p:spPr>
          <a:xfrm>
            <a:off x="3018108" y="3541698"/>
            <a:ext cx="1738660" cy="648000"/>
          </a:xfrm>
          <a:prstGeom prst="roundRect">
            <a:avLst/>
          </a:prstGeom>
          <a:solidFill>
            <a:srgbClr val="64CBE8"/>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dirty="0">
                <a:solidFill>
                  <a:schemeClr val="bg1"/>
                </a:solidFill>
              </a:rPr>
              <a:t>CFD</a:t>
            </a:r>
          </a:p>
        </p:txBody>
      </p:sp>
      <p:sp>
        <p:nvSpPr>
          <p:cNvPr id="18" name="Rounded Rectangle 40">
            <a:extLst>
              <a:ext uri="{FF2B5EF4-FFF2-40B4-BE49-F238E27FC236}">
                <a16:creationId xmlns:a16="http://schemas.microsoft.com/office/drawing/2014/main" id="{1972E9E2-D738-19B3-ED4F-889FBE22E9C7}"/>
              </a:ext>
            </a:extLst>
          </p:cNvPr>
          <p:cNvSpPr/>
          <p:nvPr/>
        </p:nvSpPr>
        <p:spPr>
          <a:xfrm>
            <a:off x="4824309" y="3541698"/>
            <a:ext cx="1738660" cy="648000"/>
          </a:xfrm>
          <a:prstGeom prst="roundRect">
            <a:avLst/>
          </a:prstGeom>
          <a:solidFill>
            <a:srgbClr val="00437B"/>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Bowtie Software, Analysis &amp; Training</a:t>
            </a:r>
          </a:p>
        </p:txBody>
      </p:sp>
      <p:sp>
        <p:nvSpPr>
          <p:cNvPr id="19" name="Rounded Rectangle 41">
            <a:extLst>
              <a:ext uri="{FF2B5EF4-FFF2-40B4-BE49-F238E27FC236}">
                <a16:creationId xmlns:a16="http://schemas.microsoft.com/office/drawing/2014/main" id="{216EDD65-8D82-5D50-5510-1B87E0A44DC0}"/>
              </a:ext>
            </a:extLst>
          </p:cNvPr>
          <p:cNvSpPr/>
          <p:nvPr/>
        </p:nvSpPr>
        <p:spPr>
          <a:xfrm>
            <a:off x="6630510" y="3541698"/>
            <a:ext cx="1738660" cy="648000"/>
          </a:xfrm>
          <a:prstGeom prst="roundRect">
            <a:avLst/>
          </a:prstGeom>
          <a:solidFill>
            <a:srgbClr val="64CBE8"/>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dirty="0">
                <a:solidFill>
                  <a:schemeClr val="bg1"/>
                </a:solidFill>
              </a:rPr>
              <a:t>Human Factors</a:t>
            </a:r>
          </a:p>
        </p:txBody>
      </p:sp>
      <p:sp>
        <p:nvSpPr>
          <p:cNvPr id="20" name="Rounded Rectangle 42">
            <a:extLst>
              <a:ext uri="{FF2B5EF4-FFF2-40B4-BE49-F238E27FC236}">
                <a16:creationId xmlns:a16="http://schemas.microsoft.com/office/drawing/2014/main" id="{6C24A894-CCCC-12D8-117D-EDDBF4C86C27}"/>
              </a:ext>
            </a:extLst>
          </p:cNvPr>
          <p:cNvSpPr/>
          <p:nvPr/>
        </p:nvSpPr>
        <p:spPr>
          <a:xfrm>
            <a:off x="1211907" y="4230066"/>
            <a:ext cx="1738660" cy="648000"/>
          </a:xfrm>
          <a:prstGeom prst="roundRect">
            <a:avLst/>
          </a:prstGeom>
          <a:solidFill>
            <a:srgbClr val="64CBE8"/>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Fire &amp; Explosion Modelling</a:t>
            </a:r>
          </a:p>
        </p:txBody>
      </p:sp>
      <p:sp>
        <p:nvSpPr>
          <p:cNvPr id="21" name="Rounded Rectangle 43">
            <a:extLst>
              <a:ext uri="{FF2B5EF4-FFF2-40B4-BE49-F238E27FC236}">
                <a16:creationId xmlns:a16="http://schemas.microsoft.com/office/drawing/2014/main" id="{0F0751CE-ACC1-E0CD-5A9B-EC7830FC96A9}"/>
              </a:ext>
            </a:extLst>
          </p:cNvPr>
          <p:cNvSpPr/>
          <p:nvPr/>
        </p:nvSpPr>
        <p:spPr>
          <a:xfrm>
            <a:off x="3018108" y="4230066"/>
            <a:ext cx="1738660" cy="648000"/>
          </a:xfrm>
          <a:prstGeom prst="roundRect">
            <a:avLst/>
          </a:prstGeom>
          <a:solidFill>
            <a:srgbClr val="00437B"/>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Fire &amp; Gas Detector Mapping</a:t>
            </a:r>
          </a:p>
        </p:txBody>
      </p:sp>
      <p:sp>
        <p:nvSpPr>
          <p:cNvPr id="22" name="Rounded Rectangle 44">
            <a:extLst>
              <a:ext uri="{FF2B5EF4-FFF2-40B4-BE49-F238E27FC236}">
                <a16:creationId xmlns:a16="http://schemas.microsoft.com/office/drawing/2014/main" id="{D1E1AD2E-B814-05DD-542E-8E2CE05AE42D}"/>
              </a:ext>
            </a:extLst>
          </p:cNvPr>
          <p:cNvSpPr/>
          <p:nvPr/>
        </p:nvSpPr>
        <p:spPr>
          <a:xfrm>
            <a:off x="4824309" y="4230066"/>
            <a:ext cx="1738660" cy="648000"/>
          </a:xfrm>
          <a:prstGeom prst="roundRect">
            <a:avLst/>
          </a:prstGeom>
          <a:solidFill>
            <a:srgbClr val="64CBE8"/>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HAZOP</a:t>
            </a:r>
          </a:p>
        </p:txBody>
      </p:sp>
      <p:sp>
        <p:nvSpPr>
          <p:cNvPr id="23" name="Rounded Rectangle 45">
            <a:extLst>
              <a:ext uri="{FF2B5EF4-FFF2-40B4-BE49-F238E27FC236}">
                <a16:creationId xmlns:a16="http://schemas.microsoft.com/office/drawing/2014/main" id="{E10B55E3-D811-F9B2-4E85-481743828B22}"/>
              </a:ext>
            </a:extLst>
          </p:cNvPr>
          <p:cNvSpPr/>
          <p:nvPr/>
        </p:nvSpPr>
        <p:spPr>
          <a:xfrm>
            <a:off x="6630510" y="4230066"/>
            <a:ext cx="1738660" cy="648000"/>
          </a:xfrm>
          <a:prstGeom prst="roundRect">
            <a:avLst/>
          </a:prstGeom>
          <a:solidFill>
            <a:srgbClr val="00437B"/>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dirty="0">
                <a:solidFill>
                  <a:schemeClr val="bg1"/>
                </a:solidFill>
              </a:rPr>
              <a:t>Accident &amp; Incident Investigation</a:t>
            </a:r>
          </a:p>
        </p:txBody>
      </p:sp>
      <p:sp>
        <p:nvSpPr>
          <p:cNvPr id="24" name="Rounded Rectangle 46">
            <a:extLst>
              <a:ext uri="{FF2B5EF4-FFF2-40B4-BE49-F238E27FC236}">
                <a16:creationId xmlns:a16="http://schemas.microsoft.com/office/drawing/2014/main" id="{8A0EE8B7-1EDE-968C-D528-4249F78C4F3E}"/>
              </a:ext>
            </a:extLst>
          </p:cNvPr>
          <p:cNvSpPr/>
          <p:nvPr/>
        </p:nvSpPr>
        <p:spPr>
          <a:xfrm>
            <a:off x="1211907" y="4926192"/>
            <a:ext cx="1738660" cy="648000"/>
          </a:xfrm>
          <a:prstGeom prst="roundRect">
            <a:avLst/>
          </a:prstGeom>
          <a:solidFill>
            <a:srgbClr val="00437B"/>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Training</a:t>
            </a:r>
          </a:p>
        </p:txBody>
      </p:sp>
      <p:sp>
        <p:nvSpPr>
          <p:cNvPr id="25" name="Rounded Rectangle 47">
            <a:extLst>
              <a:ext uri="{FF2B5EF4-FFF2-40B4-BE49-F238E27FC236}">
                <a16:creationId xmlns:a16="http://schemas.microsoft.com/office/drawing/2014/main" id="{1A6CB443-D95A-5820-C219-B0AF935524B3}"/>
              </a:ext>
            </a:extLst>
          </p:cNvPr>
          <p:cNvSpPr/>
          <p:nvPr/>
        </p:nvSpPr>
        <p:spPr>
          <a:xfrm>
            <a:off x="3018108" y="4926192"/>
            <a:ext cx="1738660" cy="648000"/>
          </a:xfrm>
          <a:prstGeom prst="roundRect">
            <a:avLst/>
          </a:prstGeom>
          <a:solidFill>
            <a:srgbClr val="64CBE8"/>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LOPA/SIL</a:t>
            </a:r>
          </a:p>
        </p:txBody>
      </p:sp>
      <p:sp>
        <p:nvSpPr>
          <p:cNvPr id="26" name="Rounded Rectangle 48">
            <a:extLst>
              <a:ext uri="{FF2B5EF4-FFF2-40B4-BE49-F238E27FC236}">
                <a16:creationId xmlns:a16="http://schemas.microsoft.com/office/drawing/2014/main" id="{F38290C8-0676-41F1-82C0-B6CB71444FF2}"/>
              </a:ext>
            </a:extLst>
          </p:cNvPr>
          <p:cNvSpPr/>
          <p:nvPr/>
        </p:nvSpPr>
        <p:spPr>
          <a:xfrm>
            <a:off x="4824309" y="4926192"/>
            <a:ext cx="1738660" cy="648000"/>
          </a:xfrm>
          <a:prstGeom prst="roundRect">
            <a:avLst/>
          </a:prstGeom>
          <a:solidFill>
            <a:srgbClr val="00437B"/>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noProof="0" dirty="0">
                <a:solidFill>
                  <a:schemeClr val="bg1"/>
                </a:solidFill>
              </a:rPr>
              <a:t>Machinery Safety</a:t>
            </a:r>
          </a:p>
        </p:txBody>
      </p:sp>
      <p:sp>
        <p:nvSpPr>
          <p:cNvPr id="27" name="Rounded Rectangle 49">
            <a:extLst>
              <a:ext uri="{FF2B5EF4-FFF2-40B4-BE49-F238E27FC236}">
                <a16:creationId xmlns:a16="http://schemas.microsoft.com/office/drawing/2014/main" id="{17440D3A-D360-5F80-6AC6-2262B78FCAB4}"/>
              </a:ext>
            </a:extLst>
          </p:cNvPr>
          <p:cNvSpPr/>
          <p:nvPr/>
        </p:nvSpPr>
        <p:spPr>
          <a:xfrm>
            <a:off x="6630510" y="4926192"/>
            <a:ext cx="1738660" cy="648000"/>
          </a:xfrm>
          <a:prstGeom prst="roundRect">
            <a:avLst/>
          </a:prstGeom>
          <a:solidFill>
            <a:srgbClr val="64CBE8"/>
          </a:solidFill>
          <a:ln>
            <a:solidFill>
              <a:srgbClr val="94979C"/>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200" dirty="0">
                <a:solidFill>
                  <a:schemeClr val="bg1"/>
                </a:solidFill>
              </a:rPr>
              <a:t>HAC</a:t>
            </a:r>
          </a:p>
        </p:txBody>
      </p:sp>
    </p:spTree>
    <p:extLst>
      <p:ext uri="{BB962C8B-B14F-4D97-AF65-F5344CB8AC3E}">
        <p14:creationId xmlns:p14="http://schemas.microsoft.com/office/powerpoint/2010/main" val="2174678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Sensitivity Studies</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969656"/>
            <a:ext cx="8314749" cy="172200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The values in EI15 are based on a base case set of parameters.</a:t>
            </a:r>
          </a:p>
          <a:p>
            <a:pPr marL="523875" indent="-342900"/>
            <a:r>
              <a:rPr lang="en-GB" sz="2400" dirty="0"/>
              <a:t>Sensitivity study conducted varying the following parameters.</a:t>
            </a:r>
          </a:p>
          <a:p>
            <a:pPr marL="739875" lvl="1" indent="-342900"/>
            <a:endParaRPr lang="en-GB" sz="2400" dirty="0"/>
          </a:p>
          <a:p>
            <a:pPr marL="523875" indent="-342900"/>
            <a:endParaRPr lang="en-US" sz="2400" dirty="0"/>
          </a:p>
          <a:p>
            <a:pPr marL="523875" indent="-342900"/>
            <a:endParaRPr lang="en-GB" sz="2400" dirty="0"/>
          </a:p>
        </p:txBody>
      </p:sp>
      <p:sp>
        <p:nvSpPr>
          <p:cNvPr id="5" name="TextBox 4">
            <a:extLst>
              <a:ext uri="{FF2B5EF4-FFF2-40B4-BE49-F238E27FC236}">
                <a16:creationId xmlns:a16="http://schemas.microsoft.com/office/drawing/2014/main" id="{A2C74C2C-FD9A-8478-64D1-CC50A0118844}"/>
              </a:ext>
            </a:extLst>
          </p:cNvPr>
          <p:cNvSpPr txBox="1"/>
          <p:nvPr/>
        </p:nvSpPr>
        <p:spPr>
          <a:xfrm>
            <a:off x="1359569" y="3501264"/>
            <a:ext cx="3491564" cy="1077218"/>
          </a:xfrm>
          <a:prstGeom prst="rect">
            <a:avLst/>
          </a:prstGeom>
          <a:noFill/>
        </p:spPr>
        <p:txBody>
          <a:bodyPr wrap="square">
            <a:spAutoFit/>
          </a:bodyPr>
          <a:lstStyle/>
          <a:p>
            <a:pPr marL="739875" lvl="1" indent="-342900">
              <a:buFont typeface="Arial" panose="020B0604020202020204" pitchFamily="34" charset="0"/>
              <a:buChar char="•"/>
            </a:pPr>
            <a:r>
              <a:rPr lang="en-GB" sz="1600" dirty="0"/>
              <a:t>Ambient temperature</a:t>
            </a:r>
          </a:p>
          <a:p>
            <a:pPr marL="739875" lvl="1" indent="-342900">
              <a:buFont typeface="Arial" panose="020B0604020202020204" pitchFamily="34" charset="0"/>
              <a:buChar char="•"/>
            </a:pPr>
            <a:r>
              <a:rPr lang="en-GB" sz="1600" dirty="0"/>
              <a:t>Relative humidity</a:t>
            </a:r>
          </a:p>
          <a:p>
            <a:pPr marL="739875" lvl="1" indent="-342900">
              <a:buFont typeface="Arial" panose="020B0604020202020204" pitchFamily="34" charset="0"/>
              <a:buChar char="•"/>
            </a:pPr>
            <a:r>
              <a:rPr lang="en-GB" sz="1600" dirty="0"/>
              <a:t>Weather category (speed and stability)</a:t>
            </a:r>
          </a:p>
        </p:txBody>
      </p:sp>
      <p:sp>
        <p:nvSpPr>
          <p:cNvPr id="7" name="TextBox 6">
            <a:extLst>
              <a:ext uri="{FF2B5EF4-FFF2-40B4-BE49-F238E27FC236}">
                <a16:creationId xmlns:a16="http://schemas.microsoft.com/office/drawing/2014/main" id="{4990DD2C-2A40-F398-5B12-CAC3D49E6DA8}"/>
              </a:ext>
            </a:extLst>
          </p:cNvPr>
          <p:cNvSpPr txBox="1"/>
          <p:nvPr/>
        </p:nvSpPr>
        <p:spPr>
          <a:xfrm>
            <a:off x="4467388" y="3501264"/>
            <a:ext cx="4952198" cy="584775"/>
          </a:xfrm>
          <a:prstGeom prst="rect">
            <a:avLst/>
          </a:prstGeom>
          <a:noFill/>
        </p:spPr>
        <p:txBody>
          <a:bodyPr wrap="square">
            <a:spAutoFit/>
          </a:bodyPr>
          <a:lstStyle/>
          <a:p>
            <a:pPr marL="739875" lvl="1" indent="-342900">
              <a:buFont typeface="Arial" panose="020B0604020202020204" pitchFamily="34" charset="0"/>
              <a:buChar char="•"/>
            </a:pPr>
            <a:r>
              <a:rPr lang="en-GB" sz="1600" dirty="0"/>
              <a:t>Surface roughness</a:t>
            </a:r>
          </a:p>
          <a:p>
            <a:pPr marL="739875" lvl="1" indent="-342900">
              <a:buFont typeface="Arial" panose="020B0604020202020204" pitchFamily="34" charset="0"/>
              <a:buChar char="•"/>
            </a:pPr>
            <a:r>
              <a:rPr lang="en-GB" sz="1600" dirty="0"/>
              <a:t>Release angle and impingement</a:t>
            </a:r>
          </a:p>
        </p:txBody>
      </p:sp>
      <p:sp>
        <p:nvSpPr>
          <p:cNvPr id="8" name="Content Placeholder 3">
            <a:extLst>
              <a:ext uri="{FF2B5EF4-FFF2-40B4-BE49-F238E27FC236}">
                <a16:creationId xmlns:a16="http://schemas.microsoft.com/office/drawing/2014/main" id="{4A0A44B3-AFC0-8BA0-F124-EDA87C46731D}"/>
              </a:ext>
            </a:extLst>
          </p:cNvPr>
          <p:cNvSpPr txBox="1">
            <a:spLocks/>
          </p:cNvSpPr>
          <p:nvPr/>
        </p:nvSpPr>
        <p:spPr>
          <a:xfrm>
            <a:off x="1002293" y="4609608"/>
            <a:ext cx="8314749" cy="761290"/>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Over 100,000 cases run in total – labour of love!</a:t>
            </a:r>
          </a:p>
          <a:p>
            <a:pPr marL="396975" lvl="1" indent="0">
              <a:buNone/>
            </a:pPr>
            <a:endParaRPr lang="en-GB" sz="2400" dirty="0"/>
          </a:p>
          <a:p>
            <a:pPr marL="523875" indent="-342900"/>
            <a:endParaRPr lang="en-US" sz="2400" dirty="0"/>
          </a:p>
          <a:p>
            <a:pPr marL="523875" indent="-342900"/>
            <a:endParaRPr lang="en-GB" sz="2400" dirty="0"/>
          </a:p>
        </p:txBody>
      </p:sp>
    </p:spTree>
    <p:extLst>
      <p:ext uri="{BB962C8B-B14F-4D97-AF65-F5344CB8AC3E}">
        <p14:creationId xmlns:p14="http://schemas.microsoft.com/office/powerpoint/2010/main" val="803553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Sensitivity Studies</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969656"/>
            <a:ext cx="8314749" cy="3988382"/>
          </a:xfrm>
          <a:prstGeom prst="rect">
            <a:avLst/>
          </a:prstGeom>
        </p:spPr>
        <p:txBody>
          <a:bodyPr>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Detailed results for each fluid category included in research report.</a:t>
            </a:r>
          </a:p>
          <a:p>
            <a:pPr marL="739875" lvl="1" indent="-342900"/>
            <a:r>
              <a:rPr lang="en-GB" sz="2400" dirty="0"/>
              <a:t>Of all the parameters considered, the release angle and impingement had the greatest effect on the distance to LFL. The following were considered,</a:t>
            </a:r>
          </a:p>
          <a:p>
            <a:pPr marL="955875" lvl="2" indent="-342900"/>
            <a:r>
              <a:rPr lang="en-GB" sz="2000" dirty="0"/>
              <a:t>-60°</a:t>
            </a:r>
          </a:p>
          <a:p>
            <a:pPr marL="955875" lvl="2" indent="-342900"/>
            <a:r>
              <a:rPr lang="en-GB" sz="2000" dirty="0"/>
              <a:t>Horizontal impinged</a:t>
            </a:r>
          </a:p>
          <a:p>
            <a:pPr marL="955875" lvl="2" indent="-342900"/>
            <a:r>
              <a:rPr lang="en-GB" sz="2000" dirty="0"/>
              <a:t>Downward impinged</a:t>
            </a:r>
            <a:endParaRPr lang="en-GB" sz="2400" dirty="0"/>
          </a:p>
          <a:p>
            <a:pPr marL="523875" indent="-342900"/>
            <a:endParaRPr lang="en-US" sz="3600" dirty="0"/>
          </a:p>
          <a:p>
            <a:pPr marL="523875" indent="-342900"/>
            <a:endParaRPr lang="en-GB" sz="3600" dirty="0"/>
          </a:p>
        </p:txBody>
      </p:sp>
    </p:spTree>
    <p:extLst>
      <p:ext uri="{BB962C8B-B14F-4D97-AF65-F5344CB8AC3E}">
        <p14:creationId xmlns:p14="http://schemas.microsoft.com/office/powerpoint/2010/main" val="2429792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normAutofit fontScale="90000"/>
          </a:bodyPr>
          <a:lstStyle/>
          <a:p>
            <a:r>
              <a:rPr lang="en-GB" dirty="0"/>
              <a:t>Modelling Validation – Sensitivity Studies, Rel. Angle</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rot="16200000">
            <a:off x="-759130" y="3219131"/>
            <a:ext cx="3280949" cy="55216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180975" indent="0">
              <a:buNone/>
            </a:pPr>
            <a:r>
              <a:rPr lang="en-GB" sz="2000" i="1" dirty="0"/>
              <a:t>R1 fluid category G(i)</a:t>
            </a:r>
          </a:p>
          <a:p>
            <a:pPr marL="739875" lvl="1" indent="-342900"/>
            <a:endParaRPr lang="en-GB" sz="2400" dirty="0"/>
          </a:p>
          <a:p>
            <a:pPr marL="523875" indent="-342900"/>
            <a:endParaRPr lang="en-US" sz="2400" dirty="0"/>
          </a:p>
          <a:p>
            <a:pPr marL="523875" indent="-342900"/>
            <a:endParaRPr lang="en-GB" sz="2400" dirty="0"/>
          </a:p>
        </p:txBody>
      </p:sp>
      <p:pic>
        <p:nvPicPr>
          <p:cNvPr id="5" name="Picture 4">
            <a:extLst>
              <a:ext uri="{FF2B5EF4-FFF2-40B4-BE49-F238E27FC236}">
                <a16:creationId xmlns:a16="http://schemas.microsoft.com/office/drawing/2014/main" id="{90363EC0-2518-A3E5-FAD9-A54CF8D3C2B2}"/>
              </a:ext>
            </a:extLst>
          </p:cNvPr>
          <p:cNvPicPr>
            <a:picLocks noChangeAspect="1"/>
          </p:cNvPicPr>
          <p:nvPr/>
        </p:nvPicPr>
        <p:blipFill rotWithShape="1">
          <a:blip r:embed="rId3">
            <a:extLst>
              <a:ext uri="{28A0092B-C50C-407E-A947-70E740481C1C}">
                <a14:useLocalDpi xmlns:a14="http://schemas.microsoft.com/office/drawing/2010/main" val="0"/>
              </a:ext>
            </a:extLst>
          </a:blip>
          <a:srcRect t="12356" b="8122"/>
          <a:stretch/>
        </p:blipFill>
        <p:spPr bwMode="auto">
          <a:xfrm>
            <a:off x="1339264" y="1722314"/>
            <a:ext cx="7515978" cy="42190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8842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Sensitivity Studies</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775954"/>
            <a:ext cx="8314749" cy="3988382"/>
          </a:xfrm>
          <a:prstGeom prst="rect">
            <a:avLst/>
          </a:prstGeom>
        </p:spPr>
        <p:txBody>
          <a:bodyPr>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1600" dirty="0"/>
              <a:t>Detailed results for each fluid category included in research report.</a:t>
            </a:r>
          </a:p>
          <a:p>
            <a:pPr marL="739875" lvl="1" indent="-342900"/>
            <a:r>
              <a:rPr lang="en-GB" sz="1600" dirty="0"/>
              <a:t>Of all the parameters considered, the release angle and impingement had the greatest effect on the distance to LFL. The following were considered,</a:t>
            </a:r>
          </a:p>
          <a:p>
            <a:pPr marL="955875" lvl="2" indent="-342900"/>
            <a:r>
              <a:rPr lang="en-GB" dirty="0"/>
              <a:t>-60°</a:t>
            </a:r>
          </a:p>
          <a:p>
            <a:pPr marL="955875" lvl="2" indent="-342900"/>
            <a:r>
              <a:rPr lang="en-GB" dirty="0"/>
              <a:t>Horizontal impinged</a:t>
            </a:r>
          </a:p>
          <a:p>
            <a:pPr marL="955875" lvl="2" indent="-342900"/>
            <a:r>
              <a:rPr lang="en-GB" dirty="0"/>
              <a:t>Downward impinged</a:t>
            </a:r>
            <a:endParaRPr lang="en-GB" sz="1600" dirty="0"/>
          </a:p>
          <a:p>
            <a:pPr marL="739875" lvl="1" indent="-342900"/>
            <a:endParaRPr lang="en-US" sz="1600" dirty="0"/>
          </a:p>
          <a:p>
            <a:pPr marL="523875" indent="-342900"/>
            <a:endParaRPr lang="en-GB" sz="2400" dirty="0"/>
          </a:p>
        </p:txBody>
      </p:sp>
    </p:spTree>
    <p:extLst>
      <p:ext uri="{BB962C8B-B14F-4D97-AF65-F5344CB8AC3E}">
        <p14:creationId xmlns:p14="http://schemas.microsoft.com/office/powerpoint/2010/main" val="2053039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Sensitivity Studies</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775954"/>
            <a:ext cx="8314749" cy="3988382"/>
          </a:xfrm>
          <a:prstGeom prst="rect">
            <a:avLst/>
          </a:prstGeom>
        </p:spPr>
        <p:txBody>
          <a:bodyPr>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1600" dirty="0"/>
              <a:t>Detailed results for each fluid category included in research report.</a:t>
            </a:r>
          </a:p>
          <a:p>
            <a:pPr marL="739875" lvl="1" indent="-342900"/>
            <a:r>
              <a:rPr lang="en-GB" sz="1600" dirty="0"/>
              <a:t>Of all the parameters considered, the release angle and impingement had the greatest effect on the distance to LFL. The following were considered,</a:t>
            </a:r>
          </a:p>
          <a:p>
            <a:pPr marL="955875" lvl="2" indent="-342900"/>
            <a:r>
              <a:rPr lang="en-GB" dirty="0"/>
              <a:t>-60°</a:t>
            </a:r>
          </a:p>
          <a:p>
            <a:pPr marL="955875" lvl="2" indent="-342900"/>
            <a:r>
              <a:rPr lang="en-GB" dirty="0"/>
              <a:t>Horizontal impinged</a:t>
            </a:r>
          </a:p>
          <a:p>
            <a:pPr marL="955875" lvl="2" indent="-342900"/>
            <a:r>
              <a:rPr lang="en-GB" dirty="0"/>
              <a:t>Downward impinged</a:t>
            </a:r>
            <a:endParaRPr lang="en-GB" sz="1600" dirty="0"/>
          </a:p>
          <a:p>
            <a:pPr marL="739875" lvl="1" indent="-342900"/>
            <a:r>
              <a:rPr lang="en-US" sz="1600" dirty="0"/>
              <a:t>Impinged releases tended to give the largest hazard ranges. Despite this, </a:t>
            </a:r>
            <a:r>
              <a:rPr lang="en-GB" sz="1600" dirty="0"/>
              <a:t>the hazard ranges calculated using the impinged models treat impingement simplistically via a velocity modification factor but there is limited guidance on the value to employ. </a:t>
            </a:r>
          </a:p>
          <a:p>
            <a:pPr marL="739875" lvl="1" indent="-342900"/>
            <a:r>
              <a:rPr lang="en-GB" sz="1600" dirty="0"/>
              <a:t>Due to the lack of validation of the impinged models in PHAST the R2 distances are calculated as the maximum of the following values.</a:t>
            </a:r>
          </a:p>
          <a:p>
            <a:pPr marL="955875" lvl="2" indent="-342900"/>
            <a:r>
              <a:rPr lang="en-GB" dirty="0"/>
              <a:t>Horizontal release at 5 m.</a:t>
            </a:r>
          </a:p>
          <a:p>
            <a:pPr marL="955875" lvl="2" indent="-342900"/>
            <a:r>
              <a:rPr lang="en-GB" dirty="0"/>
              <a:t>Horizontal release at 1 m.</a:t>
            </a:r>
          </a:p>
          <a:p>
            <a:pPr marL="955875" lvl="2" indent="-342900"/>
            <a:r>
              <a:rPr lang="en-GB" dirty="0"/>
              <a:t>Release angles at -60° from the horizontal at 1 m.</a:t>
            </a:r>
          </a:p>
          <a:p>
            <a:pPr marL="739875" lvl="1" indent="-342900"/>
            <a:endParaRPr lang="en-US" sz="1600" dirty="0"/>
          </a:p>
          <a:p>
            <a:pPr marL="523875" indent="-342900"/>
            <a:endParaRPr lang="en-GB" sz="2400" dirty="0"/>
          </a:p>
        </p:txBody>
      </p:sp>
    </p:spTree>
    <p:extLst>
      <p:ext uri="{BB962C8B-B14F-4D97-AF65-F5344CB8AC3E}">
        <p14:creationId xmlns:p14="http://schemas.microsoft.com/office/powerpoint/2010/main" val="2174886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a:xfrm>
            <a:off x="215265" y="2651760"/>
            <a:ext cx="9475470" cy="1379414"/>
          </a:xfrm>
        </p:spPr>
        <p:txBody>
          <a:bodyPr>
            <a:noAutofit/>
          </a:bodyPr>
          <a:lstStyle/>
          <a:p>
            <a:pPr algn="ctr"/>
            <a:r>
              <a:rPr lang="en-GB" sz="4800" dirty="0"/>
              <a:t>General Updates</a:t>
            </a:r>
          </a:p>
        </p:txBody>
      </p:sp>
    </p:spTree>
    <p:extLst>
      <p:ext uri="{BB962C8B-B14F-4D97-AF65-F5344CB8AC3E}">
        <p14:creationId xmlns:p14="http://schemas.microsoft.com/office/powerpoint/2010/main" val="176275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Review Period</a:t>
            </a:r>
          </a:p>
        </p:txBody>
      </p:sp>
      <p:sp>
        <p:nvSpPr>
          <p:cNvPr id="9" name="Content Placeholder 3"/>
          <p:cNvSpPr>
            <a:spLocks noGrp="1"/>
          </p:cNvSpPr>
          <p:nvPr>
            <p:ph sz="half" idx="1"/>
          </p:nvPr>
        </p:nvSpPr>
        <p:spPr>
          <a:xfrm>
            <a:off x="1025554" y="1810469"/>
            <a:ext cx="4470472" cy="3579679"/>
          </a:xfrm>
        </p:spPr>
        <p:txBody>
          <a:bodyPr>
            <a:normAutofit/>
          </a:bodyPr>
          <a:lstStyle/>
          <a:p>
            <a:pPr marL="523875" indent="-342900"/>
            <a:r>
              <a:rPr lang="en-US" sz="2400" dirty="0"/>
              <a:t>How often should a HAC be reviewed?</a:t>
            </a:r>
          </a:p>
          <a:p>
            <a:pPr marL="739875" lvl="1" indent="-342900"/>
            <a:r>
              <a:rPr lang="en-US" sz="2000" dirty="0"/>
              <a:t>As often as needed.</a:t>
            </a:r>
          </a:p>
          <a:p>
            <a:pPr marL="739875" lvl="1" indent="-342900"/>
            <a:r>
              <a:rPr lang="en-US" sz="2000" dirty="0"/>
              <a:t>DSEAR states that the RA should be reviewed if significant changes have taken place.</a:t>
            </a:r>
          </a:p>
          <a:p>
            <a:pPr marL="739875" lvl="1" indent="-342900"/>
            <a:r>
              <a:rPr lang="en-US" sz="2000" dirty="0"/>
              <a:t>Every 5 years if no changes have required a review.</a:t>
            </a:r>
          </a:p>
          <a:p>
            <a:pPr marL="955875" lvl="2" indent="-342900"/>
            <a:r>
              <a:rPr lang="en-US" sz="1600" dirty="0"/>
              <a:t>In line with COMAH and OSCR submissions.</a:t>
            </a:r>
          </a:p>
          <a:p>
            <a:endParaRPr lang="en-GB" sz="2400" dirty="0"/>
          </a:p>
        </p:txBody>
      </p:sp>
      <p:pic>
        <p:nvPicPr>
          <p:cNvPr id="8" name="Picture 7">
            <a:extLst>
              <a:ext uri="{FF2B5EF4-FFF2-40B4-BE49-F238E27FC236}">
                <a16:creationId xmlns:a16="http://schemas.microsoft.com/office/drawing/2014/main" id="{4D8AA15D-C1B9-47F6-117F-A2ABB2345D1B}"/>
              </a:ext>
            </a:extLst>
          </p:cNvPr>
          <p:cNvPicPr>
            <a:picLocks noChangeAspect="1"/>
          </p:cNvPicPr>
          <p:nvPr/>
        </p:nvPicPr>
        <p:blipFill>
          <a:blip r:embed="rId2"/>
          <a:stretch>
            <a:fillRect/>
          </a:stretch>
        </p:blipFill>
        <p:spPr>
          <a:xfrm>
            <a:off x="5775296" y="1162050"/>
            <a:ext cx="3105150" cy="2266950"/>
          </a:xfrm>
          <a:prstGeom prst="rect">
            <a:avLst/>
          </a:prstGeom>
        </p:spPr>
      </p:pic>
      <p:pic>
        <p:nvPicPr>
          <p:cNvPr id="11" name="Picture 10" descr="A large white pipe with a red metal frame&#10;&#10;Description automatically generated with medium confidence">
            <a:extLst>
              <a:ext uri="{FF2B5EF4-FFF2-40B4-BE49-F238E27FC236}">
                <a16:creationId xmlns:a16="http://schemas.microsoft.com/office/drawing/2014/main" id="{D21EB257-67A4-9FB1-191B-5B006E726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296" y="3521005"/>
            <a:ext cx="3105150" cy="2266951"/>
          </a:xfrm>
          <a:prstGeom prst="rect">
            <a:avLst/>
          </a:prstGeom>
        </p:spPr>
      </p:pic>
    </p:spTree>
    <p:extLst>
      <p:ext uri="{BB962C8B-B14F-4D97-AF65-F5344CB8AC3E}">
        <p14:creationId xmlns:p14="http://schemas.microsoft.com/office/powerpoint/2010/main" val="1649116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Point Sources – Sample Points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rcRect l="11326" r="11326"/>
          <a:stretch/>
        </p:blipFill>
        <p:spPr>
          <a:xfrm>
            <a:off x="6335779" y="1708219"/>
            <a:ext cx="1972996" cy="1913106"/>
          </a:xfrm>
        </p:spPr>
      </p:pic>
      <p:sp>
        <p:nvSpPr>
          <p:cNvPr id="9" name="Content Placeholder 3"/>
          <p:cNvSpPr>
            <a:spLocks noGrp="1"/>
          </p:cNvSpPr>
          <p:nvPr>
            <p:ph sz="half" idx="1"/>
          </p:nvPr>
        </p:nvSpPr>
        <p:spPr>
          <a:xfrm>
            <a:off x="845105" y="2272364"/>
            <a:ext cx="4833799" cy="2694273"/>
          </a:xfrm>
        </p:spPr>
        <p:txBody>
          <a:bodyPr>
            <a:normAutofit/>
          </a:bodyPr>
          <a:lstStyle/>
          <a:p>
            <a:pPr marL="523875" indent="-342900"/>
            <a:r>
              <a:rPr lang="en-US" sz="2400" dirty="0"/>
              <a:t>Simplifies the guidance to pragmatic options.</a:t>
            </a:r>
          </a:p>
          <a:p>
            <a:pPr marL="523875" indent="-342900"/>
            <a:r>
              <a:rPr lang="en-US" sz="2400" dirty="0"/>
              <a:t>If frequently used – 1 m radius Zone 1.</a:t>
            </a:r>
          </a:p>
          <a:p>
            <a:pPr marL="523875" indent="-342900"/>
            <a:r>
              <a:rPr lang="en-US" sz="2400" dirty="0"/>
              <a:t>Larger secondary release Zone 2 but limit through technical measures.</a:t>
            </a:r>
          </a:p>
          <a:p>
            <a:endParaRPr lang="en-GB" sz="2400" dirty="0"/>
          </a:p>
        </p:txBody>
      </p:sp>
      <p:pic>
        <p:nvPicPr>
          <p:cNvPr id="3" name="Content Placeholder 5">
            <a:extLst>
              <a:ext uri="{FF2B5EF4-FFF2-40B4-BE49-F238E27FC236}">
                <a16:creationId xmlns:a16="http://schemas.microsoft.com/office/drawing/2014/main" id="{BAB997DA-C27A-9377-453D-265724CF3286}"/>
              </a:ext>
            </a:extLst>
          </p:cNvPr>
          <p:cNvPicPr>
            <a:picLocks noChangeAspect="1"/>
          </p:cNvPicPr>
          <p:nvPr/>
        </p:nvPicPr>
        <p:blipFill>
          <a:blip r:embed="rId3">
            <a:extLst>
              <a:ext uri="{28A0092B-C50C-407E-A947-70E740481C1C}">
                <a14:useLocalDpi xmlns:a14="http://schemas.microsoft.com/office/drawing/2010/main" val="0"/>
              </a:ext>
            </a:extLst>
          </a:blip>
          <a:srcRect l="11326" r="11326"/>
          <a:stretch/>
        </p:blipFill>
        <p:spPr>
          <a:xfrm>
            <a:off x="6335779" y="3740904"/>
            <a:ext cx="1972997" cy="1913107"/>
          </a:xfrm>
          <a:prstGeom prst="rect">
            <a:avLst/>
          </a:prstGeom>
        </p:spPr>
      </p:pic>
    </p:spTree>
    <p:extLst>
      <p:ext uri="{BB962C8B-B14F-4D97-AF65-F5344CB8AC3E}">
        <p14:creationId xmlns:p14="http://schemas.microsoft.com/office/powerpoint/2010/main" val="2191881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Ventilation</a:t>
            </a:r>
          </a:p>
        </p:txBody>
      </p:sp>
      <p:sp>
        <p:nvSpPr>
          <p:cNvPr id="9" name="Content Placeholder 3"/>
          <p:cNvSpPr>
            <a:spLocks noGrp="1"/>
          </p:cNvSpPr>
          <p:nvPr>
            <p:ph sz="half" idx="1"/>
          </p:nvPr>
        </p:nvSpPr>
        <p:spPr>
          <a:xfrm>
            <a:off x="935580" y="2268204"/>
            <a:ext cx="4531570" cy="2062132"/>
          </a:xfrm>
        </p:spPr>
        <p:txBody>
          <a:bodyPr>
            <a:normAutofit/>
          </a:bodyPr>
          <a:lstStyle/>
          <a:p>
            <a:pPr marL="523875" indent="-342900"/>
            <a:r>
              <a:rPr lang="en-US" sz="2400" dirty="0"/>
              <a:t>Little change since fundamental review in 2015.</a:t>
            </a:r>
          </a:p>
          <a:p>
            <a:pPr marL="523875" indent="-342900"/>
            <a:r>
              <a:rPr lang="en-US" sz="2400" dirty="0"/>
              <a:t>Addition of guidance for pressurised rooms on loss of pressurisation.</a:t>
            </a:r>
          </a:p>
          <a:p>
            <a:endParaRPr lang="en-GB" sz="2400" dirty="0"/>
          </a:p>
        </p:txBody>
      </p:sp>
      <p:pic>
        <p:nvPicPr>
          <p:cNvPr id="4" name="Picture 2">
            <a:extLst>
              <a:ext uri="{FF2B5EF4-FFF2-40B4-BE49-F238E27FC236}">
                <a16:creationId xmlns:a16="http://schemas.microsoft.com/office/drawing/2014/main" id="{F46DC946-B5E4-B7A7-437A-33462051DA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5057" y="3662545"/>
            <a:ext cx="2748173" cy="182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ss587\Desktop\SSE\P1080009.JPG">
            <a:extLst>
              <a:ext uri="{FF2B5EF4-FFF2-40B4-BE49-F238E27FC236}">
                <a16:creationId xmlns:a16="http://schemas.microsoft.com/office/drawing/2014/main" id="{45F09552-6AF3-5217-81BF-3196973593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6395" y="1371519"/>
            <a:ext cx="2749510" cy="206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696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Misted Releases</a:t>
            </a:r>
          </a:p>
        </p:txBody>
      </p:sp>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338" r="11338" b="19496"/>
          <a:stretch/>
        </p:blipFill>
        <p:spPr>
          <a:xfrm>
            <a:off x="6462315" y="4137735"/>
            <a:ext cx="2208631" cy="1724051"/>
          </a:xfrm>
        </p:spPr>
      </p:pic>
      <p:sp>
        <p:nvSpPr>
          <p:cNvPr id="9" name="Content Placeholder 3"/>
          <p:cNvSpPr>
            <a:spLocks noGrp="1"/>
          </p:cNvSpPr>
          <p:nvPr>
            <p:ph sz="half" idx="1"/>
          </p:nvPr>
        </p:nvSpPr>
        <p:spPr>
          <a:xfrm>
            <a:off x="685397" y="1690688"/>
            <a:ext cx="5253390" cy="4608512"/>
          </a:xfrm>
        </p:spPr>
        <p:txBody>
          <a:bodyPr>
            <a:normAutofit/>
          </a:bodyPr>
          <a:lstStyle/>
          <a:p>
            <a:pPr marL="523875" indent="-342900"/>
            <a:r>
              <a:rPr lang="en-US" sz="2400" dirty="0"/>
              <a:t>Incorporation of HSL research and industry input.</a:t>
            </a:r>
          </a:p>
          <a:p>
            <a:pPr marL="523875" indent="-342900"/>
            <a:r>
              <a:rPr lang="en-US" sz="2400" dirty="0"/>
              <a:t>Simple diesel system (domestic and commercial) carry out a DSEAR RA but often, zoning will not be required.</a:t>
            </a:r>
          </a:p>
          <a:p>
            <a:pPr marL="523875" indent="-342900"/>
            <a:r>
              <a:rPr lang="en-US" sz="2400" dirty="0"/>
              <a:t>More complex systems may need zones to be identified and ignition sources controlled – however equipment is only certified for gases or dusts – not mists.</a:t>
            </a:r>
          </a:p>
          <a:p>
            <a:pPr marL="523875" indent="-342900"/>
            <a:endParaRPr lang="en-US" sz="2400" dirty="0"/>
          </a:p>
          <a:p>
            <a:endParaRPr lang="en-GB" sz="2400" dirty="0"/>
          </a:p>
        </p:txBody>
      </p:sp>
      <p:pic>
        <p:nvPicPr>
          <p:cNvPr id="3" name="Content Placeholder 5">
            <a:extLst>
              <a:ext uri="{FF2B5EF4-FFF2-40B4-BE49-F238E27FC236}">
                <a16:creationId xmlns:a16="http://schemas.microsoft.com/office/drawing/2014/main" id="{85FBB3AB-7221-343B-7935-5C86C839D3F5}"/>
              </a:ext>
            </a:extLst>
          </p:cNvPr>
          <p:cNvPicPr>
            <a:picLocks noChangeAspect="1"/>
          </p:cNvPicPr>
          <p:nvPr/>
        </p:nvPicPr>
        <p:blipFill rotWithShape="1">
          <a:blip r:embed="rId3">
            <a:extLst>
              <a:ext uri="{28A0092B-C50C-407E-A947-70E740481C1C}">
                <a14:useLocalDpi xmlns:a14="http://schemas.microsoft.com/office/drawing/2010/main" val="0"/>
              </a:ext>
            </a:extLst>
          </a:blip>
          <a:srcRect l="11326" r="11326" b="19496"/>
          <a:stretch/>
        </p:blipFill>
        <p:spPr>
          <a:xfrm>
            <a:off x="6462315" y="775958"/>
            <a:ext cx="2208631" cy="1724051"/>
          </a:xfrm>
          <a:prstGeom prst="rect">
            <a:avLst/>
          </a:prstGeom>
        </p:spPr>
      </p:pic>
      <p:pic>
        <p:nvPicPr>
          <p:cNvPr id="4" name="Content Placeholder 5">
            <a:extLst>
              <a:ext uri="{FF2B5EF4-FFF2-40B4-BE49-F238E27FC236}">
                <a16:creationId xmlns:a16="http://schemas.microsoft.com/office/drawing/2014/main" id="{C2197283-982F-0B4E-473E-316CD9A9EA1D}"/>
              </a:ext>
            </a:extLst>
          </p:cNvPr>
          <p:cNvPicPr>
            <a:picLocks noChangeAspect="1"/>
          </p:cNvPicPr>
          <p:nvPr/>
        </p:nvPicPr>
        <p:blipFill rotWithShape="1">
          <a:blip r:embed="rId4">
            <a:extLst>
              <a:ext uri="{28A0092B-C50C-407E-A947-70E740481C1C}">
                <a14:useLocalDpi xmlns:a14="http://schemas.microsoft.com/office/drawing/2010/main" val="0"/>
              </a:ext>
            </a:extLst>
          </a:blip>
          <a:srcRect l="11310" t="18670" r="11310" b="18192"/>
          <a:stretch/>
        </p:blipFill>
        <p:spPr>
          <a:xfrm>
            <a:off x="6462315" y="2642800"/>
            <a:ext cx="2208631" cy="1352144"/>
          </a:xfrm>
          <a:prstGeom prst="rect">
            <a:avLst/>
          </a:prstGeom>
        </p:spPr>
      </p:pic>
    </p:spTree>
    <p:extLst>
      <p:ext uri="{BB962C8B-B14F-4D97-AF65-F5344CB8AC3E}">
        <p14:creationId xmlns:p14="http://schemas.microsoft.com/office/powerpoint/2010/main" val="3559484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8EC3-9974-F48B-7CF2-46E4CE011321}"/>
              </a:ext>
            </a:extLst>
          </p:cNvPr>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RPS Risk Clients</a:t>
            </a:r>
          </a:p>
        </p:txBody>
      </p:sp>
      <p:pic>
        <p:nvPicPr>
          <p:cNvPr id="3" name="Picture 14">
            <a:extLst>
              <a:ext uri="{FF2B5EF4-FFF2-40B4-BE49-F238E27FC236}">
                <a16:creationId xmlns:a16="http://schemas.microsoft.com/office/drawing/2014/main" id="{68EF0A56-30E9-7D5B-9608-5D2DC4880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943" y="5052094"/>
            <a:ext cx="2140215" cy="427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F82AD242-AC94-6F9A-9E1F-5635D4D1D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97" y="1876783"/>
            <a:ext cx="693869" cy="732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8">
            <a:extLst>
              <a:ext uri="{FF2B5EF4-FFF2-40B4-BE49-F238E27FC236}">
                <a16:creationId xmlns:a16="http://schemas.microsoft.com/office/drawing/2014/main" id="{DCA04C63-874C-DEBC-5EF8-4120BB01D4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6383" y="2661790"/>
            <a:ext cx="1288489" cy="392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6">
            <a:extLst>
              <a:ext uri="{FF2B5EF4-FFF2-40B4-BE49-F238E27FC236}">
                <a16:creationId xmlns:a16="http://schemas.microsoft.com/office/drawing/2014/main" id="{ABAA2DA7-3F24-BE73-64D1-5FB839794A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110" y="3027642"/>
            <a:ext cx="1064375"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mage result for cf fert">
            <a:extLst>
              <a:ext uri="{FF2B5EF4-FFF2-40B4-BE49-F238E27FC236}">
                <a16:creationId xmlns:a16="http://schemas.microsoft.com/office/drawing/2014/main" id="{CF5BC3AC-A82C-F2AB-9AE5-B9F37AEE47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5136" y="4129960"/>
            <a:ext cx="1594137" cy="494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EBD6795-16B0-8381-7182-DA7E395097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7058" y="1498583"/>
            <a:ext cx="651210" cy="55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a:extLst>
              <a:ext uri="{FF2B5EF4-FFF2-40B4-BE49-F238E27FC236}">
                <a16:creationId xmlns:a16="http://schemas.microsoft.com/office/drawing/2014/main" id="{929B0AEB-4E23-1908-F0B6-74669B2A18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1641" y="1787307"/>
            <a:ext cx="1997672" cy="138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8">
            <a:extLst>
              <a:ext uri="{FF2B5EF4-FFF2-40B4-BE49-F238E27FC236}">
                <a16:creationId xmlns:a16="http://schemas.microsoft.com/office/drawing/2014/main" id="{40BE94B1-AD94-E2E8-56F8-13567AEE45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7541" y="2079618"/>
            <a:ext cx="1624637" cy="67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33CF7632-FB54-2782-1542-55FB74BC6B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8751" y="3175651"/>
            <a:ext cx="1844249" cy="84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6">
            <a:extLst>
              <a:ext uri="{FF2B5EF4-FFF2-40B4-BE49-F238E27FC236}">
                <a16:creationId xmlns:a16="http://schemas.microsoft.com/office/drawing/2014/main" id="{3B3A8B47-76A9-C1C2-DF49-1204DE9851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5074" y="1484348"/>
            <a:ext cx="1695379" cy="41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Image result for ineos">
            <a:hlinkClick r:id="rId12"/>
            <a:extLst>
              <a:ext uri="{FF2B5EF4-FFF2-40B4-BE49-F238E27FC236}">
                <a16:creationId xmlns:a16="http://schemas.microsoft.com/office/drawing/2014/main" id="{3F9EBC64-B708-FB72-AAA2-26EE6682AEE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58769" y="3387642"/>
            <a:ext cx="1695061" cy="4212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BA055FA1-C452-CFB0-E5F4-3E4DA70B994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97560" y="3934393"/>
            <a:ext cx="1648162" cy="68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a:extLst>
              <a:ext uri="{FF2B5EF4-FFF2-40B4-BE49-F238E27FC236}">
                <a16:creationId xmlns:a16="http://schemas.microsoft.com/office/drawing/2014/main" id="{D5BAA3AC-D2E0-4C44-FA7F-EAA89A8FFAD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23779" y="5039760"/>
            <a:ext cx="1229224" cy="34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http://www.rolls-royce.com/~/media/Images/R/Rolls-Royce/logo/logo.png?h=96&amp;la=en&amp;w=412">
            <a:extLst>
              <a:ext uri="{FF2B5EF4-FFF2-40B4-BE49-F238E27FC236}">
                <a16:creationId xmlns:a16="http://schemas.microsoft.com/office/drawing/2014/main" id="{69DFEDC4-F44C-B236-4B40-09326B3B35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98602" y="4894222"/>
            <a:ext cx="1953787" cy="4202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lowej\AppData\Local\Microsoft\Windows\Temporary Internet Files\Content.IE5\SE5CQLB7\EDF Energy logo JPEG.jpg">
            <a:extLst>
              <a:ext uri="{FF2B5EF4-FFF2-40B4-BE49-F238E27FC236}">
                <a16:creationId xmlns:a16="http://schemas.microsoft.com/office/drawing/2014/main" id="{FEBB5D3F-215A-E0F2-E05A-5C12F06C8693}"/>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9433" t="14164" r="17953" b="13741"/>
          <a:stretch/>
        </p:blipFill>
        <p:spPr bwMode="auto">
          <a:xfrm>
            <a:off x="5004722" y="531045"/>
            <a:ext cx="536682" cy="7865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9" descr="Image result for sherwin williams">
            <a:extLst>
              <a:ext uri="{FF2B5EF4-FFF2-40B4-BE49-F238E27FC236}">
                <a16:creationId xmlns:a16="http://schemas.microsoft.com/office/drawing/2014/main" id="{2E5F0C1D-9532-734F-9B16-1771B5D18C3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69796" y="4384898"/>
            <a:ext cx="11271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arbour Energy - Wikipedia">
            <a:extLst>
              <a:ext uri="{FF2B5EF4-FFF2-40B4-BE49-F238E27FC236}">
                <a16:creationId xmlns:a16="http://schemas.microsoft.com/office/drawing/2014/main" id="{F71EE4A4-5E9E-B4A2-CB3A-235865562011}"/>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6947" y="3272870"/>
            <a:ext cx="1857874" cy="733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Us | Ithaca Energy">
            <a:extLst>
              <a:ext uri="{FF2B5EF4-FFF2-40B4-BE49-F238E27FC236}">
                <a16:creationId xmlns:a16="http://schemas.microsoft.com/office/drawing/2014/main" id="{42C5FC1F-7CA3-003E-3845-F0A6C9857C7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72485" y="2522237"/>
            <a:ext cx="1380655" cy="47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61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Direct Examples – Oil and Gas Production</a:t>
            </a:r>
          </a:p>
        </p:txBody>
      </p:sp>
      <p:sp>
        <p:nvSpPr>
          <p:cNvPr id="9" name="Content Placeholder 3"/>
          <p:cNvSpPr>
            <a:spLocks noGrp="1"/>
          </p:cNvSpPr>
          <p:nvPr>
            <p:ph sz="half" idx="1"/>
          </p:nvPr>
        </p:nvSpPr>
        <p:spPr>
          <a:xfrm>
            <a:off x="745072" y="1878680"/>
            <a:ext cx="3758833" cy="4608512"/>
          </a:xfrm>
        </p:spPr>
        <p:txBody>
          <a:bodyPr>
            <a:normAutofit/>
          </a:bodyPr>
          <a:lstStyle/>
          <a:p>
            <a:pPr marL="523875" indent="-342900"/>
            <a:r>
              <a:rPr lang="en-US" sz="2400" dirty="0"/>
              <a:t>Better alignment with Point Source zone extents.</a:t>
            </a:r>
          </a:p>
          <a:p>
            <a:pPr marL="523875" indent="-342900"/>
            <a:r>
              <a:rPr lang="en-US" sz="2400" dirty="0"/>
              <a:t>Easier to align diagrams with notes.</a:t>
            </a:r>
          </a:p>
          <a:p>
            <a:pPr marL="523875" indent="-342900"/>
            <a:r>
              <a:rPr lang="en-US" sz="2400" dirty="0"/>
              <a:t>Reviewed by industry experts – </a:t>
            </a:r>
          </a:p>
          <a:p>
            <a:pPr marL="739875" lvl="1" indent="-342900"/>
            <a:r>
              <a:rPr lang="en-GB" sz="1600" b="0" i="0" dirty="0">
                <a:effectLst/>
                <a:latin typeface="+mj-lt"/>
              </a:rPr>
              <a:t>Tank Storage Association</a:t>
            </a:r>
          </a:p>
          <a:p>
            <a:pPr marL="739875" lvl="1" indent="-342900"/>
            <a:r>
              <a:rPr lang="en-GB" sz="1600" dirty="0">
                <a:latin typeface="+mj-lt"/>
              </a:rPr>
              <a:t>HSE</a:t>
            </a:r>
          </a:p>
          <a:p>
            <a:pPr marL="739875" lvl="1" indent="-342900"/>
            <a:r>
              <a:rPr lang="en-GB" sz="1600" dirty="0">
                <a:latin typeface="+mj-lt"/>
              </a:rPr>
              <a:t>BP</a:t>
            </a:r>
          </a:p>
          <a:p>
            <a:pPr marL="739875" lvl="1" indent="-342900"/>
            <a:r>
              <a:rPr lang="en-GB" sz="1600" dirty="0">
                <a:latin typeface="+mj-lt"/>
              </a:rPr>
              <a:t>Flogas</a:t>
            </a:r>
            <a:endParaRPr lang="en-US" sz="2800" dirty="0">
              <a:latin typeface="+mj-lt"/>
            </a:endParaRPr>
          </a:p>
          <a:p>
            <a:pPr marL="523875" indent="-342900"/>
            <a:endParaRPr lang="en-US" sz="2400" dirty="0"/>
          </a:p>
          <a:p>
            <a:endParaRPr lang="en-GB" sz="2400" dirty="0"/>
          </a:p>
        </p:txBody>
      </p:sp>
      <p:pic>
        <p:nvPicPr>
          <p:cNvPr id="10" name="Picture 9">
            <a:extLst>
              <a:ext uri="{FF2B5EF4-FFF2-40B4-BE49-F238E27FC236}">
                <a16:creationId xmlns:a16="http://schemas.microsoft.com/office/drawing/2014/main" id="{2C081765-3158-92EE-E108-EF9E80A3A828}"/>
              </a:ext>
            </a:extLst>
          </p:cNvPr>
          <p:cNvPicPr>
            <a:picLocks noChangeAspect="1"/>
          </p:cNvPicPr>
          <p:nvPr/>
        </p:nvPicPr>
        <p:blipFill>
          <a:blip r:embed="rId2"/>
          <a:stretch>
            <a:fillRect/>
          </a:stretch>
        </p:blipFill>
        <p:spPr>
          <a:xfrm>
            <a:off x="5860851" y="1601991"/>
            <a:ext cx="2093448" cy="1827009"/>
          </a:xfrm>
          <a:prstGeom prst="rect">
            <a:avLst/>
          </a:prstGeom>
        </p:spPr>
      </p:pic>
      <p:pic>
        <p:nvPicPr>
          <p:cNvPr id="12" name="Picture 11">
            <a:extLst>
              <a:ext uri="{FF2B5EF4-FFF2-40B4-BE49-F238E27FC236}">
                <a16:creationId xmlns:a16="http://schemas.microsoft.com/office/drawing/2014/main" id="{A37BDAF1-47B6-F3BB-CDED-CD591BAC5BFE}"/>
              </a:ext>
            </a:extLst>
          </p:cNvPr>
          <p:cNvPicPr>
            <a:picLocks noChangeAspect="1"/>
          </p:cNvPicPr>
          <p:nvPr/>
        </p:nvPicPr>
        <p:blipFill>
          <a:blip r:embed="rId3"/>
          <a:stretch>
            <a:fillRect/>
          </a:stretch>
        </p:blipFill>
        <p:spPr>
          <a:xfrm>
            <a:off x="5217598" y="4531807"/>
            <a:ext cx="3365574" cy="1279920"/>
          </a:xfrm>
          <a:prstGeom prst="rect">
            <a:avLst/>
          </a:prstGeom>
        </p:spPr>
      </p:pic>
      <p:pic>
        <p:nvPicPr>
          <p:cNvPr id="14" name="Picture 13">
            <a:extLst>
              <a:ext uri="{FF2B5EF4-FFF2-40B4-BE49-F238E27FC236}">
                <a16:creationId xmlns:a16="http://schemas.microsoft.com/office/drawing/2014/main" id="{B345763A-4BD4-40E3-6E7A-4B59C9E8945F}"/>
              </a:ext>
            </a:extLst>
          </p:cNvPr>
          <p:cNvPicPr>
            <a:picLocks noChangeAspect="1"/>
          </p:cNvPicPr>
          <p:nvPr/>
        </p:nvPicPr>
        <p:blipFill rotWithShape="1">
          <a:blip r:embed="rId4"/>
          <a:srcRect t="48831"/>
          <a:stretch/>
        </p:blipFill>
        <p:spPr>
          <a:xfrm>
            <a:off x="5227326" y="3570051"/>
            <a:ext cx="3360498" cy="952028"/>
          </a:xfrm>
          <a:prstGeom prst="rect">
            <a:avLst/>
          </a:prstGeom>
        </p:spPr>
      </p:pic>
    </p:spTree>
    <p:extLst>
      <p:ext uri="{BB962C8B-B14F-4D97-AF65-F5344CB8AC3E}">
        <p14:creationId xmlns:p14="http://schemas.microsoft.com/office/powerpoint/2010/main" val="2538063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Requirement to Reclassify?</a:t>
            </a:r>
          </a:p>
        </p:txBody>
      </p:sp>
      <p:sp>
        <p:nvSpPr>
          <p:cNvPr id="3" name="Content Placeholder 2"/>
          <p:cNvSpPr>
            <a:spLocks noGrp="1"/>
          </p:cNvSpPr>
          <p:nvPr>
            <p:ph sz="half" idx="1"/>
          </p:nvPr>
        </p:nvSpPr>
        <p:spPr>
          <a:xfrm>
            <a:off x="673100" y="1843457"/>
            <a:ext cx="4279900" cy="3719944"/>
          </a:xfrm>
        </p:spPr>
        <p:txBody>
          <a:bodyPr>
            <a:normAutofit/>
          </a:bodyPr>
          <a:lstStyle/>
          <a:p>
            <a:r>
              <a:rPr lang="en-GB" sz="2400" dirty="0"/>
              <a:t>On balance, the resulting zones from 5</a:t>
            </a:r>
            <a:r>
              <a:rPr lang="en-GB" sz="2400" baseline="30000" dirty="0"/>
              <a:t>th</a:t>
            </a:r>
            <a:r>
              <a:rPr lang="en-GB" sz="2400" dirty="0"/>
              <a:t> Edition are more accurate.</a:t>
            </a:r>
          </a:p>
          <a:p>
            <a:pPr lvl="1"/>
            <a:r>
              <a:rPr lang="en-GB" sz="2000" dirty="0"/>
              <a:t>Up to date modelling.</a:t>
            </a:r>
          </a:p>
          <a:p>
            <a:pPr lvl="1"/>
            <a:r>
              <a:rPr lang="en-GB" sz="2000" dirty="0"/>
              <a:t>Industry expert input.</a:t>
            </a:r>
          </a:p>
          <a:p>
            <a:pPr lvl="1"/>
            <a:endParaRPr lang="en-GB" sz="2000" dirty="0"/>
          </a:p>
          <a:p>
            <a:r>
              <a:rPr lang="en-GB" sz="2400" dirty="0"/>
              <a:t>Good practice to routinely review classifications.</a:t>
            </a:r>
          </a:p>
          <a:p>
            <a:pPr lvl="1"/>
            <a:r>
              <a:rPr lang="en-GB" sz="2000" dirty="0"/>
              <a:t>Changes to process conditions.</a:t>
            </a:r>
          </a:p>
          <a:p>
            <a:pPr lvl="1"/>
            <a:r>
              <a:rPr lang="en-GB" sz="2000" dirty="0"/>
              <a:t>Changes to equipment.</a:t>
            </a:r>
            <a:endParaRPr lang="en-GB" dirty="0"/>
          </a:p>
        </p:txBody>
      </p:sp>
      <p:pic>
        <p:nvPicPr>
          <p:cNvPr id="6" name="Content Placeholder 4"/>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b="19222"/>
          <a:stretch/>
        </p:blipFill>
        <p:spPr>
          <a:xfrm>
            <a:off x="5440360" y="1650953"/>
            <a:ext cx="3142462" cy="1903809"/>
          </a:xfrm>
          <a:prstGeom prst="rect">
            <a:avLst/>
          </a:prstGeom>
        </p:spPr>
      </p:pic>
      <p:pic>
        <p:nvPicPr>
          <p:cNvPr id="7" name="Picture 6"/>
          <p:cNvPicPr>
            <a:picLocks noChangeAspect="1"/>
          </p:cNvPicPr>
          <p:nvPr/>
        </p:nvPicPr>
        <p:blipFill rotWithShape="1">
          <a:blip r:embed="rId3"/>
          <a:srcRect r="37199" b="7418"/>
          <a:stretch/>
        </p:blipFill>
        <p:spPr>
          <a:xfrm>
            <a:off x="5524637" y="3678664"/>
            <a:ext cx="3058185" cy="2162188"/>
          </a:xfrm>
          <a:prstGeom prst="rect">
            <a:avLst/>
          </a:prstGeom>
        </p:spPr>
      </p:pic>
    </p:spTree>
    <p:extLst>
      <p:ext uri="{BB962C8B-B14F-4D97-AF65-F5344CB8AC3E}">
        <p14:creationId xmlns:p14="http://schemas.microsoft.com/office/powerpoint/2010/main" val="3686894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845106" y="2059190"/>
            <a:ext cx="4284662" cy="3826044"/>
          </a:xfrm>
        </p:spPr>
        <p:txBody>
          <a:bodyPr>
            <a:normAutofit/>
          </a:bodyPr>
          <a:lstStyle/>
          <a:p>
            <a:r>
              <a:rPr lang="en-GB" dirty="0"/>
              <a:t>Having an up to date HAC is a legal requirement.</a:t>
            </a:r>
          </a:p>
          <a:p>
            <a:r>
              <a:rPr lang="en-GB" dirty="0"/>
              <a:t>EI15 5</a:t>
            </a:r>
            <a:r>
              <a:rPr lang="en-GB" baseline="30000" dirty="0"/>
              <a:t>th</a:t>
            </a:r>
            <a:r>
              <a:rPr lang="en-GB" dirty="0"/>
              <a:t> Edition provides an evolution from the 4</a:t>
            </a:r>
            <a:r>
              <a:rPr lang="en-GB" baseline="30000" dirty="0"/>
              <a:t>th</a:t>
            </a:r>
            <a:r>
              <a:rPr lang="en-GB" dirty="0"/>
              <a:t> edition.</a:t>
            </a:r>
          </a:p>
          <a:p>
            <a:r>
              <a:rPr lang="en-GB" dirty="0"/>
              <a:t>The modelling has been thoroughly reviewed using the most up to date version of PHAST and replaces the variety of information sources used previously.</a:t>
            </a:r>
          </a:p>
          <a:p>
            <a:r>
              <a:rPr lang="en-GB" dirty="0"/>
              <a:t>These revisions allow the guide to be used more effectively by all industry sectors for more pragmatic determination of hazardous areas.</a:t>
            </a:r>
          </a:p>
        </p:txBody>
      </p:sp>
      <p:pic>
        <p:nvPicPr>
          <p:cNvPr id="11" name="Picture 2" descr="TEMSEH FIRE9"/>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851441" y="1995960"/>
            <a:ext cx="3024188" cy="363780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EC7DF70-680D-99DC-590C-8BCC81AF876B}"/>
              </a:ext>
            </a:extLst>
          </p:cNvPr>
          <p:cNvSpPr>
            <a:spLocks noGrp="1"/>
          </p:cNvSpPr>
          <p:nvPr>
            <p:ph type="title"/>
          </p:nvPr>
        </p:nvSpPr>
        <p:spPr>
          <a:xfrm>
            <a:off x="845106" y="1084634"/>
            <a:ext cx="8225076" cy="547688"/>
          </a:xfrm>
        </p:spPr>
        <p:txBody>
          <a:bodyPr/>
          <a:lstStyle/>
          <a:p>
            <a:r>
              <a:rPr lang="en-GB" dirty="0">
                <a:solidFill>
                  <a:srgbClr val="71004B"/>
                </a:solidFill>
              </a:rPr>
              <a:t>Summary</a:t>
            </a:r>
          </a:p>
        </p:txBody>
      </p:sp>
    </p:spTree>
    <p:extLst>
      <p:ext uri="{BB962C8B-B14F-4D97-AF65-F5344CB8AC3E}">
        <p14:creationId xmlns:p14="http://schemas.microsoft.com/office/powerpoint/2010/main" val="3293200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5953" y="1754587"/>
            <a:ext cx="7674094" cy="3416320"/>
          </a:xfrm>
          <a:prstGeom prst="rect">
            <a:avLst/>
          </a:prstGeom>
        </p:spPr>
        <p:txBody>
          <a:bodyPr wrap="square">
            <a:spAutoFit/>
          </a:bodyPr>
          <a:lstStyle/>
          <a:p>
            <a:pPr>
              <a:buClr>
                <a:srgbClr val="71004B"/>
              </a:buClr>
            </a:pPr>
            <a:endParaRPr lang="en-GB" sz="6000" dirty="0">
              <a:solidFill>
                <a:schemeClr val="tx1">
                  <a:lumMod val="85000"/>
                  <a:lumOff val="15000"/>
                </a:schemeClr>
              </a:solidFill>
            </a:endParaRPr>
          </a:p>
          <a:p>
            <a:pPr>
              <a:buClr>
                <a:srgbClr val="71004B"/>
              </a:buClr>
            </a:pPr>
            <a:r>
              <a:rPr lang="en-GB" sz="6000" dirty="0">
                <a:solidFill>
                  <a:schemeClr val="tx1">
                    <a:lumMod val="85000"/>
                    <a:lumOff val="15000"/>
                  </a:schemeClr>
                </a:solidFill>
              </a:rPr>
              <a:t>	Any Questions?</a:t>
            </a:r>
          </a:p>
          <a:p>
            <a:pPr>
              <a:buClr>
                <a:srgbClr val="71004B"/>
              </a:buClr>
            </a:pPr>
            <a:endParaRPr lang="en-GB" sz="6000" dirty="0">
              <a:solidFill>
                <a:schemeClr val="tx1">
                  <a:lumMod val="85000"/>
                  <a:lumOff val="15000"/>
                </a:schemeClr>
              </a:solidFill>
            </a:endParaRPr>
          </a:p>
          <a:p>
            <a:pPr>
              <a:buClr>
                <a:srgbClr val="71004B"/>
              </a:buClr>
            </a:pPr>
            <a:r>
              <a:rPr lang="en-GB" sz="1600" dirty="0">
                <a:solidFill>
                  <a:schemeClr val="tx1">
                    <a:lumMod val="85000"/>
                    <a:lumOff val="15000"/>
                  </a:schemeClr>
                </a:solidFill>
                <a:hlinkClick r:id="rId3">
                  <a:extLst>
                    <a:ext uri="{A12FA001-AC4F-418D-AE19-62706E023703}">
                      <ahyp:hlinkClr xmlns:ahyp="http://schemas.microsoft.com/office/drawing/2018/hyperlinkcolor" val="tx"/>
                    </a:ext>
                  </a:extLst>
                </a:hlinkClick>
              </a:rPr>
              <a:t>Steve.Sherwen@rpsgroup.com</a:t>
            </a:r>
            <a:r>
              <a:rPr lang="en-GB" sz="1600" dirty="0">
                <a:solidFill>
                  <a:schemeClr val="tx1">
                    <a:lumMod val="85000"/>
                    <a:lumOff val="15000"/>
                  </a:schemeClr>
                </a:solidFill>
              </a:rPr>
              <a:t> 		07483 939200</a:t>
            </a:r>
          </a:p>
          <a:p>
            <a:pPr>
              <a:buClr>
                <a:srgbClr val="71004B"/>
              </a:buClr>
            </a:pPr>
            <a:r>
              <a:rPr lang="en-GB" sz="1600" dirty="0">
                <a:solidFill>
                  <a:schemeClr val="tx1">
                    <a:lumMod val="85000"/>
                    <a:lumOff val="15000"/>
                  </a:schemeClr>
                </a:solidFill>
                <a:hlinkClick r:id="rId4"/>
              </a:rPr>
              <a:t>Tim.Jones@rpsgroup.com</a:t>
            </a:r>
            <a:r>
              <a:rPr lang="en-GB" sz="1600" dirty="0">
                <a:solidFill>
                  <a:schemeClr val="tx1">
                    <a:lumMod val="85000"/>
                    <a:lumOff val="15000"/>
                  </a:schemeClr>
                </a:solidFill>
              </a:rPr>
              <a:t>			07775 704324</a:t>
            </a:r>
          </a:p>
        </p:txBody>
      </p:sp>
    </p:spTree>
    <p:extLst>
      <p:ext uri="{BB962C8B-B14F-4D97-AF65-F5344CB8AC3E}">
        <p14:creationId xmlns:p14="http://schemas.microsoft.com/office/powerpoint/2010/main" val="957231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Sensitivity Studies</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969656"/>
            <a:ext cx="8314749" cy="1722003"/>
          </a:xfrm>
          <a:prstGeom prst="rect">
            <a:avLst/>
          </a:prstGeom>
        </p:spPr>
        <p:txBody>
          <a:bodyPr>
            <a:normAutofit fontScale="85000" lnSpcReduction="10000"/>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Detailed results for each fluid category included in research report.</a:t>
            </a:r>
          </a:p>
          <a:p>
            <a:pPr marL="523875" indent="-342900"/>
            <a:r>
              <a:rPr lang="en-GB" sz="2400" dirty="0"/>
              <a:t>Key conclusions,</a:t>
            </a:r>
          </a:p>
          <a:p>
            <a:pPr marL="739875" lvl="1" indent="-342900"/>
            <a:r>
              <a:rPr lang="en-GB" sz="2400" dirty="0"/>
              <a:t>For hole sizes typically used in HAC (1 mm and 2 mm) results are not too sensitive to wind speed and stability. Variance typically less than 1 m.</a:t>
            </a:r>
          </a:p>
          <a:p>
            <a:pPr marL="739875" lvl="1" indent="-342900"/>
            <a:endParaRPr lang="en-GB" sz="2400" dirty="0"/>
          </a:p>
          <a:p>
            <a:pPr marL="523875" indent="-342900"/>
            <a:endParaRPr lang="en-US" sz="2400" dirty="0"/>
          </a:p>
          <a:p>
            <a:pPr marL="523875" indent="-342900"/>
            <a:endParaRPr lang="en-GB" sz="2400" dirty="0"/>
          </a:p>
        </p:txBody>
      </p:sp>
    </p:spTree>
    <p:extLst>
      <p:ext uri="{BB962C8B-B14F-4D97-AF65-F5344CB8AC3E}">
        <p14:creationId xmlns:p14="http://schemas.microsoft.com/office/powerpoint/2010/main" val="730368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normAutofit fontScale="90000"/>
          </a:bodyPr>
          <a:lstStyle/>
          <a:p>
            <a:r>
              <a:rPr lang="en-GB" dirty="0"/>
              <a:t>Modelling Validation – Sensitivity Studies, Wind Category</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rot="16200000">
            <a:off x="-759130" y="3219131"/>
            <a:ext cx="3280949" cy="55216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180975" indent="0">
              <a:buNone/>
            </a:pPr>
            <a:r>
              <a:rPr lang="en-GB" sz="2000" i="1" dirty="0"/>
              <a:t>R1 fluid category A</a:t>
            </a:r>
          </a:p>
          <a:p>
            <a:pPr marL="739875" lvl="1" indent="-342900"/>
            <a:endParaRPr lang="en-GB" sz="2400" dirty="0"/>
          </a:p>
          <a:p>
            <a:pPr marL="523875" indent="-342900"/>
            <a:endParaRPr lang="en-US" sz="2400" dirty="0"/>
          </a:p>
          <a:p>
            <a:pPr marL="523875" indent="-342900"/>
            <a:endParaRPr lang="en-GB" sz="2400" dirty="0"/>
          </a:p>
        </p:txBody>
      </p:sp>
      <p:pic>
        <p:nvPicPr>
          <p:cNvPr id="4" name="Picture 3">
            <a:extLst>
              <a:ext uri="{FF2B5EF4-FFF2-40B4-BE49-F238E27FC236}">
                <a16:creationId xmlns:a16="http://schemas.microsoft.com/office/drawing/2014/main" id="{788BC136-0A3B-2601-B81F-35F1EA2173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97" b="7217"/>
          <a:stretch/>
        </p:blipFill>
        <p:spPr bwMode="auto">
          <a:xfrm>
            <a:off x="1287541" y="1701822"/>
            <a:ext cx="7680458" cy="42562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5432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Sensitivity Studies</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969656"/>
            <a:ext cx="8314749" cy="2226959"/>
          </a:xfrm>
          <a:prstGeom prst="rect">
            <a:avLst/>
          </a:prstGeom>
        </p:spPr>
        <p:txBody>
          <a:bodyPr>
            <a:normAutofit fontScale="92500" lnSpcReduction="10000"/>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Detailed results for each fluid category included in research report.</a:t>
            </a:r>
          </a:p>
          <a:p>
            <a:pPr marL="523875" indent="-342900"/>
            <a:r>
              <a:rPr lang="en-GB" sz="2400" dirty="0"/>
              <a:t>Key conclusions,</a:t>
            </a:r>
          </a:p>
          <a:p>
            <a:pPr marL="739875" lvl="1" indent="-342900"/>
            <a:r>
              <a:rPr lang="en-GB" sz="2400" dirty="0"/>
              <a:t>Relative humidity has the smallest effect on distances to LFL except for liquid hydrogen.  Typically, across all pressures and hole sizes, variance is less than 0.5 m.</a:t>
            </a:r>
          </a:p>
          <a:p>
            <a:pPr marL="739875" lvl="1" indent="-342900"/>
            <a:endParaRPr lang="en-GB" sz="2400" dirty="0"/>
          </a:p>
          <a:p>
            <a:pPr marL="523875" indent="-342900"/>
            <a:endParaRPr lang="en-US" sz="2400" dirty="0"/>
          </a:p>
          <a:p>
            <a:pPr marL="523875" indent="-342900"/>
            <a:endParaRPr lang="en-GB" sz="2400" dirty="0"/>
          </a:p>
        </p:txBody>
      </p:sp>
    </p:spTree>
    <p:extLst>
      <p:ext uri="{BB962C8B-B14F-4D97-AF65-F5344CB8AC3E}">
        <p14:creationId xmlns:p14="http://schemas.microsoft.com/office/powerpoint/2010/main" val="1425028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normAutofit fontScale="90000"/>
          </a:bodyPr>
          <a:lstStyle/>
          <a:p>
            <a:r>
              <a:rPr lang="en-GB" dirty="0"/>
              <a:t>Modelling Validation – Sensitivity Studies, Rel. Humidity</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rot="16200000">
            <a:off x="-759130" y="3219131"/>
            <a:ext cx="3280949" cy="55216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180975" indent="0">
              <a:buNone/>
            </a:pPr>
            <a:r>
              <a:rPr lang="en-GB" sz="2000" i="1" dirty="0"/>
              <a:t>R1 fluid category B</a:t>
            </a:r>
          </a:p>
          <a:p>
            <a:pPr marL="739875" lvl="1" indent="-342900"/>
            <a:endParaRPr lang="en-GB" sz="2400" dirty="0"/>
          </a:p>
          <a:p>
            <a:pPr marL="523875" indent="-342900"/>
            <a:endParaRPr lang="en-US" sz="2400" dirty="0"/>
          </a:p>
          <a:p>
            <a:pPr marL="523875" indent="-342900"/>
            <a:endParaRPr lang="en-GB" sz="2400" dirty="0"/>
          </a:p>
        </p:txBody>
      </p:sp>
      <p:pic>
        <p:nvPicPr>
          <p:cNvPr id="5" name="Picture 4">
            <a:extLst>
              <a:ext uri="{FF2B5EF4-FFF2-40B4-BE49-F238E27FC236}">
                <a16:creationId xmlns:a16="http://schemas.microsoft.com/office/drawing/2014/main" id="{74C25395-C921-CED2-EC9E-73E2C36FB3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7426" y="1854738"/>
            <a:ext cx="8381689" cy="3622975"/>
          </a:xfrm>
          <a:prstGeom prst="rect">
            <a:avLst/>
          </a:prstGeom>
          <a:noFill/>
        </p:spPr>
      </p:pic>
    </p:spTree>
    <p:extLst>
      <p:ext uri="{BB962C8B-B14F-4D97-AF65-F5344CB8AC3E}">
        <p14:creationId xmlns:p14="http://schemas.microsoft.com/office/powerpoint/2010/main" val="3393152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Sensitivity Studies</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02293" y="1969656"/>
            <a:ext cx="8314749" cy="2226959"/>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523875" indent="-342900"/>
            <a:r>
              <a:rPr lang="en-GB" sz="2400" dirty="0"/>
              <a:t>Detailed results for each fluid category included in research report.</a:t>
            </a:r>
          </a:p>
          <a:p>
            <a:pPr marL="523875" indent="-342900"/>
            <a:r>
              <a:rPr lang="en-GB" sz="2400" dirty="0"/>
              <a:t>Key conclusions,</a:t>
            </a:r>
          </a:p>
          <a:p>
            <a:pPr marL="739875" lvl="1" indent="-342900"/>
            <a:r>
              <a:rPr lang="en-GB" sz="2400" dirty="0"/>
              <a:t>The base case value of surface roughness of 0.03 m tends to give the largest distance to LFL. </a:t>
            </a:r>
          </a:p>
          <a:p>
            <a:pPr marL="739875" lvl="1" indent="-342900"/>
            <a:endParaRPr lang="en-GB" sz="2400" dirty="0"/>
          </a:p>
          <a:p>
            <a:pPr marL="739875" lvl="1" indent="-342900"/>
            <a:endParaRPr lang="en-GB" sz="2400" dirty="0"/>
          </a:p>
          <a:p>
            <a:pPr marL="739875" lvl="1" indent="-342900"/>
            <a:endParaRPr lang="en-GB" sz="2400" dirty="0"/>
          </a:p>
          <a:p>
            <a:pPr marL="523875" indent="-342900"/>
            <a:endParaRPr lang="en-US" sz="2400" dirty="0"/>
          </a:p>
          <a:p>
            <a:pPr marL="523875" indent="-342900"/>
            <a:endParaRPr lang="en-GB" sz="2400" dirty="0"/>
          </a:p>
        </p:txBody>
      </p:sp>
    </p:spTree>
    <p:extLst>
      <p:ext uri="{BB962C8B-B14F-4D97-AF65-F5344CB8AC3E}">
        <p14:creationId xmlns:p14="http://schemas.microsoft.com/office/powerpoint/2010/main" val="2772325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a:xfrm>
            <a:off x="295362" y="1093664"/>
            <a:ext cx="9408708" cy="628650"/>
          </a:xfrm>
        </p:spPr>
        <p:txBody>
          <a:bodyPr>
            <a:normAutofit fontScale="90000"/>
          </a:bodyPr>
          <a:lstStyle/>
          <a:p>
            <a:r>
              <a:rPr lang="en-GB" dirty="0"/>
              <a:t>Modelling Validation – Sensitivity Studies, Surf. Roughness</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rot="16200000">
            <a:off x="-759130" y="3219131"/>
            <a:ext cx="3280949" cy="55216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180975" indent="0">
              <a:buNone/>
            </a:pPr>
            <a:r>
              <a:rPr lang="en-GB" sz="2000" i="1" dirty="0"/>
              <a:t>R1 fluid category G(i)</a:t>
            </a:r>
          </a:p>
          <a:p>
            <a:pPr marL="739875" lvl="1" indent="-342900"/>
            <a:endParaRPr lang="en-GB" sz="2400" dirty="0"/>
          </a:p>
          <a:p>
            <a:pPr marL="523875" indent="-342900"/>
            <a:endParaRPr lang="en-US" sz="2400" dirty="0"/>
          </a:p>
          <a:p>
            <a:pPr marL="523875" indent="-342900"/>
            <a:endParaRPr lang="en-GB" sz="2400" dirty="0"/>
          </a:p>
        </p:txBody>
      </p:sp>
      <p:pic>
        <p:nvPicPr>
          <p:cNvPr id="4" name="Picture 3">
            <a:extLst>
              <a:ext uri="{FF2B5EF4-FFF2-40B4-BE49-F238E27FC236}">
                <a16:creationId xmlns:a16="http://schemas.microsoft.com/office/drawing/2014/main" id="{9BE9E248-1916-F48B-37BF-AF7450BE3C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554" b="6587"/>
          <a:stretch/>
        </p:blipFill>
        <p:spPr bwMode="auto">
          <a:xfrm>
            <a:off x="1242723" y="1722314"/>
            <a:ext cx="7150218" cy="41464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1701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Acknowledgements</a:t>
            </a:r>
          </a:p>
        </p:txBody>
      </p:sp>
      <p:sp>
        <p:nvSpPr>
          <p:cNvPr id="9" name="Content Placeholder 3"/>
          <p:cNvSpPr>
            <a:spLocks noGrp="1"/>
          </p:cNvSpPr>
          <p:nvPr>
            <p:ph sz="half" idx="1"/>
          </p:nvPr>
        </p:nvSpPr>
        <p:spPr>
          <a:xfrm>
            <a:off x="690664" y="1604061"/>
            <a:ext cx="4532819" cy="4608512"/>
          </a:xfrm>
        </p:spPr>
        <p:txBody>
          <a:bodyPr>
            <a:normAutofit/>
          </a:bodyPr>
          <a:lstStyle/>
          <a:p>
            <a:pPr algn="just">
              <a:spcBef>
                <a:spcPts val="600"/>
              </a:spcBef>
              <a:spcAft>
                <a:spcPts val="600"/>
              </a:spcAft>
            </a:pPr>
            <a:r>
              <a:rPr lang="en-GB" sz="2400" dirty="0"/>
              <a:t>Thanks to:-</a:t>
            </a:r>
          </a:p>
          <a:p>
            <a:pPr lvl="1">
              <a:spcBef>
                <a:spcPts val="600"/>
              </a:spcBef>
            </a:pPr>
            <a:r>
              <a:rPr lang="en-GB" sz="2000" dirty="0"/>
              <a:t>Energy Institute (EI) for allowing RPS to present this paper. </a:t>
            </a:r>
          </a:p>
          <a:p>
            <a:pPr lvl="1">
              <a:spcBef>
                <a:spcPts val="600"/>
              </a:spcBef>
            </a:pPr>
            <a:r>
              <a:rPr lang="en-GB" sz="2000" dirty="0"/>
              <a:t>EI15 Working Group. </a:t>
            </a:r>
          </a:p>
          <a:p>
            <a:pPr lvl="1">
              <a:spcBef>
                <a:spcPts val="600"/>
              </a:spcBef>
            </a:pPr>
            <a:r>
              <a:rPr lang="en-GB" sz="2100" dirty="0"/>
              <a:t>Special thanks to Kieran Glynn (Working Group Chair) and to Laszlo Komaromi who organised the revision, the Working Group and drafted the document for publication.</a:t>
            </a:r>
          </a:p>
          <a:p>
            <a:endParaRPr lang="en-GB" sz="2400" dirty="0"/>
          </a:p>
        </p:txBody>
      </p:sp>
      <p:pic>
        <p:nvPicPr>
          <p:cNvPr id="7" name="Content Placeholder 6" descr="A large industrial building with pipes and pipes&#10;&#10;Description automatically generated">
            <a:extLst>
              <a:ext uri="{FF2B5EF4-FFF2-40B4-BE49-F238E27FC236}">
                <a16:creationId xmlns:a16="http://schemas.microsoft.com/office/drawing/2014/main" id="{36BE6141-3439-88F5-43A1-9E35E48C0DD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11707" y="2426983"/>
            <a:ext cx="3270250" cy="2452687"/>
          </a:xfrm>
        </p:spPr>
      </p:pic>
    </p:spTree>
    <p:extLst>
      <p:ext uri="{BB962C8B-B14F-4D97-AF65-F5344CB8AC3E}">
        <p14:creationId xmlns:p14="http://schemas.microsoft.com/office/powerpoint/2010/main" val="833796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title"/>
          </p:nvPr>
        </p:nvSpPr>
        <p:spPr/>
        <p:txBody>
          <a:bodyPr/>
          <a:lstStyle/>
          <a:p>
            <a:r>
              <a:rPr lang="en-GB" altLang="en-US" sz="2800" dirty="0">
                <a:latin typeface="Arial" panose="020B0604020202020204" pitchFamily="34" charset="0"/>
                <a:cs typeface="Arial" panose="020B0604020202020204" pitchFamily="34" charset="0"/>
              </a:rPr>
              <a:t>Energy Institute EI15</a:t>
            </a:r>
          </a:p>
        </p:txBody>
      </p:sp>
      <p:sp>
        <p:nvSpPr>
          <p:cNvPr id="22532" name="Rectangle 7"/>
          <p:cNvSpPr>
            <a:spLocks noGrp="1" noChangeArrowheads="1"/>
          </p:cNvSpPr>
          <p:nvPr>
            <p:ph type="body" sz="half" idx="2"/>
          </p:nvPr>
        </p:nvSpPr>
        <p:spPr>
          <a:xfrm>
            <a:off x="845106" y="1851837"/>
            <a:ext cx="3716727" cy="3066672"/>
          </a:xfrm>
        </p:spPr>
        <p:txBody>
          <a:bodyPr>
            <a:normAutofit/>
          </a:bodyPr>
          <a:lstStyle/>
          <a:p>
            <a:r>
              <a:rPr lang="en-GB" altLang="en-US" sz="2000" dirty="0"/>
              <a:t>Widely recognised and accepted code of practice.</a:t>
            </a:r>
          </a:p>
          <a:p>
            <a:r>
              <a:rPr lang="en-GB" altLang="en-US" sz="2000" dirty="0"/>
              <a:t>Written for petroleum installations by end users.</a:t>
            </a:r>
          </a:p>
          <a:p>
            <a:r>
              <a:rPr lang="en-GB" altLang="en-US" sz="2000" dirty="0"/>
              <a:t>Methodology transferable to other chemical installations.</a:t>
            </a:r>
          </a:p>
          <a:p>
            <a:r>
              <a:rPr lang="en-GB" altLang="en-US" sz="2000" dirty="0"/>
              <a:t>Referred to in BS EN IEC 60079-10-1:2021 as industry guidance.</a:t>
            </a:r>
          </a:p>
        </p:txBody>
      </p:sp>
      <p:pic>
        <p:nvPicPr>
          <p:cNvPr id="5" name="Content Placeholder 4" descr="A blue and white cover with text&#10;&#10;Description automatically generated">
            <a:extLst>
              <a:ext uri="{FF2B5EF4-FFF2-40B4-BE49-F238E27FC236}">
                <a16:creationId xmlns:a16="http://schemas.microsoft.com/office/drawing/2014/main" id="{2D2BE79D-43DA-9B80-F28E-AA034AD20EC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84069" y="1834356"/>
            <a:ext cx="2562225" cy="3619500"/>
          </a:xfrm>
        </p:spPr>
      </p:pic>
    </p:spTree>
    <p:extLst>
      <p:ext uri="{BB962C8B-B14F-4D97-AF65-F5344CB8AC3E}">
        <p14:creationId xmlns:p14="http://schemas.microsoft.com/office/powerpoint/2010/main" val="1159139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p:txBody>
          <a:bodyPr/>
          <a:lstStyle/>
          <a:p>
            <a:r>
              <a:rPr lang="en-GB" altLang="en-US" sz="2800" dirty="0">
                <a:latin typeface="Arial" panose="020B0604020202020204" pitchFamily="34" charset="0"/>
                <a:cs typeface="Arial" panose="020B0604020202020204" pitchFamily="34" charset="0"/>
              </a:rPr>
              <a:t>DSEAR</a:t>
            </a:r>
          </a:p>
        </p:txBody>
      </p:sp>
      <p:sp>
        <p:nvSpPr>
          <p:cNvPr id="15363" name="Content Placeholder 3"/>
          <p:cNvSpPr>
            <a:spLocks noGrp="1"/>
          </p:cNvSpPr>
          <p:nvPr>
            <p:ph sz="half" idx="1"/>
          </p:nvPr>
        </p:nvSpPr>
        <p:spPr>
          <a:xfrm>
            <a:off x="845106" y="1807337"/>
            <a:ext cx="4284662" cy="3907663"/>
          </a:xfrm>
        </p:spPr>
        <p:txBody>
          <a:bodyPr/>
          <a:lstStyle/>
          <a:p>
            <a:pPr marL="0" indent="0">
              <a:buNone/>
              <a:defRPr/>
            </a:pPr>
            <a:r>
              <a:rPr lang="en-GB" altLang="en-US" sz="2400" b="1" dirty="0"/>
              <a:t>Classification of areas containing explosive atmospheres</a:t>
            </a:r>
          </a:p>
          <a:p>
            <a:pPr marL="457200" indent="-457200">
              <a:buFont typeface="+mj-lt"/>
              <a:buAutoNum type="arabicPeriod" startAt="225"/>
              <a:defRPr/>
            </a:pPr>
            <a:r>
              <a:rPr lang="en-GB" altLang="en-US" sz="1400" dirty="0"/>
              <a:t>Regulation 7 requires areas where explosive atmospheres may occur to be classified into hazardous and non-hazardous workplaces. Any hazardous workplaces should also be classified into zones. Such workplaces and zones should be identified as part of an employer's assessment of risk under Regulation 5.</a:t>
            </a:r>
          </a:p>
          <a:p>
            <a:pPr marL="457200" indent="-457200">
              <a:buFont typeface="+mj-lt"/>
              <a:buAutoNum type="arabicPeriod" startAt="364"/>
              <a:defRPr/>
            </a:pPr>
            <a:r>
              <a:rPr lang="en-GB" sz="1400" dirty="0"/>
              <a:t>Additional guidance on hazardous area classification and controlling ignition sources is contained in the following publications: </a:t>
            </a:r>
          </a:p>
          <a:p>
            <a:pPr marL="447675" lvl="1" indent="0">
              <a:buNone/>
              <a:defRPr/>
            </a:pPr>
            <a:r>
              <a:rPr lang="en-GB" sz="1000" dirty="0"/>
              <a:t>(a) Model Code of Safe Practice Part 15 Area Classification Code for Installations Handling Flammable Fluids</a:t>
            </a:r>
          </a:p>
          <a:p>
            <a:pPr marL="457200" indent="-457200">
              <a:buFont typeface="+mj-lt"/>
              <a:buAutoNum type="arabicPeriod" startAt="364"/>
              <a:defRPr/>
            </a:pPr>
            <a:endParaRPr lang="en-GB" altLang="en-US" sz="1400" dirty="0"/>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6351" y="1595582"/>
            <a:ext cx="3024188" cy="427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27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B238FFD9-A187-4686-A606-96392ABE2873}"/>
              </a:ext>
            </a:extLst>
          </p:cNvPr>
          <p:cNvSpPr txBox="1">
            <a:spLocks/>
          </p:cNvSpPr>
          <p:nvPr/>
        </p:nvSpPr>
        <p:spPr>
          <a:xfrm>
            <a:off x="607964" y="1838325"/>
            <a:ext cx="5435997" cy="408297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GB" sz="2000" dirty="0"/>
              <a:t>Combination of frequency/ size or release and the ability of the ventilation to dilute/ disperse.</a:t>
            </a:r>
          </a:p>
          <a:p>
            <a:pPr lvl="1">
              <a:spcBef>
                <a:spcPts val="300"/>
              </a:spcBef>
            </a:pPr>
            <a:r>
              <a:rPr lang="en-GB" sz="1800" dirty="0"/>
              <a:t>Zone 0 – a flammable atmosphere present all the time – ignition sources must be excluded.</a:t>
            </a:r>
          </a:p>
          <a:p>
            <a:pPr lvl="1">
              <a:spcBef>
                <a:spcPts val="300"/>
              </a:spcBef>
            </a:pPr>
            <a:r>
              <a:rPr lang="en-GB" sz="1800" dirty="0"/>
              <a:t>Zone 1 – a flammable atmosphere present during normal operation – ignition sources must be tightly controlled.</a:t>
            </a:r>
          </a:p>
          <a:p>
            <a:pPr lvl="1">
              <a:spcBef>
                <a:spcPts val="300"/>
              </a:spcBef>
            </a:pPr>
            <a:r>
              <a:rPr lang="en-GB" sz="1800" dirty="0"/>
              <a:t>Zone 2 – a flammable atmosphere is there infrequently (foreseeable failure) – ignition sources must be controlled.</a:t>
            </a:r>
          </a:p>
          <a:p>
            <a:endParaRPr lang="en-GB" altLang="en-US" sz="2400" dirty="0"/>
          </a:p>
        </p:txBody>
      </p:sp>
      <p:pic>
        <p:nvPicPr>
          <p:cNvPr id="4" name="Picture 3">
            <a:extLst>
              <a:ext uri="{FF2B5EF4-FFF2-40B4-BE49-F238E27FC236}">
                <a16:creationId xmlns:a16="http://schemas.microsoft.com/office/drawing/2014/main" id="{3D1A4AB9-DFB9-4F00-1435-048737650D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1298" y="2674882"/>
            <a:ext cx="2010976" cy="1508232"/>
          </a:xfrm>
          <a:prstGeom prst="rect">
            <a:avLst/>
          </a:prstGeom>
        </p:spPr>
      </p:pic>
      <p:pic>
        <p:nvPicPr>
          <p:cNvPr id="7" name="Picture 6">
            <a:extLst>
              <a:ext uri="{FF2B5EF4-FFF2-40B4-BE49-F238E27FC236}">
                <a16:creationId xmlns:a16="http://schemas.microsoft.com/office/drawing/2014/main" id="{3FCB32EE-86F1-F102-4ED8-B9A4717F30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91299" y="4436476"/>
            <a:ext cx="2010976" cy="1508232"/>
          </a:xfrm>
          <a:prstGeom prst="rect">
            <a:avLst/>
          </a:prstGeom>
        </p:spPr>
      </p:pic>
      <p:pic>
        <p:nvPicPr>
          <p:cNvPr id="2" name="Picture 1">
            <a:extLst>
              <a:ext uri="{FF2B5EF4-FFF2-40B4-BE49-F238E27FC236}">
                <a16:creationId xmlns:a16="http://schemas.microsoft.com/office/drawing/2014/main" id="{D707D26B-8A0B-D7E0-6BC7-D787DE77AFC3}"/>
              </a:ext>
            </a:extLst>
          </p:cNvPr>
          <p:cNvPicPr>
            <a:picLocks noChangeAspect="1"/>
          </p:cNvPicPr>
          <p:nvPr/>
        </p:nvPicPr>
        <p:blipFill rotWithShape="1">
          <a:blip r:embed="rId5">
            <a:extLst>
              <a:ext uri="{28A0092B-C50C-407E-A947-70E740481C1C}">
                <a14:useLocalDpi xmlns:a14="http://schemas.microsoft.com/office/drawing/2010/main" val="0"/>
              </a:ext>
            </a:extLst>
          </a:blip>
          <a:srcRect l="66522" t="36967" r="7388" b="16380"/>
          <a:stretch/>
        </p:blipFill>
        <p:spPr>
          <a:xfrm rot="16200000">
            <a:off x="6848479" y="711141"/>
            <a:ext cx="1508231" cy="2022593"/>
          </a:xfrm>
          <a:prstGeom prst="rect">
            <a:avLst/>
          </a:prstGeom>
        </p:spPr>
      </p:pic>
      <p:sp>
        <p:nvSpPr>
          <p:cNvPr id="3" name="Title 2">
            <a:extLst>
              <a:ext uri="{FF2B5EF4-FFF2-40B4-BE49-F238E27FC236}">
                <a16:creationId xmlns:a16="http://schemas.microsoft.com/office/drawing/2014/main" id="{B32999F9-F353-9FEE-2B0E-C395BD9AAF79}"/>
              </a:ext>
            </a:extLst>
          </p:cNvPr>
          <p:cNvSpPr txBox="1">
            <a:spLocks/>
          </p:cNvSpPr>
          <p:nvPr/>
        </p:nvSpPr>
        <p:spPr>
          <a:xfrm>
            <a:off x="845106" y="1143000"/>
            <a:ext cx="8225076" cy="547688"/>
          </a:xfrm>
          <a:prstGeom prst="rect">
            <a:avLst/>
          </a:prstGeom>
        </p:spPr>
        <p:txBody>
          <a:bodyPr vert="horz" lIns="91440" tIns="45720" rIns="91440" bIns="45720" rtlCol="0" anchor="ctr" anchorCtr="0">
            <a:normAutofit/>
          </a:bodyPr>
          <a:lstStyle>
            <a:lvl1pPr algn="l" defTabSz="914400" rtl="0" eaLnBrk="1" latinLnBrk="0" hangingPunct="1">
              <a:lnSpc>
                <a:spcPct val="93000"/>
              </a:lnSpc>
              <a:spcBef>
                <a:spcPct val="0"/>
              </a:spcBef>
              <a:buNone/>
              <a:defRPr lang="en-GB" sz="2800" b="1" kern="1200" dirty="0">
                <a:solidFill>
                  <a:srgbClr val="71004B"/>
                </a:solidFill>
                <a:latin typeface="Arial" panose="020B0604020202020204" pitchFamily="34" charset="0"/>
                <a:ea typeface="+mj-ea"/>
                <a:cs typeface="Arial" panose="020B0604020202020204" pitchFamily="34" charset="0"/>
              </a:defRPr>
            </a:lvl1pPr>
          </a:lstStyle>
          <a:p>
            <a:r>
              <a:rPr lang="en-GB" altLang="en-US" dirty="0"/>
              <a:t>Zone Definitions</a:t>
            </a:r>
          </a:p>
        </p:txBody>
      </p:sp>
    </p:spTree>
    <p:extLst>
      <p:ext uri="{BB962C8B-B14F-4D97-AF65-F5344CB8AC3E}">
        <p14:creationId xmlns:p14="http://schemas.microsoft.com/office/powerpoint/2010/main" val="1434998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9CD-A038-E7CC-6884-061DC9EB7873}"/>
              </a:ext>
            </a:extLst>
          </p:cNvPr>
          <p:cNvSpPr>
            <a:spLocks noGrp="1"/>
          </p:cNvSpPr>
          <p:nvPr>
            <p:ph type="title"/>
          </p:nvPr>
        </p:nvSpPr>
        <p:spPr/>
        <p:txBody>
          <a:bodyPr/>
          <a:lstStyle/>
          <a:p>
            <a:r>
              <a:rPr lang="en-GB" dirty="0"/>
              <a:t>Modelling Validation - Objectives</a:t>
            </a:r>
          </a:p>
        </p:txBody>
      </p:sp>
      <p:sp>
        <p:nvSpPr>
          <p:cNvPr id="3" name="Content Placeholder 3">
            <a:extLst>
              <a:ext uri="{FF2B5EF4-FFF2-40B4-BE49-F238E27FC236}">
                <a16:creationId xmlns:a16="http://schemas.microsoft.com/office/drawing/2014/main" id="{C723F574-B1EF-AB50-E92D-404DFC49B618}"/>
              </a:ext>
            </a:extLst>
          </p:cNvPr>
          <p:cNvSpPr txBox="1">
            <a:spLocks/>
          </p:cNvSpPr>
          <p:nvPr/>
        </p:nvSpPr>
        <p:spPr>
          <a:xfrm>
            <a:off x="1025554" y="2233980"/>
            <a:ext cx="8314749" cy="1722003"/>
          </a:xfrm>
          <a:prstGeom prst="rect">
            <a:avLst/>
          </a:prstGeom>
        </p:spPr>
        <p:txBody>
          <a:bodyPr>
            <a:norm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739875" lvl="1" indent="-342900"/>
            <a:r>
              <a:rPr lang="en-US" sz="2400" dirty="0"/>
              <a:t>Revalidate zone extents in 4</a:t>
            </a:r>
            <a:r>
              <a:rPr lang="en-US" sz="2400" baseline="30000" dirty="0"/>
              <a:t>th</a:t>
            </a:r>
            <a:r>
              <a:rPr lang="en-US" sz="2400" dirty="0"/>
              <a:t> edition of EI15.</a:t>
            </a:r>
          </a:p>
          <a:p>
            <a:pPr marL="739875" lvl="1" indent="-342900"/>
            <a:r>
              <a:rPr lang="en-US" sz="2400" dirty="0"/>
              <a:t>Addition of gaseous and liquid hydrogen.</a:t>
            </a:r>
          </a:p>
          <a:p>
            <a:pPr marL="739875" lvl="1" indent="-342900"/>
            <a:r>
              <a:rPr lang="en-US" sz="2400" dirty="0"/>
              <a:t>Conduct sensitivity analysis.</a:t>
            </a:r>
          </a:p>
          <a:p>
            <a:endParaRPr lang="en-GB" sz="2400" dirty="0"/>
          </a:p>
        </p:txBody>
      </p:sp>
      <p:sp>
        <p:nvSpPr>
          <p:cNvPr id="4" name="Content Placeholder 3">
            <a:extLst>
              <a:ext uri="{FF2B5EF4-FFF2-40B4-BE49-F238E27FC236}">
                <a16:creationId xmlns:a16="http://schemas.microsoft.com/office/drawing/2014/main" id="{924E1920-73BC-FD9A-6694-48E038DDFF2A}"/>
              </a:ext>
            </a:extLst>
          </p:cNvPr>
          <p:cNvSpPr txBox="1">
            <a:spLocks/>
          </p:cNvSpPr>
          <p:nvPr/>
        </p:nvSpPr>
        <p:spPr>
          <a:xfrm>
            <a:off x="1025554" y="4542846"/>
            <a:ext cx="8314749" cy="1221490"/>
          </a:xfrm>
          <a:prstGeom prst="rect">
            <a:avLst/>
          </a:prstGeom>
        </p:spPr>
        <p:txBody>
          <a:bodyPr>
            <a:normAutofit lnSpcReduction="10000"/>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0" indent="0">
              <a:buNone/>
            </a:pPr>
            <a:r>
              <a:rPr lang="en-GB" sz="2000" i="1" dirty="0"/>
              <a:t>There will be a research report that accompanies the 5</a:t>
            </a:r>
            <a:r>
              <a:rPr lang="en-GB" sz="2000" i="1" baseline="30000" dirty="0"/>
              <a:t>th</a:t>
            </a:r>
            <a:r>
              <a:rPr lang="en-GB" sz="2000" i="1" dirty="0"/>
              <a:t> Edition of EI15.  This presentation gives an overview of some of the key findings but there is additional detail in the research report (over 450 pages of tables and figures!).</a:t>
            </a:r>
          </a:p>
        </p:txBody>
      </p:sp>
    </p:spTree>
    <p:extLst>
      <p:ext uri="{BB962C8B-B14F-4D97-AF65-F5344CB8AC3E}">
        <p14:creationId xmlns:p14="http://schemas.microsoft.com/office/powerpoint/2010/main" val="2155794279"/>
      </p:ext>
    </p:extLst>
  </p:cSld>
  <p:clrMapOvr>
    <a:masterClrMapping/>
  </p:clrMapOvr>
</p:sld>
</file>

<file path=ppt/theme/theme1.xml><?xml version="1.0" encoding="utf-8"?>
<a:theme xmlns:a="http://schemas.openxmlformats.org/drawingml/2006/main" name="Blank">
  <a:themeElements>
    <a:clrScheme name="RPS Group">
      <a:dk1>
        <a:sysClr val="windowText" lastClr="000000"/>
      </a:dk1>
      <a:lt1>
        <a:sysClr val="window" lastClr="FFFFFF"/>
      </a:lt1>
      <a:dk2>
        <a:srgbClr val="5F6369"/>
      </a:dk2>
      <a:lt2>
        <a:srgbClr val="BEB7B3"/>
      </a:lt2>
      <a:accent1>
        <a:srgbClr val="4B2884"/>
      </a:accent1>
      <a:accent2>
        <a:srgbClr val="00B18F"/>
      </a:accent2>
      <a:accent3>
        <a:srgbClr val="64CBE8"/>
      </a:accent3>
      <a:accent4>
        <a:srgbClr val="00437B"/>
      </a:accent4>
      <a:accent5>
        <a:srgbClr val="F9C606"/>
      </a:accent5>
      <a:accent6>
        <a:srgbClr val="C4D82E"/>
      </a:accent6>
      <a:hlink>
        <a:srgbClr val="00437B"/>
      </a:hlink>
      <a:folHlink>
        <a:srgbClr val="71004B"/>
      </a:folHlink>
    </a:clrScheme>
    <a:fontScheme name="RP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defPPr>
      </a:lstStyle>
    </a:txDef>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RPS Corporate Presentation (16_9).pptx" id="{BECA3A8D-5932-4443-841B-4B8446997684}" vid="{D5B352F2-8642-4408-8BB6-AB5570D7C19D}"/>
    </a:ext>
  </a:extLst>
</a:theme>
</file>

<file path=ppt/theme/theme2.xml><?xml version="1.0" encoding="utf-8"?>
<a:theme xmlns:a="http://schemas.openxmlformats.org/drawingml/2006/main" name="Office-tema">
  <a:themeElements>
    <a:clrScheme name="Kontor">
      <a:dk1>
        <a:srgbClr val="000000"/>
      </a:dk1>
      <a:lt1>
        <a:srgbClr val="FFFFFF"/>
      </a:lt1>
      <a:dk2>
        <a:srgbClr val="99999A"/>
      </a:dk2>
      <a:lt2>
        <a:srgbClr val="FFFFFF"/>
      </a:lt2>
      <a:accent1>
        <a:srgbClr val="FF4C00"/>
      </a:accent1>
      <a:accent2>
        <a:srgbClr val="3333CC"/>
      </a:accent2>
      <a:accent3>
        <a:srgbClr val="00A48C"/>
      </a:accent3>
      <a:accent4>
        <a:srgbClr val="68C1C4"/>
      </a:accent4>
      <a:accent5>
        <a:srgbClr val="99999A"/>
      </a:accent5>
      <a:accent6>
        <a:srgbClr val="C7B9AC"/>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99999A"/>
      </a:dk2>
      <a:lt2>
        <a:srgbClr val="FFFFFF"/>
      </a:lt2>
      <a:accent1>
        <a:srgbClr val="FF4C00"/>
      </a:accent1>
      <a:accent2>
        <a:srgbClr val="3333CC"/>
      </a:accent2>
      <a:accent3>
        <a:srgbClr val="00A48C"/>
      </a:accent3>
      <a:accent4>
        <a:srgbClr val="68C1C4"/>
      </a:accent4>
      <a:accent5>
        <a:srgbClr val="99999A"/>
      </a:accent5>
      <a:accent6>
        <a:srgbClr val="C7B9AC"/>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sisl xmlns:xsi="http://www.w3.org/2001/XMLSchema-instance" xmlns:xsd="http://www.w3.org/2001/XMLSchema" xmlns="http://www.boldonjames.com/2008/01/sie/internal/label" sislVersion="0" policy="19fdafd2-a809-40f4-8df6-56c192ee3821" origin="userSelected"/>
</file>

<file path=customXml/item2.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8" ma:contentTypeDescription="Create a new document." ma:contentTypeScope="" ma:versionID="2e7a6bcb8f68c3b9a6187eb6046a6f6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78a24c1cfda3600f7e848dea9b519ff"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6D8B59-01D9-49C2-B25F-538A08DF73A1}">
  <ds:schemaRefs>
    <ds:schemaRef ds:uri="http://www.w3.org/2001/XMLSchema"/>
    <ds:schemaRef ds:uri="http://www.boldonjames.com/2008/01/sie/internal/label"/>
  </ds:schemaRefs>
</ds:datastoreItem>
</file>

<file path=customXml/itemProps2.xml><?xml version="1.0" encoding="utf-8"?>
<ds:datastoreItem xmlns:ds="http://schemas.openxmlformats.org/officeDocument/2006/customXml" ds:itemID="{9E199AF5-EDF5-4B51-8B9D-424005B861D0}"/>
</file>

<file path=customXml/itemProps3.xml><?xml version="1.0" encoding="utf-8"?>
<ds:datastoreItem xmlns:ds="http://schemas.openxmlformats.org/officeDocument/2006/customXml" ds:itemID="{2C38563B-E708-4C09-BE35-FBB4362CA221}"/>
</file>

<file path=docProps/app.xml><?xml version="1.0" encoding="utf-8"?>
<Properties xmlns="http://schemas.openxmlformats.org/officeDocument/2006/extended-properties" xmlns:vt="http://schemas.openxmlformats.org/officeDocument/2006/docPropsVTypes">
  <Template/>
  <TotalTime>0</TotalTime>
  <Words>3534</Words>
  <Application>Microsoft Office PowerPoint</Application>
  <PresentationFormat>A4 Paper (210x297 mm)</PresentationFormat>
  <Paragraphs>542</Paragraphs>
  <Slides>49</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Wingdings</vt:lpstr>
      <vt:lpstr>Blank</vt:lpstr>
      <vt:lpstr>EI15 5th edition Improvements and Changes </vt:lpstr>
      <vt:lpstr>EI 15 5th Edition</vt:lpstr>
      <vt:lpstr>RPS Risk Services</vt:lpstr>
      <vt:lpstr>RPS Risk Clients</vt:lpstr>
      <vt:lpstr>Acknowledgements</vt:lpstr>
      <vt:lpstr>Energy Institute EI15</vt:lpstr>
      <vt:lpstr>DSEAR</vt:lpstr>
      <vt:lpstr>PowerPoint Presentation</vt:lpstr>
      <vt:lpstr>Modelling Validation - Objectives</vt:lpstr>
      <vt:lpstr>Modelling Validation - Introduction</vt:lpstr>
      <vt:lpstr>Modelling Validation – Table C4</vt:lpstr>
      <vt:lpstr>Modelling Validation - Introduction</vt:lpstr>
      <vt:lpstr>Modelling Validation – Table 3.1</vt:lpstr>
      <vt:lpstr>Modelling Validation – Table 3.2</vt:lpstr>
      <vt:lpstr>Modelling Validation - Introduction</vt:lpstr>
      <vt:lpstr>Modelling Validation – Table C6</vt:lpstr>
      <vt:lpstr>Modelling Validation – Findings</vt:lpstr>
      <vt:lpstr>Modelling Validation – Pseudo vs Multi-Component</vt:lpstr>
      <vt:lpstr>Modelling Validation - Hydrogen</vt:lpstr>
      <vt:lpstr>Modelling Validation - Hydrogen</vt:lpstr>
      <vt:lpstr>Modelling Validation – Fluid Category C Composition Study</vt:lpstr>
      <vt:lpstr>Modelling Validation – Fluid Category C Composition Study</vt:lpstr>
      <vt:lpstr>Modelling Validation – Fluid Category C, R1</vt:lpstr>
      <vt:lpstr>Modelling Validation – Fluid Category C, R2</vt:lpstr>
      <vt:lpstr>Modelling Validation - Fluid Category C</vt:lpstr>
      <vt:lpstr>Modelling Validation – Liquid/Pool Releases</vt:lpstr>
      <vt:lpstr>Modelling Validation – Liquid/Pool Releases, Cat. B</vt:lpstr>
      <vt:lpstr>Modelling Validation – Liquid/Pool Releases, Cat. C</vt:lpstr>
      <vt:lpstr>Modelling Validation – Sensitivity Study</vt:lpstr>
      <vt:lpstr>Modelling Validation – Sensitivity Studies</vt:lpstr>
      <vt:lpstr>Modelling Validation – Sensitivity Studies</vt:lpstr>
      <vt:lpstr>Modelling Validation – Sensitivity Studies, Rel. Angle</vt:lpstr>
      <vt:lpstr>Modelling Validation – Sensitivity Studies</vt:lpstr>
      <vt:lpstr>Modelling Validation – Sensitivity Studies</vt:lpstr>
      <vt:lpstr>General Updates</vt:lpstr>
      <vt:lpstr>Review Period</vt:lpstr>
      <vt:lpstr>Point Sources – Sample Points</vt:lpstr>
      <vt:lpstr>Ventilation</vt:lpstr>
      <vt:lpstr>Misted Releases</vt:lpstr>
      <vt:lpstr>Direct Examples – Oil and Gas Production</vt:lpstr>
      <vt:lpstr>Requirement to Reclassify?</vt:lpstr>
      <vt:lpstr>Summary</vt:lpstr>
      <vt:lpstr>PowerPoint Presentation</vt:lpstr>
      <vt:lpstr>Modelling Validation – Sensitivity Studies</vt:lpstr>
      <vt:lpstr>Modelling Validation – Sensitivity Studies, Wind Category</vt:lpstr>
      <vt:lpstr>Modelling Validation – Sensitivity Studies</vt:lpstr>
      <vt:lpstr>Modelling Validation – Sensitivity Studies, Rel. Humidity</vt:lpstr>
      <vt:lpstr>Modelling Validation – Sensitivity Studies</vt:lpstr>
      <vt:lpstr>Modelling Validation – Sensitivity Studies, Surf. Roughness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2019-01-30T12:47:39Z</dcterms:created>
  <dcterms:modified xsi:type="dcterms:W3CDTF">2023-11-02T17:31:26Z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2019-01-10T12:02:54.7831571Z</vt:lpwstr>
  </property>
  <property fmtid="{D5CDD505-2E9C-101B-9397-08002B2CF9AE}" pid="4" name="docIndexRef">
    <vt:lpwstr>64a88d82-58f9-43bc-bce7-f4258aba5725</vt:lpwstr>
  </property>
  <property fmtid="{D5CDD505-2E9C-101B-9397-08002B2CF9AE}" pid="5" name="bjSaver">
    <vt:lpwstr>bo6+6KmHiWMFUKZmbbqasipmC9NhjXhP</vt:lpwstr>
  </property>
  <property fmtid="{D5CDD505-2E9C-101B-9397-08002B2CF9AE}" pid="6" name="bjDocumentSecurityLabel">
    <vt:lpwstr>This item has no classification</vt:lpwstr>
  </property>
</Properties>
</file>