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drawings/drawing1.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11" r:id="rId5"/>
    <p:sldMasterId id="2147483741" r:id="rId6"/>
    <p:sldMasterId id="2147483772" r:id="rId7"/>
    <p:sldMasterId id="2147483796" r:id="rId8"/>
    <p:sldMasterId id="2147483807" r:id="rId9"/>
    <p:sldMasterId id="2147483818" r:id="rId10"/>
    <p:sldMasterId id="2147483833" r:id="rId11"/>
    <p:sldMasterId id="2147483863" r:id="rId12"/>
    <p:sldMasterId id="2147483893" r:id="rId13"/>
  </p:sldMasterIdLst>
  <p:notesMasterIdLst>
    <p:notesMasterId r:id="rId43"/>
  </p:notesMasterIdLst>
  <p:handoutMasterIdLst>
    <p:handoutMasterId r:id="rId44"/>
  </p:handoutMasterIdLst>
  <p:sldIdLst>
    <p:sldId id="547" r:id="rId14"/>
    <p:sldId id="548" r:id="rId15"/>
    <p:sldId id="313" r:id="rId16"/>
    <p:sldId id="794" r:id="rId17"/>
    <p:sldId id="783" r:id="rId18"/>
    <p:sldId id="784" r:id="rId19"/>
    <p:sldId id="785" r:id="rId20"/>
    <p:sldId id="795" r:id="rId21"/>
    <p:sldId id="796" r:id="rId22"/>
    <p:sldId id="786" r:id="rId23"/>
    <p:sldId id="787" r:id="rId24"/>
    <p:sldId id="584" r:id="rId25"/>
    <p:sldId id="788" r:id="rId26"/>
    <p:sldId id="622" r:id="rId27"/>
    <p:sldId id="781" r:id="rId28"/>
    <p:sldId id="790" r:id="rId29"/>
    <p:sldId id="798" r:id="rId30"/>
    <p:sldId id="349" r:id="rId31"/>
    <p:sldId id="791" r:id="rId32"/>
    <p:sldId id="610" r:id="rId33"/>
    <p:sldId id="799" r:id="rId34"/>
    <p:sldId id="805" r:id="rId35"/>
    <p:sldId id="801" r:id="rId36"/>
    <p:sldId id="800" r:id="rId37"/>
    <p:sldId id="793" r:id="rId38"/>
    <p:sldId id="802" r:id="rId39"/>
    <p:sldId id="804" r:id="rId40"/>
    <p:sldId id="806" r:id="rId41"/>
    <p:sldId id="792" r:id="rId42"/>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Poppins" panose="00000500000000000000" pitchFamily="2" charset="0"/>
      <p:regular r:id="rId49"/>
      <p:bold r:id="rId50"/>
      <p:italic r:id="rId51"/>
      <p:boldItalic r:id="rId52"/>
    </p:embeddedFont>
  </p:embeddedFontLst>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547"/>
            <p14:sldId id="548"/>
            <p14:sldId id="313"/>
            <p14:sldId id="794"/>
            <p14:sldId id="783"/>
            <p14:sldId id="784"/>
            <p14:sldId id="785"/>
            <p14:sldId id="795"/>
            <p14:sldId id="796"/>
            <p14:sldId id="786"/>
            <p14:sldId id="787"/>
            <p14:sldId id="584"/>
            <p14:sldId id="788"/>
            <p14:sldId id="622"/>
            <p14:sldId id="781"/>
            <p14:sldId id="790"/>
            <p14:sldId id="798"/>
            <p14:sldId id="349"/>
            <p14:sldId id="791"/>
            <p14:sldId id="610"/>
            <p14:sldId id="799"/>
            <p14:sldId id="805"/>
            <p14:sldId id="801"/>
            <p14:sldId id="800"/>
            <p14:sldId id="793"/>
            <p14:sldId id="802"/>
            <p14:sldId id="804"/>
            <p14:sldId id="806"/>
            <p14:sldId id="792"/>
          </p14:sldIdLst>
        </p14:section>
      </p14:sectionLst>
    </p:ext>
    <p:ext uri="{EFAFB233-063F-42B5-8137-9DF3F51BA10A}">
      <p15:sldGuideLst xmlns:p15="http://schemas.microsoft.com/office/powerpoint/2012/main">
        <p15:guide id="1" orient="horz" pos="2018" userDrawn="1">
          <p15:clr>
            <a:srgbClr val="A4A3A4"/>
          </p15:clr>
        </p15:guide>
        <p15:guide id="2" orient="horz" pos="4031" userDrawn="1">
          <p15:clr>
            <a:srgbClr val="A4A3A4"/>
          </p15:clr>
        </p15:guide>
        <p15:guide id="3" orient="horz" pos="1451" userDrawn="1">
          <p15:clr>
            <a:srgbClr val="A4A3A4"/>
          </p15:clr>
        </p15:guide>
        <p15:guide id="4" orient="horz" pos="3691" userDrawn="1">
          <p15:clr>
            <a:srgbClr val="A4A3A4"/>
          </p15:clr>
        </p15:guide>
        <p15:guide id="5" pos="7493" userDrawn="1">
          <p15:clr>
            <a:srgbClr val="A4A3A4"/>
          </p15:clr>
        </p15:guide>
        <p15:guide id="6" pos="6448" userDrawn="1">
          <p15:clr>
            <a:srgbClr val="A4A3A4"/>
          </p15:clr>
        </p15:guide>
        <p15:guide id="7" pos="18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177B07-3DDF-17AF-67A2-6EA6672D2AB3}" name="Sarah Stewart" initials="SS" userId="S::sarah@haldonindustries.com.au::c1bff3a0-0726-406f-9952-bf97152e339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2AD"/>
    <a:srgbClr val="E9F5F6"/>
    <a:srgbClr val="E94917"/>
    <a:srgbClr val="E9F4F6"/>
    <a:srgbClr val="2E3A3C"/>
    <a:srgbClr val="000000"/>
    <a:srgbClr val="96C8D6"/>
    <a:srgbClr val="96C8C9"/>
    <a:srgbClr val="2E3A3D"/>
    <a:srgbClr val="E9E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57" autoAdjust="0"/>
  </p:normalViewPr>
  <p:slideViewPr>
    <p:cSldViewPr snapToGrid="0">
      <p:cViewPr varScale="1">
        <p:scale>
          <a:sx n="77" d="100"/>
          <a:sy n="77" d="100"/>
        </p:scale>
        <p:origin x="244" y="72"/>
      </p:cViewPr>
      <p:guideLst>
        <p:guide orient="horz" pos="2018"/>
        <p:guide orient="horz" pos="4031"/>
        <p:guide orient="horz" pos="1451"/>
        <p:guide orient="horz" pos="3691"/>
        <p:guide pos="7493"/>
        <p:guide pos="6448"/>
        <p:guide pos="18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1.fntdata"/><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2.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handoutMaster" Target="handoutMasters/handoutMaster1.xml"/><Relationship Id="rId52"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file:///\\ads01\data$\1.%20Projects\1.%20Current%20Projects\HI0088%20-%20Lendlease%20St%20Marys%20Dunheved%20PFAS%20Water%20Treatment\3.%20QHSE\3.%20Environment\2.%20EPA%20Submission\1.%20Risk%20Assessment\PFAS%20Compound%20Distribution%20for%20the%20Basin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en-US" sz="1400" dirty="0"/>
              <a:t>Case</a:t>
            </a:r>
            <a:r>
              <a:rPr lang="en-US" sz="1400" baseline="0" dirty="0"/>
              <a:t> Study:</a:t>
            </a:r>
            <a:r>
              <a:rPr lang="en-US" sz="1400" dirty="0"/>
              <a:t> Average Total</a:t>
            </a:r>
            <a:r>
              <a:rPr lang="en-US" sz="1400" baseline="0" dirty="0"/>
              <a:t> PFAS Group Distribution</a:t>
            </a:r>
            <a:endParaRPr lang="en-US" sz="1400" dirty="0"/>
          </a:p>
        </c:rich>
      </c:tx>
      <c:layout>
        <c:manualLayout>
          <c:xMode val="edge"/>
          <c:yMode val="edge"/>
          <c:x val="0.14828821355596813"/>
          <c:y val="3.086628851412542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7.318460192475941E-2"/>
          <c:y val="0.18300925925925926"/>
          <c:w val="0.45963888888888887"/>
          <c:h val="0.76606481481481481"/>
        </c:manualLayout>
      </c:layout>
      <c:pieChart>
        <c:varyColors val="1"/>
        <c:ser>
          <c:idx val="0"/>
          <c:order val="0"/>
          <c:tx>
            <c:strRef>
              <c:f>Sheet1!$H$6</c:f>
              <c:strCache>
                <c:ptCount val="1"/>
                <c:pt idx="0">
                  <c:v>%</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BB72-40BC-917A-153A17FC43E5}"/>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B72-40BC-917A-153A17FC43E5}"/>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BB72-40BC-917A-153A17FC43E5}"/>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BB72-40BC-917A-153A17FC43E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Sheet1!$F$7:$F$10</c:f>
              <c:strCache>
                <c:ptCount val="4"/>
                <c:pt idx="0">
                  <c:v>Perfluoroalkyl Sulfonic Acids (PFSAs)</c:v>
                </c:pt>
                <c:pt idx="1">
                  <c:v>Perfluoroalkyl Carboxylic Acids (PFCAs)</c:v>
                </c:pt>
                <c:pt idx="2">
                  <c:v>Perfluoroalkyl Sulfonamides</c:v>
                </c:pt>
                <c:pt idx="3">
                  <c:v>n:2 Fluorotelomer Sulfonic Acids (N:2 FTSAs)</c:v>
                </c:pt>
              </c:strCache>
            </c:strRef>
          </c:cat>
          <c:val>
            <c:numRef>
              <c:f>Sheet1!$H$7:$H$10</c:f>
              <c:numCache>
                <c:formatCode>0%</c:formatCode>
                <c:ptCount val="4"/>
                <c:pt idx="0">
                  <c:v>0.32541784713042365</c:v>
                </c:pt>
                <c:pt idx="1">
                  <c:v>0.16568854852755494</c:v>
                </c:pt>
                <c:pt idx="2">
                  <c:v>7.407907364941501E-5</c:v>
                </c:pt>
                <c:pt idx="3">
                  <c:v>0.50881952526837204</c:v>
                </c:pt>
              </c:numCache>
            </c:numRef>
          </c:val>
          <c:extLst>
            <c:ext xmlns:c16="http://schemas.microsoft.com/office/drawing/2014/chart" uri="{C3380CC4-5D6E-409C-BE32-E72D297353CC}">
              <c16:uniqueId val="{00000008-BB72-40BC-917A-153A17FC43E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5459887860224657"/>
          <c:y val="0.29968441006554825"/>
          <c:w val="0.4218917983471922"/>
          <c:h val="0.53666559571459027"/>
        </c:manualLayout>
      </c:layout>
      <c:overlay val="0"/>
      <c:spPr>
        <a:solidFill>
          <a:schemeClr val="lt1">
            <a:alpha val="78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3 - SUM OF PFCAs</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TABLE'!$AB$6:$AB$58</c:f>
              <c:numCache>
                <c:formatCode>General</c:formatCode>
                <c:ptCount val="53"/>
                <c:pt idx="0">
                  <c:v>0</c:v>
                </c:pt>
                <c:pt idx="1">
                  <c:v>0</c:v>
                </c:pt>
                <c:pt idx="2">
                  <c:v>0</c:v>
                </c:pt>
                <c:pt idx="3">
                  <c:v>7.0000000000000007E-2</c:v>
                </c:pt>
                <c:pt idx="4">
                  <c:v>0</c:v>
                </c:pt>
                <c:pt idx="5">
                  <c:v>0.4</c:v>
                </c:pt>
                <c:pt idx="6">
                  <c:v>0.6</c:v>
                </c:pt>
                <c:pt idx="7">
                  <c:v>0.6</c:v>
                </c:pt>
                <c:pt idx="8">
                  <c:v>1.2</c:v>
                </c:pt>
                <c:pt idx="9">
                  <c:v>1.6</c:v>
                </c:pt>
                <c:pt idx="10">
                  <c:v>1.5740000000000001</c:v>
                </c:pt>
                <c:pt idx="11">
                  <c:v>1.7549999999999999</c:v>
                </c:pt>
                <c:pt idx="12">
                  <c:v>2.113</c:v>
                </c:pt>
                <c:pt idx="13">
                  <c:v>3.8899999999999997</c:v>
                </c:pt>
                <c:pt idx="14">
                  <c:v>3.68</c:v>
                </c:pt>
                <c:pt idx="15">
                  <c:v>4.34</c:v>
                </c:pt>
                <c:pt idx="16">
                  <c:v>2.8600000000000003</c:v>
                </c:pt>
                <c:pt idx="17">
                  <c:v>8.4499999999999993</c:v>
                </c:pt>
                <c:pt idx="18">
                  <c:v>8.31</c:v>
                </c:pt>
                <c:pt idx="19">
                  <c:v>5.65</c:v>
                </c:pt>
                <c:pt idx="20">
                  <c:v>5.26</c:v>
                </c:pt>
                <c:pt idx="21">
                  <c:v>8.52</c:v>
                </c:pt>
                <c:pt idx="22">
                  <c:v>8.6399999999999988</c:v>
                </c:pt>
                <c:pt idx="23">
                  <c:v>10.01</c:v>
                </c:pt>
                <c:pt idx="24">
                  <c:v>9.5299999999999994</c:v>
                </c:pt>
                <c:pt idx="25">
                  <c:v>7.91</c:v>
                </c:pt>
                <c:pt idx="26">
                  <c:v>8.8099999999999987</c:v>
                </c:pt>
                <c:pt idx="27">
                  <c:v>16.268999999999998</c:v>
                </c:pt>
                <c:pt idx="28">
                  <c:v>11.68</c:v>
                </c:pt>
                <c:pt idx="29">
                  <c:v>12.299999999999999</c:v>
                </c:pt>
                <c:pt idx="30">
                  <c:v>18.059999999999999</c:v>
                </c:pt>
                <c:pt idx="31">
                  <c:v>12.65</c:v>
                </c:pt>
                <c:pt idx="32">
                  <c:v>14.239999999999998</c:v>
                </c:pt>
                <c:pt idx="33">
                  <c:v>16.579999999999998</c:v>
                </c:pt>
                <c:pt idx="34">
                  <c:v>13.84</c:v>
                </c:pt>
                <c:pt idx="35">
                  <c:v>17.440000000000001</c:v>
                </c:pt>
                <c:pt idx="36">
                  <c:v>38.369999999999997</c:v>
                </c:pt>
                <c:pt idx="37">
                  <c:v>34.44</c:v>
                </c:pt>
                <c:pt idx="38">
                  <c:v>17.36</c:v>
                </c:pt>
                <c:pt idx="39">
                  <c:v>18.91</c:v>
                </c:pt>
                <c:pt idx="40">
                  <c:v>17.504000000000001</c:v>
                </c:pt>
                <c:pt idx="41">
                  <c:v>18.889999999999997</c:v>
                </c:pt>
                <c:pt idx="42">
                  <c:v>16.760000000000002</c:v>
                </c:pt>
                <c:pt idx="43">
                  <c:v>11.799999999999999</c:v>
                </c:pt>
                <c:pt idx="44">
                  <c:v>12.889999999999999</c:v>
                </c:pt>
                <c:pt idx="45">
                  <c:v>11.54</c:v>
                </c:pt>
                <c:pt idx="46">
                  <c:v>9.9600000000000009</c:v>
                </c:pt>
                <c:pt idx="47">
                  <c:v>11.02</c:v>
                </c:pt>
                <c:pt idx="48">
                  <c:v>11.26</c:v>
                </c:pt>
                <c:pt idx="49">
                  <c:v>9.8299999999999983</c:v>
                </c:pt>
                <c:pt idx="50">
                  <c:v>12.279999999999998</c:v>
                </c:pt>
                <c:pt idx="51">
                  <c:v>13.03</c:v>
                </c:pt>
                <c:pt idx="52">
                  <c:v>14.55</c:v>
                </c:pt>
              </c:numCache>
            </c:numRef>
          </c:val>
          <c:smooth val="0"/>
          <c:extLst>
            <c:ext xmlns:c16="http://schemas.microsoft.com/office/drawing/2014/chart" uri="{C3380CC4-5D6E-409C-BE32-E72D297353CC}">
              <c16:uniqueId val="{00000000-EFBE-404E-849B-A870A6B6F990}"/>
            </c:ext>
          </c:extLst>
        </c:ser>
        <c:ser>
          <c:idx val="1"/>
          <c:order val="1"/>
          <c:tx>
            <c:v>Effluent</c:v>
          </c:tx>
          <c:spPr>
            <a:ln w="28575" cap="rnd">
              <a:solidFill>
                <a:schemeClr val="accent2"/>
              </a:solidFill>
              <a:round/>
            </a:ln>
            <a:effectLst/>
          </c:spPr>
          <c:marker>
            <c:symbol val="none"/>
          </c:marker>
          <c:val>
            <c:numRef>
              <c:f>'COMBINED TABLE'!$AN$6:$AN$58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0.03</c:v>
                </c:pt>
                <c:pt idx="43">
                  <c:v>0</c:v>
                </c:pt>
                <c:pt idx="44">
                  <c:v>0.09</c:v>
                </c:pt>
                <c:pt idx="45">
                  <c:v>0</c:v>
                </c:pt>
                <c:pt idx="46">
                  <c:v>0.28000000000000003</c:v>
                </c:pt>
                <c:pt idx="47">
                  <c:v>0.38</c:v>
                </c:pt>
                <c:pt idx="48">
                  <c:v>0.63</c:v>
                </c:pt>
                <c:pt idx="49">
                  <c:v>0.44</c:v>
                </c:pt>
                <c:pt idx="50">
                  <c:v>0.66</c:v>
                </c:pt>
                <c:pt idx="51">
                  <c:v>0.96</c:v>
                </c:pt>
                <c:pt idx="52">
                  <c:v>1.64</c:v>
                </c:pt>
              </c:numCache>
            </c:numRef>
          </c:val>
          <c:smooth val="0"/>
          <c:extLst>
            <c:ext xmlns:c16="http://schemas.microsoft.com/office/drawing/2014/chart" uri="{C3380CC4-5D6E-409C-BE32-E72D297353CC}">
              <c16:uniqueId val="{00000001-EFBE-404E-849B-A870A6B6F990}"/>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effectLst/>
                  </a:rPr>
                  <a:t>Sum of PFCAs µg/L</a:t>
                </a:r>
                <a:endParaRPr lang="en-AU" sz="1200">
                  <a:effectLst/>
                </a:endParaRPr>
              </a:p>
            </c:rich>
          </c:tx>
          <c:layout>
            <c:manualLayout>
              <c:xMode val="edge"/>
              <c:yMode val="edge"/>
              <c:x val="1.4414436334144364E-2"/>
              <c:y val="0.3141580086580086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8119991889699919"/>
          <c:y val="0.32927705627705622"/>
          <c:w val="0.17725750202757504"/>
          <c:h val="0.227359307359307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rgbClr val="8F999E"/>
      </a:solid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3 - SUM OF PFAS</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07035685320357"/>
          <c:y val="0.17195421779020278"/>
          <c:w val="0.71539760746147596"/>
          <c:h val="0.57286264172502588"/>
        </c:manualLayout>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TABLE'!$AC$6:$AC$58</c:f>
              <c:numCache>
                <c:formatCode>General</c:formatCode>
                <c:ptCount val="53"/>
                <c:pt idx="0">
                  <c:v>0</c:v>
                </c:pt>
                <c:pt idx="1">
                  <c:v>0</c:v>
                </c:pt>
                <c:pt idx="2">
                  <c:v>0</c:v>
                </c:pt>
                <c:pt idx="3">
                  <c:v>7.0000000000000007E-2</c:v>
                </c:pt>
                <c:pt idx="4">
                  <c:v>0</c:v>
                </c:pt>
                <c:pt idx="5">
                  <c:v>0.4</c:v>
                </c:pt>
                <c:pt idx="6">
                  <c:v>0.6</c:v>
                </c:pt>
                <c:pt idx="7">
                  <c:v>0.6</c:v>
                </c:pt>
                <c:pt idx="8">
                  <c:v>1.2</c:v>
                </c:pt>
                <c:pt idx="9">
                  <c:v>1.6</c:v>
                </c:pt>
                <c:pt idx="10">
                  <c:v>1.57</c:v>
                </c:pt>
                <c:pt idx="11">
                  <c:v>1.76</c:v>
                </c:pt>
                <c:pt idx="12">
                  <c:v>2.11</c:v>
                </c:pt>
                <c:pt idx="13">
                  <c:v>3.89</c:v>
                </c:pt>
                <c:pt idx="14">
                  <c:v>3.68</c:v>
                </c:pt>
                <c:pt idx="15">
                  <c:v>4.34</c:v>
                </c:pt>
                <c:pt idx="16">
                  <c:v>2.86</c:v>
                </c:pt>
                <c:pt idx="17">
                  <c:v>8.4499999999999993</c:v>
                </c:pt>
                <c:pt idx="18">
                  <c:v>8.31</c:v>
                </c:pt>
                <c:pt idx="19">
                  <c:v>5.65</c:v>
                </c:pt>
                <c:pt idx="20">
                  <c:v>5.26</c:v>
                </c:pt>
                <c:pt idx="21">
                  <c:v>8.5299999999999994</c:v>
                </c:pt>
                <c:pt idx="22">
                  <c:v>8.67</c:v>
                </c:pt>
                <c:pt idx="23">
                  <c:v>10</c:v>
                </c:pt>
                <c:pt idx="24">
                  <c:v>9.5299999999999994</c:v>
                </c:pt>
                <c:pt idx="25">
                  <c:v>7.91</c:v>
                </c:pt>
                <c:pt idx="26">
                  <c:v>8.81</c:v>
                </c:pt>
                <c:pt idx="27">
                  <c:v>16.3</c:v>
                </c:pt>
                <c:pt idx="28">
                  <c:v>11.7</c:v>
                </c:pt>
                <c:pt idx="29">
                  <c:v>12.4</c:v>
                </c:pt>
                <c:pt idx="30">
                  <c:v>18.2</c:v>
                </c:pt>
                <c:pt idx="31">
                  <c:v>12.8</c:v>
                </c:pt>
                <c:pt idx="32">
                  <c:v>14.4</c:v>
                </c:pt>
                <c:pt idx="33">
                  <c:v>16.8</c:v>
                </c:pt>
                <c:pt idx="34">
                  <c:v>14</c:v>
                </c:pt>
                <c:pt idx="35">
                  <c:v>17.7</c:v>
                </c:pt>
                <c:pt idx="36">
                  <c:v>39.1</c:v>
                </c:pt>
                <c:pt idx="37">
                  <c:v>35.700000000000003</c:v>
                </c:pt>
                <c:pt idx="38">
                  <c:v>17.600000000000001</c:v>
                </c:pt>
                <c:pt idx="39">
                  <c:v>19.3</c:v>
                </c:pt>
                <c:pt idx="40">
                  <c:v>17.8</c:v>
                </c:pt>
                <c:pt idx="41">
                  <c:v>19.399999999999999</c:v>
                </c:pt>
                <c:pt idx="42">
                  <c:v>17</c:v>
                </c:pt>
                <c:pt idx="43">
                  <c:v>12.2</c:v>
                </c:pt>
                <c:pt idx="44">
                  <c:v>13.3</c:v>
                </c:pt>
                <c:pt idx="45">
                  <c:v>11.9</c:v>
                </c:pt>
                <c:pt idx="46">
                  <c:v>10.3</c:v>
                </c:pt>
                <c:pt idx="47">
                  <c:v>11.4</c:v>
                </c:pt>
                <c:pt idx="48">
                  <c:v>11.6</c:v>
                </c:pt>
                <c:pt idx="49">
                  <c:v>10.1</c:v>
                </c:pt>
                <c:pt idx="50">
                  <c:v>12.6</c:v>
                </c:pt>
                <c:pt idx="51">
                  <c:v>13.4</c:v>
                </c:pt>
                <c:pt idx="52">
                  <c:v>15</c:v>
                </c:pt>
              </c:numCache>
            </c:numRef>
          </c:val>
          <c:smooth val="0"/>
          <c:extLst>
            <c:ext xmlns:c16="http://schemas.microsoft.com/office/drawing/2014/chart" uri="{C3380CC4-5D6E-409C-BE32-E72D297353CC}">
              <c16:uniqueId val="{00000000-CA61-46C6-A5A9-3C2F908AE6E4}"/>
            </c:ext>
          </c:extLst>
        </c:ser>
        <c:ser>
          <c:idx val="1"/>
          <c:order val="1"/>
          <c:tx>
            <c:v>Effluent</c:v>
          </c:tx>
          <c:spPr>
            <a:ln w="28575" cap="rnd">
              <a:solidFill>
                <a:schemeClr val="accent2"/>
              </a:solidFill>
              <a:round/>
            </a:ln>
            <a:effectLst/>
          </c:spPr>
          <c:marker>
            <c:symbol val="none"/>
          </c:marker>
          <c:val>
            <c:numRef>
              <c:f>'COMBINED TABLE'!$AO$6:$AO$58</c:f>
              <c:numCache>
                <c:formatCode>General</c:formatCode>
                <c:ptCount val="53"/>
                <c:pt idx="0">
                  <c:v>0</c:v>
                </c:pt>
                <c:pt idx="1">
                  <c:v>0</c:v>
                </c:pt>
                <c:pt idx="2">
                  <c:v>2E-3</c:v>
                </c:pt>
                <c:pt idx="3">
                  <c:v>2E-3</c:v>
                </c:pt>
                <c:pt idx="4">
                  <c:v>0</c:v>
                </c:pt>
                <c:pt idx="5">
                  <c:v>0</c:v>
                </c:pt>
                <c:pt idx="6">
                  <c:v>0</c:v>
                </c:pt>
                <c:pt idx="7">
                  <c:v>0</c:v>
                </c:pt>
                <c:pt idx="8">
                  <c:v>0</c:v>
                </c:pt>
                <c:pt idx="9">
                  <c:v>0</c:v>
                </c:pt>
                <c:pt idx="10">
                  <c:v>0</c:v>
                </c:pt>
                <c:pt idx="11">
                  <c:v>0</c:v>
                </c:pt>
                <c:pt idx="12">
                  <c:v>0</c:v>
                </c:pt>
                <c:pt idx="13">
                  <c:v>8.0000000000000002E-3</c:v>
                </c:pt>
                <c:pt idx="14">
                  <c:v>3.0000000000000001E-3</c:v>
                </c:pt>
                <c:pt idx="15">
                  <c:v>0</c:v>
                </c:pt>
                <c:pt idx="16">
                  <c:v>0</c:v>
                </c:pt>
                <c:pt idx="17">
                  <c:v>0</c:v>
                </c:pt>
                <c:pt idx="18">
                  <c:v>0</c:v>
                </c:pt>
                <c:pt idx="19">
                  <c:v>0</c:v>
                </c:pt>
                <c:pt idx="20">
                  <c:v>0</c:v>
                </c:pt>
                <c:pt idx="21">
                  <c:v>0</c:v>
                </c:pt>
                <c:pt idx="22">
                  <c:v>0</c:v>
                </c:pt>
                <c:pt idx="23">
                  <c:v>0</c:v>
                </c:pt>
                <c:pt idx="24">
                  <c:v>2E-3</c:v>
                </c:pt>
                <c:pt idx="25">
                  <c:v>0</c:v>
                </c:pt>
                <c:pt idx="26">
                  <c:v>0</c:v>
                </c:pt>
                <c:pt idx="27">
                  <c:v>3.0000000000000001E-3</c:v>
                </c:pt>
                <c:pt idx="28">
                  <c:v>0</c:v>
                </c:pt>
                <c:pt idx="29">
                  <c:v>0</c:v>
                </c:pt>
                <c:pt idx="30">
                  <c:v>0</c:v>
                </c:pt>
                <c:pt idx="31">
                  <c:v>0</c:v>
                </c:pt>
                <c:pt idx="32">
                  <c:v>5.0000000000000001E-3</c:v>
                </c:pt>
                <c:pt idx="33">
                  <c:v>0</c:v>
                </c:pt>
                <c:pt idx="34">
                  <c:v>0</c:v>
                </c:pt>
                <c:pt idx="35">
                  <c:v>0</c:v>
                </c:pt>
                <c:pt idx="36">
                  <c:v>3.0000000000000001E-3</c:v>
                </c:pt>
                <c:pt idx="37">
                  <c:v>0</c:v>
                </c:pt>
                <c:pt idx="38">
                  <c:v>0</c:v>
                </c:pt>
                <c:pt idx="39">
                  <c:v>0</c:v>
                </c:pt>
                <c:pt idx="40">
                  <c:v>0</c:v>
                </c:pt>
                <c:pt idx="41">
                  <c:v>0</c:v>
                </c:pt>
                <c:pt idx="42">
                  <c:v>0.03</c:v>
                </c:pt>
                <c:pt idx="43">
                  <c:v>0</c:v>
                </c:pt>
                <c:pt idx="44">
                  <c:v>0.09</c:v>
                </c:pt>
                <c:pt idx="45">
                  <c:v>0</c:v>
                </c:pt>
                <c:pt idx="46">
                  <c:v>0.28000000000000003</c:v>
                </c:pt>
                <c:pt idx="47">
                  <c:v>0.38</c:v>
                </c:pt>
                <c:pt idx="48">
                  <c:v>0.63</c:v>
                </c:pt>
                <c:pt idx="49">
                  <c:v>0.44</c:v>
                </c:pt>
                <c:pt idx="50">
                  <c:v>0.66</c:v>
                </c:pt>
                <c:pt idx="51">
                  <c:v>0.96</c:v>
                </c:pt>
                <c:pt idx="52">
                  <c:v>1.64</c:v>
                </c:pt>
              </c:numCache>
            </c:numRef>
          </c:val>
          <c:smooth val="0"/>
          <c:extLst>
            <c:ext xmlns:c16="http://schemas.microsoft.com/office/drawing/2014/chart" uri="{C3380CC4-5D6E-409C-BE32-E72D297353CC}">
              <c16:uniqueId val="{00000001-CA61-46C6-A5A9-3C2F908AE6E4}"/>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effectLst/>
                  </a:rPr>
                  <a:t>Sum of PFAS µg/L</a:t>
                </a:r>
                <a:endParaRPr lang="en-AU" sz="1200">
                  <a:effectLst/>
                </a:endParaRPr>
              </a:p>
            </c:rich>
          </c:tx>
          <c:layout>
            <c:manualLayout>
              <c:xMode val="edge"/>
              <c:yMode val="edge"/>
              <c:x val="3.1165426100776693E-3"/>
              <c:y val="0.3176810750679427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84289943227899422"/>
          <c:y val="0.28652174538509545"/>
          <c:w val="0.151507299270073"/>
          <c:h val="0.265764864729709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rgbClr val="8F999E"/>
      </a:solid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94971613949715"/>
          <c:y val="7.2273669376118496E-2"/>
          <c:w val="0.65259286293592866"/>
          <c:h val="0.74042920783176047"/>
        </c:manualLayout>
      </c:layout>
      <c:lineChart>
        <c:grouping val="standard"/>
        <c:varyColors val="0"/>
        <c:ser>
          <c:idx val="0"/>
          <c:order val="0"/>
          <c:tx>
            <c:v>Influent</c:v>
          </c:tx>
          <c:spPr>
            <a:ln w="28575" cap="rnd">
              <a:no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TABLE'!$AC$6:$AC$58</c:f>
              <c:numCache>
                <c:formatCode>General</c:formatCode>
                <c:ptCount val="53"/>
                <c:pt idx="0">
                  <c:v>0</c:v>
                </c:pt>
                <c:pt idx="1">
                  <c:v>0</c:v>
                </c:pt>
                <c:pt idx="2">
                  <c:v>0</c:v>
                </c:pt>
                <c:pt idx="3">
                  <c:v>7.0000000000000007E-2</c:v>
                </c:pt>
                <c:pt idx="4">
                  <c:v>0</c:v>
                </c:pt>
                <c:pt idx="5">
                  <c:v>0.4</c:v>
                </c:pt>
                <c:pt idx="6">
                  <c:v>0.6</c:v>
                </c:pt>
                <c:pt idx="7">
                  <c:v>0.6</c:v>
                </c:pt>
                <c:pt idx="8">
                  <c:v>1.2</c:v>
                </c:pt>
                <c:pt idx="9">
                  <c:v>1.6</c:v>
                </c:pt>
                <c:pt idx="10">
                  <c:v>1.57</c:v>
                </c:pt>
                <c:pt idx="11">
                  <c:v>1.76</c:v>
                </c:pt>
                <c:pt idx="12">
                  <c:v>2.11</c:v>
                </c:pt>
                <c:pt idx="13">
                  <c:v>3.89</c:v>
                </c:pt>
                <c:pt idx="14">
                  <c:v>3.68</c:v>
                </c:pt>
                <c:pt idx="15">
                  <c:v>4.34</c:v>
                </c:pt>
                <c:pt idx="16">
                  <c:v>2.86</c:v>
                </c:pt>
                <c:pt idx="17">
                  <c:v>8.4499999999999993</c:v>
                </c:pt>
                <c:pt idx="18">
                  <c:v>8.31</c:v>
                </c:pt>
                <c:pt idx="19">
                  <c:v>5.65</c:v>
                </c:pt>
                <c:pt idx="20">
                  <c:v>5.26</c:v>
                </c:pt>
                <c:pt idx="21">
                  <c:v>8.5299999999999994</c:v>
                </c:pt>
                <c:pt idx="22">
                  <c:v>8.67</c:v>
                </c:pt>
                <c:pt idx="23">
                  <c:v>10</c:v>
                </c:pt>
                <c:pt idx="24">
                  <c:v>9.5299999999999994</c:v>
                </c:pt>
                <c:pt idx="25">
                  <c:v>7.91</c:v>
                </c:pt>
                <c:pt idx="26">
                  <c:v>8.81</c:v>
                </c:pt>
                <c:pt idx="27">
                  <c:v>16.3</c:v>
                </c:pt>
                <c:pt idx="28">
                  <c:v>11.7</c:v>
                </c:pt>
                <c:pt idx="29">
                  <c:v>12.4</c:v>
                </c:pt>
                <c:pt idx="30">
                  <c:v>18.2</c:v>
                </c:pt>
                <c:pt idx="31">
                  <c:v>12.8</c:v>
                </c:pt>
                <c:pt idx="32">
                  <c:v>14.4</c:v>
                </c:pt>
                <c:pt idx="33">
                  <c:v>16.8</c:v>
                </c:pt>
                <c:pt idx="34">
                  <c:v>14</c:v>
                </c:pt>
                <c:pt idx="35">
                  <c:v>17.7</c:v>
                </c:pt>
                <c:pt idx="36">
                  <c:v>39.1</c:v>
                </c:pt>
                <c:pt idx="37">
                  <c:v>35.700000000000003</c:v>
                </c:pt>
                <c:pt idx="38">
                  <c:v>17.600000000000001</c:v>
                </c:pt>
                <c:pt idx="39">
                  <c:v>19.3</c:v>
                </c:pt>
                <c:pt idx="40">
                  <c:v>17.8</c:v>
                </c:pt>
                <c:pt idx="41">
                  <c:v>19.399999999999999</c:v>
                </c:pt>
                <c:pt idx="42">
                  <c:v>17</c:v>
                </c:pt>
                <c:pt idx="43">
                  <c:v>12.2</c:v>
                </c:pt>
                <c:pt idx="44">
                  <c:v>13.3</c:v>
                </c:pt>
                <c:pt idx="45">
                  <c:v>11.9</c:v>
                </c:pt>
                <c:pt idx="46">
                  <c:v>10.3</c:v>
                </c:pt>
                <c:pt idx="47">
                  <c:v>11.4</c:v>
                </c:pt>
                <c:pt idx="48">
                  <c:v>11.6</c:v>
                </c:pt>
                <c:pt idx="49">
                  <c:v>10.1</c:v>
                </c:pt>
                <c:pt idx="50">
                  <c:v>12.6</c:v>
                </c:pt>
                <c:pt idx="51">
                  <c:v>13.4</c:v>
                </c:pt>
                <c:pt idx="52">
                  <c:v>15</c:v>
                </c:pt>
              </c:numCache>
            </c:numRef>
          </c:val>
          <c:smooth val="0"/>
          <c:extLst>
            <c:ext xmlns:c16="http://schemas.microsoft.com/office/drawing/2014/chart" uri="{C3380CC4-5D6E-409C-BE32-E72D297353CC}">
              <c16:uniqueId val="{00000000-9CA8-47C8-BDDA-782968312E63}"/>
            </c:ext>
          </c:extLst>
        </c:ser>
        <c:ser>
          <c:idx val="1"/>
          <c:order val="1"/>
          <c:tx>
            <c:v>Effluent</c:v>
          </c:tx>
          <c:spPr>
            <a:ln w="28575" cap="rnd">
              <a:solidFill>
                <a:schemeClr val="accent2"/>
              </a:solidFill>
              <a:round/>
            </a:ln>
            <a:effectLst/>
          </c:spPr>
          <c:marker>
            <c:symbol val="none"/>
          </c:marker>
          <c:val>
            <c:numRef>
              <c:f>'COMBINED TABLE'!$AO$6:$AO$58</c:f>
              <c:numCache>
                <c:formatCode>General</c:formatCode>
                <c:ptCount val="53"/>
                <c:pt idx="0">
                  <c:v>0</c:v>
                </c:pt>
                <c:pt idx="1">
                  <c:v>0</c:v>
                </c:pt>
                <c:pt idx="2">
                  <c:v>2E-3</c:v>
                </c:pt>
                <c:pt idx="3">
                  <c:v>2E-3</c:v>
                </c:pt>
                <c:pt idx="4">
                  <c:v>0</c:v>
                </c:pt>
                <c:pt idx="5">
                  <c:v>0</c:v>
                </c:pt>
                <c:pt idx="6">
                  <c:v>0</c:v>
                </c:pt>
                <c:pt idx="7">
                  <c:v>0</c:v>
                </c:pt>
                <c:pt idx="8">
                  <c:v>0</c:v>
                </c:pt>
                <c:pt idx="9">
                  <c:v>0</c:v>
                </c:pt>
                <c:pt idx="10">
                  <c:v>0</c:v>
                </c:pt>
                <c:pt idx="11">
                  <c:v>0</c:v>
                </c:pt>
                <c:pt idx="12">
                  <c:v>0</c:v>
                </c:pt>
                <c:pt idx="13">
                  <c:v>8.0000000000000002E-3</c:v>
                </c:pt>
                <c:pt idx="14">
                  <c:v>3.0000000000000001E-3</c:v>
                </c:pt>
                <c:pt idx="15">
                  <c:v>0</c:v>
                </c:pt>
                <c:pt idx="16">
                  <c:v>0</c:v>
                </c:pt>
                <c:pt idx="17">
                  <c:v>0</c:v>
                </c:pt>
                <c:pt idx="18">
                  <c:v>0</c:v>
                </c:pt>
                <c:pt idx="19">
                  <c:v>0</c:v>
                </c:pt>
                <c:pt idx="20">
                  <c:v>0</c:v>
                </c:pt>
                <c:pt idx="21">
                  <c:v>0</c:v>
                </c:pt>
                <c:pt idx="22">
                  <c:v>0</c:v>
                </c:pt>
                <c:pt idx="23">
                  <c:v>0</c:v>
                </c:pt>
                <c:pt idx="24">
                  <c:v>2E-3</c:v>
                </c:pt>
                <c:pt idx="25">
                  <c:v>0</c:v>
                </c:pt>
                <c:pt idx="26">
                  <c:v>0</c:v>
                </c:pt>
                <c:pt idx="27">
                  <c:v>3.0000000000000001E-3</c:v>
                </c:pt>
                <c:pt idx="28">
                  <c:v>0</c:v>
                </c:pt>
                <c:pt idx="29">
                  <c:v>0</c:v>
                </c:pt>
                <c:pt idx="30">
                  <c:v>0</c:v>
                </c:pt>
                <c:pt idx="31">
                  <c:v>0</c:v>
                </c:pt>
                <c:pt idx="32">
                  <c:v>5.0000000000000001E-3</c:v>
                </c:pt>
                <c:pt idx="33">
                  <c:v>0</c:v>
                </c:pt>
                <c:pt idx="34">
                  <c:v>0</c:v>
                </c:pt>
                <c:pt idx="35">
                  <c:v>0</c:v>
                </c:pt>
                <c:pt idx="36">
                  <c:v>3.0000000000000001E-3</c:v>
                </c:pt>
                <c:pt idx="37">
                  <c:v>0</c:v>
                </c:pt>
                <c:pt idx="38">
                  <c:v>0</c:v>
                </c:pt>
                <c:pt idx="39">
                  <c:v>0</c:v>
                </c:pt>
                <c:pt idx="40">
                  <c:v>0</c:v>
                </c:pt>
                <c:pt idx="41">
                  <c:v>0</c:v>
                </c:pt>
                <c:pt idx="42">
                  <c:v>0.03</c:v>
                </c:pt>
                <c:pt idx="43">
                  <c:v>0</c:v>
                </c:pt>
                <c:pt idx="44">
                  <c:v>0.09</c:v>
                </c:pt>
                <c:pt idx="45">
                  <c:v>0</c:v>
                </c:pt>
                <c:pt idx="46">
                  <c:v>0.28000000000000003</c:v>
                </c:pt>
                <c:pt idx="47">
                  <c:v>0.38</c:v>
                </c:pt>
                <c:pt idx="48">
                  <c:v>0.63</c:v>
                </c:pt>
                <c:pt idx="49">
                  <c:v>0.44</c:v>
                </c:pt>
                <c:pt idx="50">
                  <c:v>0.66</c:v>
                </c:pt>
                <c:pt idx="51">
                  <c:v>0.96</c:v>
                </c:pt>
                <c:pt idx="52">
                  <c:v>1.64</c:v>
                </c:pt>
              </c:numCache>
            </c:numRef>
          </c:val>
          <c:smooth val="0"/>
          <c:extLst>
            <c:ext xmlns:c16="http://schemas.microsoft.com/office/drawing/2014/chart" uri="{C3380CC4-5D6E-409C-BE32-E72D297353CC}">
              <c16:uniqueId val="{00000001-9CA8-47C8-BDDA-782968312E63}"/>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4.0000000000000008E-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effectLst/>
                  </a:rPr>
                  <a:t>Sum of PFAS µg/L</a:t>
                </a:r>
                <a:endParaRPr lang="en-AU" sz="1200">
                  <a:effectLst/>
                </a:endParaRPr>
              </a:p>
            </c:rich>
          </c:tx>
          <c:layout>
            <c:manualLayout>
              <c:xMode val="edge"/>
              <c:yMode val="edge"/>
              <c:x val="0"/>
              <c:y val="0.26432882786269429"/>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egendEntry>
        <c:idx val="0"/>
        <c:delete val="1"/>
      </c:legendEntry>
      <c:layout>
        <c:manualLayout>
          <c:xMode val="edge"/>
          <c:yMode val="edge"/>
          <c:x val="0.73160849304645514"/>
          <c:y val="0.35218470418470416"/>
          <c:w val="0.23749140731244969"/>
          <c:h val="0.154054834054834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2 - SUM OF PFOS + PFHxS</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TABLE'!$N$6:$N$58</c:f>
              <c:numCache>
                <c:formatCode>General</c:formatCode>
                <c:ptCount val="53"/>
                <c:pt idx="0">
                  <c:v>8.2799999999999994</c:v>
                </c:pt>
                <c:pt idx="1">
                  <c:v>23.7</c:v>
                </c:pt>
                <c:pt idx="2">
                  <c:v>25.7</c:v>
                </c:pt>
                <c:pt idx="3">
                  <c:v>18.399999999999999</c:v>
                </c:pt>
                <c:pt idx="4">
                  <c:v>17.2</c:v>
                </c:pt>
                <c:pt idx="5">
                  <c:v>28.9</c:v>
                </c:pt>
                <c:pt idx="6">
                  <c:v>21.3</c:v>
                </c:pt>
                <c:pt idx="7">
                  <c:v>20</c:v>
                </c:pt>
                <c:pt idx="8">
                  <c:v>26.9</c:v>
                </c:pt>
                <c:pt idx="9">
                  <c:v>30.2</c:v>
                </c:pt>
                <c:pt idx="10">
                  <c:v>22.4</c:v>
                </c:pt>
                <c:pt idx="11">
                  <c:v>23.6</c:v>
                </c:pt>
                <c:pt idx="12">
                  <c:v>27.4</c:v>
                </c:pt>
                <c:pt idx="13">
                  <c:v>38.5</c:v>
                </c:pt>
                <c:pt idx="14">
                  <c:v>35.5</c:v>
                </c:pt>
                <c:pt idx="15">
                  <c:v>42.6</c:v>
                </c:pt>
                <c:pt idx="16">
                  <c:v>14.5</c:v>
                </c:pt>
                <c:pt idx="17">
                  <c:v>36.200000000000003</c:v>
                </c:pt>
                <c:pt idx="18">
                  <c:v>18.7</c:v>
                </c:pt>
                <c:pt idx="19">
                  <c:v>30.1</c:v>
                </c:pt>
                <c:pt idx="20">
                  <c:v>24.4</c:v>
                </c:pt>
                <c:pt idx="21">
                  <c:v>24.1</c:v>
                </c:pt>
                <c:pt idx="22">
                  <c:v>25.7</c:v>
                </c:pt>
                <c:pt idx="23">
                  <c:v>26.6</c:v>
                </c:pt>
                <c:pt idx="24">
                  <c:v>26.8</c:v>
                </c:pt>
                <c:pt idx="25">
                  <c:v>23.5</c:v>
                </c:pt>
                <c:pt idx="26">
                  <c:v>26</c:v>
                </c:pt>
                <c:pt idx="27">
                  <c:v>25.6</c:v>
                </c:pt>
                <c:pt idx="28">
                  <c:v>18.899999999999999</c:v>
                </c:pt>
                <c:pt idx="29">
                  <c:v>23.8</c:v>
                </c:pt>
                <c:pt idx="30">
                  <c:v>24.3</c:v>
                </c:pt>
                <c:pt idx="31">
                  <c:v>25.4</c:v>
                </c:pt>
                <c:pt idx="32">
                  <c:v>23.5</c:v>
                </c:pt>
                <c:pt idx="33">
                  <c:v>18.100000000000001</c:v>
                </c:pt>
                <c:pt idx="34">
                  <c:v>29</c:v>
                </c:pt>
                <c:pt idx="35">
                  <c:v>40.9</c:v>
                </c:pt>
                <c:pt idx="36">
                  <c:v>72.400000000000006</c:v>
                </c:pt>
                <c:pt idx="37">
                  <c:v>33</c:v>
                </c:pt>
                <c:pt idx="38">
                  <c:v>46.9</c:v>
                </c:pt>
                <c:pt idx="39">
                  <c:v>25.6</c:v>
                </c:pt>
                <c:pt idx="40">
                  <c:v>24.7</c:v>
                </c:pt>
                <c:pt idx="41">
                  <c:v>38.700000000000003</c:v>
                </c:pt>
                <c:pt idx="42">
                  <c:v>8.2799999999999994</c:v>
                </c:pt>
                <c:pt idx="43">
                  <c:v>12.7</c:v>
                </c:pt>
                <c:pt idx="44">
                  <c:v>8.52</c:v>
                </c:pt>
                <c:pt idx="45">
                  <c:v>9.1199999999999992</c:v>
                </c:pt>
                <c:pt idx="46">
                  <c:v>30.4</c:v>
                </c:pt>
                <c:pt idx="47">
                  <c:v>9.93</c:v>
                </c:pt>
                <c:pt idx="48">
                  <c:v>9.15</c:v>
                </c:pt>
                <c:pt idx="49">
                  <c:v>10.1</c:v>
                </c:pt>
                <c:pt idx="50">
                  <c:v>20</c:v>
                </c:pt>
                <c:pt idx="51">
                  <c:v>6.92</c:v>
                </c:pt>
                <c:pt idx="52">
                  <c:v>2.64</c:v>
                </c:pt>
              </c:numCache>
            </c:numRef>
          </c:val>
          <c:smooth val="0"/>
          <c:extLst>
            <c:ext xmlns:c16="http://schemas.microsoft.com/office/drawing/2014/chart" uri="{C3380CC4-5D6E-409C-BE32-E72D297353CC}">
              <c16:uniqueId val="{00000000-8EB5-4B62-8A8D-CBE77804D0F6}"/>
            </c:ext>
          </c:extLst>
        </c:ser>
        <c:ser>
          <c:idx val="1"/>
          <c:order val="1"/>
          <c:tx>
            <c:v>Effluent</c:v>
          </c:tx>
          <c:spPr>
            <a:ln w="28575" cap="rnd">
              <a:solidFill>
                <a:schemeClr val="accent2"/>
              </a:solidFill>
              <a:round/>
            </a:ln>
            <a:effectLst/>
          </c:spPr>
          <c:marker>
            <c:symbol val="none"/>
          </c:marker>
          <c:val>
            <c:numRef>
              <c:f>'COMBINED TABLE'!$Z$6:$Z$58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0.01</c:v>
                </c:pt>
                <c:pt idx="22">
                  <c:v>0.03</c:v>
                </c:pt>
                <c:pt idx="23">
                  <c:v>0</c:v>
                </c:pt>
                <c:pt idx="24">
                  <c:v>0</c:v>
                </c:pt>
                <c:pt idx="25">
                  <c:v>0</c:v>
                </c:pt>
                <c:pt idx="26">
                  <c:v>0</c:v>
                </c:pt>
                <c:pt idx="27">
                  <c:v>0</c:v>
                </c:pt>
                <c:pt idx="28">
                  <c:v>0</c:v>
                </c:pt>
                <c:pt idx="29">
                  <c:v>0</c:v>
                </c:pt>
                <c:pt idx="30">
                  <c:v>0</c:v>
                </c:pt>
                <c:pt idx="31">
                  <c:v>0</c:v>
                </c:pt>
                <c:pt idx="32">
                  <c:v>0.01</c:v>
                </c:pt>
                <c:pt idx="33">
                  <c:v>0</c:v>
                </c:pt>
                <c:pt idx="34">
                  <c:v>0</c:v>
                </c:pt>
                <c:pt idx="35">
                  <c:v>0</c:v>
                </c:pt>
                <c:pt idx="36">
                  <c:v>0</c:v>
                </c:pt>
                <c:pt idx="37">
                  <c:v>0</c:v>
                </c:pt>
                <c:pt idx="38">
                  <c:v>0</c:v>
                </c:pt>
                <c:pt idx="39">
                  <c:v>0</c:v>
                </c:pt>
                <c:pt idx="40">
                  <c:v>3.0000000000000001E-3</c:v>
                </c:pt>
                <c:pt idx="41">
                  <c:v>0</c:v>
                </c:pt>
                <c:pt idx="42">
                  <c:v>0</c:v>
                </c:pt>
                <c:pt idx="43">
                  <c:v>0</c:v>
                </c:pt>
                <c:pt idx="44">
                  <c:v>0</c:v>
                </c:pt>
                <c:pt idx="45">
                  <c:v>0</c:v>
                </c:pt>
                <c:pt idx="46">
                  <c:v>0</c:v>
                </c:pt>
                <c:pt idx="47">
                  <c:v>0</c:v>
                </c:pt>
                <c:pt idx="48">
                  <c:v>0</c:v>
                </c:pt>
                <c:pt idx="49">
                  <c:v>0</c:v>
                </c:pt>
                <c:pt idx="50">
                  <c:v>0</c:v>
                </c:pt>
                <c:pt idx="51">
                  <c:v>0</c:v>
                </c:pt>
                <c:pt idx="52">
                  <c:v>0</c:v>
                </c:pt>
              </c:numCache>
            </c:numRef>
          </c:val>
          <c:smooth val="0"/>
          <c:extLst>
            <c:ext xmlns:c16="http://schemas.microsoft.com/office/drawing/2014/chart" uri="{C3380CC4-5D6E-409C-BE32-E72D297353CC}">
              <c16:uniqueId val="{00000001-8EB5-4B62-8A8D-CBE77804D0F6}"/>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8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solidFill>
                      <a:schemeClr val="tx1">
                        <a:lumMod val="75000"/>
                        <a:lumOff val="25000"/>
                      </a:schemeClr>
                    </a:solidFill>
                    <a:effectLst/>
                  </a:rPr>
                  <a:t>Sum of PFOS + PFHxS </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AU" sz="1200">
                    <a:solidFill>
                      <a:schemeClr val="tx1">
                        <a:lumMod val="75000"/>
                        <a:lumOff val="25000"/>
                      </a:schemeClr>
                    </a:solidFill>
                  </a:rPr>
                  <a:t>µg/L</a:t>
                </a:r>
              </a:p>
            </c:rich>
          </c:tx>
          <c:layout>
            <c:manualLayout>
              <c:xMode val="edge"/>
              <c:yMode val="edge"/>
              <c:x val="1.4414425139233623E-2"/>
              <c:y val="0.1913621239843009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84130706556373624"/>
          <c:y val="0.43007075368631797"/>
          <c:w val="0.14794954989543979"/>
          <c:h val="0.134418743420371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2 - PFOA</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TABLE'!$Q$6:$Q$58</c:f>
              <c:numCache>
                <c:formatCode>General</c:formatCode>
                <c:ptCount val="53"/>
                <c:pt idx="0">
                  <c:v>1.4</c:v>
                </c:pt>
                <c:pt idx="1">
                  <c:v>1.99</c:v>
                </c:pt>
                <c:pt idx="2">
                  <c:v>2.62</c:v>
                </c:pt>
                <c:pt idx="3">
                  <c:v>1.9</c:v>
                </c:pt>
                <c:pt idx="4">
                  <c:v>3.15</c:v>
                </c:pt>
                <c:pt idx="5">
                  <c:v>3.36</c:v>
                </c:pt>
                <c:pt idx="6">
                  <c:v>2.08</c:v>
                </c:pt>
                <c:pt idx="7">
                  <c:v>2.12</c:v>
                </c:pt>
                <c:pt idx="8">
                  <c:v>2.62</c:v>
                </c:pt>
                <c:pt idx="9">
                  <c:v>2.74</c:v>
                </c:pt>
                <c:pt idx="10">
                  <c:v>2.37</c:v>
                </c:pt>
                <c:pt idx="11">
                  <c:v>2.5</c:v>
                </c:pt>
                <c:pt idx="12">
                  <c:v>2.54</c:v>
                </c:pt>
                <c:pt idx="13">
                  <c:v>3.47</c:v>
                </c:pt>
                <c:pt idx="14">
                  <c:v>3.15</c:v>
                </c:pt>
                <c:pt idx="15">
                  <c:v>3.36</c:v>
                </c:pt>
                <c:pt idx="16">
                  <c:v>2.27</c:v>
                </c:pt>
                <c:pt idx="17">
                  <c:v>3.07</c:v>
                </c:pt>
                <c:pt idx="18">
                  <c:v>3.32</c:v>
                </c:pt>
                <c:pt idx="19">
                  <c:v>3.83</c:v>
                </c:pt>
                <c:pt idx="20">
                  <c:v>3.54</c:v>
                </c:pt>
                <c:pt idx="21">
                  <c:v>2.96</c:v>
                </c:pt>
                <c:pt idx="22">
                  <c:v>2.95</c:v>
                </c:pt>
                <c:pt idx="23">
                  <c:v>3.04</c:v>
                </c:pt>
                <c:pt idx="24">
                  <c:v>2.68</c:v>
                </c:pt>
                <c:pt idx="25">
                  <c:v>2.83</c:v>
                </c:pt>
                <c:pt idx="26">
                  <c:v>2.81</c:v>
                </c:pt>
                <c:pt idx="27">
                  <c:v>3.24</c:v>
                </c:pt>
                <c:pt idx="28">
                  <c:v>2.17</c:v>
                </c:pt>
                <c:pt idx="29">
                  <c:v>2.61</c:v>
                </c:pt>
                <c:pt idx="30">
                  <c:v>3.42</c:v>
                </c:pt>
                <c:pt idx="31">
                  <c:v>2.86</c:v>
                </c:pt>
                <c:pt idx="32">
                  <c:v>2.1800000000000002</c:v>
                </c:pt>
                <c:pt idx="33">
                  <c:v>1.99</c:v>
                </c:pt>
                <c:pt idx="34">
                  <c:v>2.27</c:v>
                </c:pt>
                <c:pt idx="35">
                  <c:v>2.08</c:v>
                </c:pt>
                <c:pt idx="36">
                  <c:v>3.06</c:v>
                </c:pt>
                <c:pt idx="37">
                  <c:v>1.81</c:v>
                </c:pt>
                <c:pt idx="38">
                  <c:v>1.76</c:v>
                </c:pt>
                <c:pt idx="39">
                  <c:v>1.66</c:v>
                </c:pt>
                <c:pt idx="40">
                  <c:v>0.98399999999999999</c:v>
                </c:pt>
                <c:pt idx="41">
                  <c:v>1.35</c:v>
                </c:pt>
                <c:pt idx="42">
                  <c:v>0.67</c:v>
                </c:pt>
                <c:pt idx="43">
                  <c:v>0.83099999999999996</c:v>
                </c:pt>
                <c:pt idx="44">
                  <c:v>0.3</c:v>
                </c:pt>
                <c:pt idx="45">
                  <c:v>0.32</c:v>
                </c:pt>
                <c:pt idx="46">
                  <c:v>1.47</c:v>
                </c:pt>
                <c:pt idx="47">
                  <c:v>0.36</c:v>
                </c:pt>
                <c:pt idx="48">
                  <c:v>0.39</c:v>
                </c:pt>
                <c:pt idx="49">
                  <c:v>0.44</c:v>
                </c:pt>
                <c:pt idx="50">
                  <c:v>0.54</c:v>
                </c:pt>
                <c:pt idx="51">
                  <c:v>0.35</c:v>
                </c:pt>
                <c:pt idx="52">
                  <c:v>0.15</c:v>
                </c:pt>
              </c:numCache>
            </c:numRef>
          </c:val>
          <c:smooth val="0"/>
          <c:extLst>
            <c:ext xmlns:c16="http://schemas.microsoft.com/office/drawing/2014/chart" uri="{C3380CC4-5D6E-409C-BE32-E72D297353CC}">
              <c16:uniqueId val="{00000000-A3E6-4D87-A570-DE04713DDD6F}"/>
            </c:ext>
          </c:extLst>
        </c:ser>
        <c:ser>
          <c:idx val="1"/>
          <c:order val="1"/>
          <c:tx>
            <c:v>Effluent</c:v>
          </c:tx>
          <c:spPr>
            <a:ln w="28575" cap="rnd">
              <a:solidFill>
                <a:schemeClr val="accent2"/>
              </a:solidFill>
              <a:round/>
            </a:ln>
            <a:effectLst/>
          </c:spPr>
          <c:marker>
            <c:symbol val="none"/>
          </c:marker>
          <c:val>
            <c:numRef>
              <c:f>'COMBINED TABLE'!$AC$6:$AC$58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numCache>
            </c:numRef>
          </c:val>
          <c:smooth val="0"/>
          <c:extLst>
            <c:ext xmlns:c16="http://schemas.microsoft.com/office/drawing/2014/chart" uri="{C3380CC4-5D6E-409C-BE32-E72D297353CC}">
              <c16:uniqueId val="{00000001-A3E6-4D87-A570-DE04713DDD6F}"/>
            </c:ext>
          </c:extLst>
        </c:ser>
        <c:ser>
          <c:idx val="2"/>
          <c:order val="2"/>
          <c:tx>
            <c:v>DWG</c:v>
          </c:tx>
          <c:spPr>
            <a:ln w="28575" cap="rnd">
              <a:solidFill>
                <a:schemeClr val="accent6">
                  <a:lumMod val="75000"/>
                </a:schemeClr>
              </a:solidFill>
              <a:prstDash val="sysDash"/>
              <a:round/>
            </a:ln>
            <a:effectLst/>
          </c:spPr>
          <c:marker>
            <c:symbol val="none"/>
          </c:marker>
          <c:val>
            <c:numRef>
              <c:f>'COMBINED TABLE'!$G$6:$G$58</c:f>
              <c:numCache>
                <c:formatCode>General</c:formatCode>
                <c:ptCount val="53"/>
                <c:pt idx="0">
                  <c:v>0.56000000000000005</c:v>
                </c:pt>
                <c:pt idx="1">
                  <c:v>0.56000000000000005</c:v>
                </c:pt>
                <c:pt idx="2">
                  <c:v>0.56000000000000005</c:v>
                </c:pt>
                <c:pt idx="3">
                  <c:v>0.56000000000000005</c:v>
                </c:pt>
                <c:pt idx="4">
                  <c:v>0.56000000000000005</c:v>
                </c:pt>
                <c:pt idx="5">
                  <c:v>0.56000000000000005</c:v>
                </c:pt>
                <c:pt idx="6">
                  <c:v>0.56000000000000005</c:v>
                </c:pt>
                <c:pt idx="7">
                  <c:v>0.56000000000000005</c:v>
                </c:pt>
                <c:pt idx="8">
                  <c:v>0.56000000000000005</c:v>
                </c:pt>
                <c:pt idx="9">
                  <c:v>0.56000000000000005</c:v>
                </c:pt>
                <c:pt idx="10">
                  <c:v>0.56000000000000005</c:v>
                </c:pt>
                <c:pt idx="11">
                  <c:v>0.56000000000000005</c:v>
                </c:pt>
                <c:pt idx="12">
                  <c:v>0.56000000000000005</c:v>
                </c:pt>
                <c:pt idx="13">
                  <c:v>0.56000000000000005</c:v>
                </c:pt>
                <c:pt idx="14">
                  <c:v>0.56000000000000005</c:v>
                </c:pt>
                <c:pt idx="15">
                  <c:v>0.56000000000000005</c:v>
                </c:pt>
                <c:pt idx="16">
                  <c:v>0.56000000000000005</c:v>
                </c:pt>
                <c:pt idx="17">
                  <c:v>0.56000000000000005</c:v>
                </c:pt>
                <c:pt idx="18">
                  <c:v>0.56000000000000005</c:v>
                </c:pt>
                <c:pt idx="19">
                  <c:v>0.56000000000000005</c:v>
                </c:pt>
                <c:pt idx="20">
                  <c:v>0.56000000000000005</c:v>
                </c:pt>
                <c:pt idx="21">
                  <c:v>0.56000000000000005</c:v>
                </c:pt>
                <c:pt idx="22">
                  <c:v>0.56000000000000005</c:v>
                </c:pt>
                <c:pt idx="23">
                  <c:v>0.56000000000000005</c:v>
                </c:pt>
                <c:pt idx="24">
                  <c:v>0.56000000000000005</c:v>
                </c:pt>
                <c:pt idx="25">
                  <c:v>0.56000000000000005</c:v>
                </c:pt>
                <c:pt idx="26">
                  <c:v>0.56000000000000005</c:v>
                </c:pt>
                <c:pt idx="27">
                  <c:v>0.56000000000000005</c:v>
                </c:pt>
                <c:pt idx="28">
                  <c:v>0.56000000000000005</c:v>
                </c:pt>
                <c:pt idx="29">
                  <c:v>0.56000000000000005</c:v>
                </c:pt>
                <c:pt idx="30">
                  <c:v>0.56000000000000005</c:v>
                </c:pt>
                <c:pt idx="31">
                  <c:v>0.56000000000000005</c:v>
                </c:pt>
                <c:pt idx="32">
                  <c:v>0.56000000000000005</c:v>
                </c:pt>
                <c:pt idx="33">
                  <c:v>0.56000000000000005</c:v>
                </c:pt>
                <c:pt idx="34">
                  <c:v>0.56000000000000005</c:v>
                </c:pt>
                <c:pt idx="35">
                  <c:v>0.56000000000000005</c:v>
                </c:pt>
                <c:pt idx="36">
                  <c:v>0.56000000000000005</c:v>
                </c:pt>
                <c:pt idx="37">
                  <c:v>0.56000000000000005</c:v>
                </c:pt>
                <c:pt idx="38">
                  <c:v>0.56000000000000005</c:v>
                </c:pt>
                <c:pt idx="39">
                  <c:v>0.56000000000000005</c:v>
                </c:pt>
                <c:pt idx="40">
                  <c:v>0.56000000000000005</c:v>
                </c:pt>
                <c:pt idx="41">
                  <c:v>0.56000000000000005</c:v>
                </c:pt>
                <c:pt idx="42">
                  <c:v>0.56000000000000005</c:v>
                </c:pt>
                <c:pt idx="43">
                  <c:v>0.56000000000000005</c:v>
                </c:pt>
                <c:pt idx="44">
                  <c:v>0.56000000000000005</c:v>
                </c:pt>
                <c:pt idx="45">
                  <c:v>0.56000000000000005</c:v>
                </c:pt>
                <c:pt idx="46">
                  <c:v>0.56000000000000005</c:v>
                </c:pt>
                <c:pt idx="47">
                  <c:v>0.56000000000000005</c:v>
                </c:pt>
                <c:pt idx="48">
                  <c:v>0.56000000000000005</c:v>
                </c:pt>
                <c:pt idx="49">
                  <c:v>0.56000000000000005</c:v>
                </c:pt>
                <c:pt idx="50">
                  <c:v>0.56000000000000005</c:v>
                </c:pt>
                <c:pt idx="51">
                  <c:v>0.56000000000000005</c:v>
                </c:pt>
                <c:pt idx="52">
                  <c:v>0.56000000000000005</c:v>
                </c:pt>
              </c:numCache>
            </c:numRef>
          </c:val>
          <c:smooth val="0"/>
          <c:extLst>
            <c:ext xmlns:c16="http://schemas.microsoft.com/office/drawing/2014/chart" uri="{C3380CC4-5D6E-409C-BE32-E72D297353CC}">
              <c16:uniqueId val="{00000002-A3E6-4D87-A570-DE04713DDD6F}"/>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solidFill>
                      <a:schemeClr val="tx1">
                        <a:lumMod val="75000"/>
                        <a:lumOff val="25000"/>
                      </a:schemeClr>
                    </a:solidFill>
                    <a:effectLst/>
                  </a:rPr>
                  <a:t>PFOA </a:t>
                </a:r>
                <a:r>
                  <a:rPr lang="en-AU" sz="1200">
                    <a:solidFill>
                      <a:schemeClr val="tx1">
                        <a:lumMod val="75000"/>
                        <a:lumOff val="25000"/>
                      </a:schemeClr>
                    </a:solidFill>
                  </a:rPr>
                  <a:t>µg/L</a:t>
                </a:r>
              </a:p>
            </c:rich>
          </c:tx>
          <c:layout>
            <c:manualLayout>
              <c:xMode val="edge"/>
              <c:yMode val="edge"/>
              <c:x val="1.6948794015837661E-2"/>
              <c:y val="0.28264330069614213"/>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79863839633433464"/>
          <c:y val="0.43007075368631797"/>
          <c:w val="0.17363072543857855"/>
          <c:h val="0.224751827333757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3 - SUM OF PFOS + PFHxS</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60675919996096"/>
          <c:y val="0.15521539443763402"/>
          <c:w val="0.62092341062973722"/>
          <c:h val="0.61444217887933361"/>
        </c:manualLayout>
      </c:layout>
      <c:lineChart>
        <c:grouping val="standard"/>
        <c:varyColors val="0"/>
        <c:ser>
          <c:idx val="0"/>
          <c:order val="0"/>
          <c:tx>
            <c:v>Influent</c:v>
          </c:tx>
          <c:spPr>
            <a:ln w="28575" cap="rnd">
              <a:solidFill>
                <a:schemeClr val="accent2"/>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TABLE'!$AD$6:$AD$58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0.01</c:v>
                </c:pt>
                <c:pt idx="22">
                  <c:v>0.03</c:v>
                </c:pt>
                <c:pt idx="23">
                  <c:v>0</c:v>
                </c:pt>
                <c:pt idx="24">
                  <c:v>0</c:v>
                </c:pt>
                <c:pt idx="25">
                  <c:v>0</c:v>
                </c:pt>
                <c:pt idx="26">
                  <c:v>0</c:v>
                </c:pt>
                <c:pt idx="27">
                  <c:v>0</c:v>
                </c:pt>
                <c:pt idx="28">
                  <c:v>0</c:v>
                </c:pt>
                <c:pt idx="29">
                  <c:v>0</c:v>
                </c:pt>
                <c:pt idx="30">
                  <c:v>0</c:v>
                </c:pt>
                <c:pt idx="31">
                  <c:v>0</c:v>
                </c:pt>
                <c:pt idx="32">
                  <c:v>0.01</c:v>
                </c:pt>
                <c:pt idx="33">
                  <c:v>0</c:v>
                </c:pt>
                <c:pt idx="34">
                  <c:v>0</c:v>
                </c:pt>
                <c:pt idx="35">
                  <c:v>0</c:v>
                </c:pt>
                <c:pt idx="36">
                  <c:v>0</c:v>
                </c:pt>
                <c:pt idx="37">
                  <c:v>0</c:v>
                </c:pt>
                <c:pt idx="38">
                  <c:v>0</c:v>
                </c:pt>
                <c:pt idx="39">
                  <c:v>0</c:v>
                </c:pt>
                <c:pt idx="40">
                  <c:v>3.0000000000000001E-3</c:v>
                </c:pt>
                <c:pt idx="41">
                  <c:v>0</c:v>
                </c:pt>
                <c:pt idx="42">
                  <c:v>0</c:v>
                </c:pt>
                <c:pt idx="43">
                  <c:v>0</c:v>
                </c:pt>
                <c:pt idx="44">
                  <c:v>0</c:v>
                </c:pt>
                <c:pt idx="45">
                  <c:v>0</c:v>
                </c:pt>
                <c:pt idx="46">
                  <c:v>0</c:v>
                </c:pt>
                <c:pt idx="47">
                  <c:v>0</c:v>
                </c:pt>
                <c:pt idx="48">
                  <c:v>0</c:v>
                </c:pt>
                <c:pt idx="49">
                  <c:v>0</c:v>
                </c:pt>
                <c:pt idx="50">
                  <c:v>0</c:v>
                </c:pt>
                <c:pt idx="51">
                  <c:v>0</c:v>
                </c:pt>
                <c:pt idx="52">
                  <c:v>0</c:v>
                </c:pt>
              </c:numCache>
            </c:numRef>
          </c:val>
          <c:smooth val="0"/>
          <c:extLst>
            <c:ext xmlns:c16="http://schemas.microsoft.com/office/drawing/2014/chart" uri="{C3380CC4-5D6E-409C-BE32-E72D297353CC}">
              <c16:uniqueId val="{00000000-728F-4705-87D5-AE74D9BDB67F}"/>
            </c:ext>
          </c:extLst>
        </c:ser>
        <c:ser>
          <c:idx val="1"/>
          <c:order val="1"/>
          <c:tx>
            <c:v>Effluent</c:v>
          </c:tx>
          <c:spPr>
            <a:ln w="28575" cap="rnd">
              <a:solidFill>
                <a:schemeClr val="tx1">
                  <a:lumMod val="50000"/>
                  <a:lumOff val="50000"/>
                </a:schemeClr>
              </a:solidFill>
              <a:round/>
            </a:ln>
            <a:effectLst/>
          </c:spPr>
          <c:marker>
            <c:symbol val="none"/>
          </c:marker>
          <c:val>
            <c:numRef>
              <c:f>'COMBINED TABLE'!$AP$6:$AP$58</c:f>
              <c:numCache>
                <c:formatCode>General</c:formatCode>
                <c:ptCount val="53"/>
                <c:pt idx="0">
                  <c:v>0</c:v>
                </c:pt>
                <c:pt idx="1">
                  <c:v>0</c:v>
                </c:pt>
                <c:pt idx="2">
                  <c:v>2E-3</c:v>
                </c:pt>
                <c:pt idx="3">
                  <c:v>2E-3</c:v>
                </c:pt>
                <c:pt idx="4">
                  <c:v>0</c:v>
                </c:pt>
                <c:pt idx="5">
                  <c:v>0</c:v>
                </c:pt>
                <c:pt idx="6">
                  <c:v>0</c:v>
                </c:pt>
                <c:pt idx="7">
                  <c:v>0</c:v>
                </c:pt>
                <c:pt idx="8">
                  <c:v>0</c:v>
                </c:pt>
                <c:pt idx="9">
                  <c:v>0</c:v>
                </c:pt>
                <c:pt idx="10">
                  <c:v>0</c:v>
                </c:pt>
                <c:pt idx="11">
                  <c:v>0</c:v>
                </c:pt>
                <c:pt idx="12">
                  <c:v>0</c:v>
                </c:pt>
                <c:pt idx="13">
                  <c:v>8.0000000000000002E-3</c:v>
                </c:pt>
                <c:pt idx="14">
                  <c:v>3.0000000000000001E-3</c:v>
                </c:pt>
                <c:pt idx="15">
                  <c:v>0</c:v>
                </c:pt>
                <c:pt idx="16">
                  <c:v>0</c:v>
                </c:pt>
                <c:pt idx="17">
                  <c:v>0</c:v>
                </c:pt>
                <c:pt idx="18">
                  <c:v>0</c:v>
                </c:pt>
                <c:pt idx="19">
                  <c:v>0</c:v>
                </c:pt>
                <c:pt idx="20">
                  <c:v>0</c:v>
                </c:pt>
                <c:pt idx="21">
                  <c:v>0</c:v>
                </c:pt>
                <c:pt idx="22">
                  <c:v>0</c:v>
                </c:pt>
                <c:pt idx="23">
                  <c:v>0</c:v>
                </c:pt>
                <c:pt idx="24">
                  <c:v>2E-3</c:v>
                </c:pt>
                <c:pt idx="25">
                  <c:v>0</c:v>
                </c:pt>
                <c:pt idx="26">
                  <c:v>0</c:v>
                </c:pt>
                <c:pt idx="27">
                  <c:v>3.0000000000000001E-3</c:v>
                </c:pt>
                <c:pt idx="28">
                  <c:v>0</c:v>
                </c:pt>
                <c:pt idx="29">
                  <c:v>0</c:v>
                </c:pt>
                <c:pt idx="30">
                  <c:v>0</c:v>
                </c:pt>
                <c:pt idx="31">
                  <c:v>0</c:v>
                </c:pt>
                <c:pt idx="32">
                  <c:v>5.0000000000000001E-3</c:v>
                </c:pt>
                <c:pt idx="33">
                  <c:v>0</c:v>
                </c:pt>
                <c:pt idx="34">
                  <c:v>0</c:v>
                </c:pt>
                <c:pt idx="35">
                  <c:v>0</c:v>
                </c:pt>
                <c:pt idx="36">
                  <c:v>3.0000000000000001E-3</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numCache>
            </c:numRef>
          </c:val>
          <c:smooth val="0"/>
          <c:extLst>
            <c:ext xmlns:c16="http://schemas.microsoft.com/office/drawing/2014/chart" uri="{C3380CC4-5D6E-409C-BE32-E72D297353CC}">
              <c16:uniqueId val="{00000001-728F-4705-87D5-AE74D9BDB67F}"/>
            </c:ext>
          </c:extLst>
        </c:ser>
        <c:ser>
          <c:idx val="2"/>
          <c:order val="2"/>
          <c:tx>
            <c:v>DWG</c:v>
          </c:tx>
          <c:spPr>
            <a:ln w="28575" cap="rnd">
              <a:solidFill>
                <a:schemeClr val="accent6">
                  <a:lumMod val="75000"/>
                </a:schemeClr>
              </a:solidFill>
              <a:prstDash val="sysDash"/>
              <a:round/>
            </a:ln>
            <a:effectLst/>
          </c:spPr>
          <c:marker>
            <c:symbol val="none"/>
          </c:marker>
          <c:val>
            <c:numRef>
              <c:f>'COMBINED TABLE'!$F$6:$F$58</c:f>
              <c:numCache>
                <c:formatCode>General</c:formatCode>
                <c:ptCount val="53"/>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pt idx="10">
                  <c:v>7.0000000000000007E-2</c:v>
                </c:pt>
                <c:pt idx="11">
                  <c:v>7.0000000000000007E-2</c:v>
                </c:pt>
                <c:pt idx="12">
                  <c:v>7.0000000000000007E-2</c:v>
                </c:pt>
                <c:pt idx="13">
                  <c:v>7.0000000000000007E-2</c:v>
                </c:pt>
                <c:pt idx="14">
                  <c:v>7.0000000000000007E-2</c:v>
                </c:pt>
                <c:pt idx="15">
                  <c:v>7.0000000000000007E-2</c:v>
                </c:pt>
                <c:pt idx="16">
                  <c:v>7.0000000000000007E-2</c:v>
                </c:pt>
                <c:pt idx="17">
                  <c:v>7.0000000000000007E-2</c:v>
                </c:pt>
                <c:pt idx="18">
                  <c:v>7.0000000000000007E-2</c:v>
                </c:pt>
                <c:pt idx="19">
                  <c:v>7.0000000000000007E-2</c:v>
                </c:pt>
                <c:pt idx="20">
                  <c:v>7.0000000000000007E-2</c:v>
                </c:pt>
                <c:pt idx="21">
                  <c:v>7.0000000000000007E-2</c:v>
                </c:pt>
                <c:pt idx="22">
                  <c:v>7.0000000000000007E-2</c:v>
                </c:pt>
                <c:pt idx="23">
                  <c:v>7.0000000000000007E-2</c:v>
                </c:pt>
                <c:pt idx="24">
                  <c:v>7.0000000000000007E-2</c:v>
                </c:pt>
                <c:pt idx="25">
                  <c:v>7.0000000000000007E-2</c:v>
                </c:pt>
                <c:pt idx="26">
                  <c:v>7.0000000000000007E-2</c:v>
                </c:pt>
                <c:pt idx="27">
                  <c:v>7.0000000000000007E-2</c:v>
                </c:pt>
                <c:pt idx="28">
                  <c:v>7.0000000000000007E-2</c:v>
                </c:pt>
                <c:pt idx="29">
                  <c:v>7.0000000000000007E-2</c:v>
                </c:pt>
                <c:pt idx="30">
                  <c:v>7.0000000000000007E-2</c:v>
                </c:pt>
                <c:pt idx="31">
                  <c:v>7.0000000000000007E-2</c:v>
                </c:pt>
                <c:pt idx="32">
                  <c:v>7.0000000000000007E-2</c:v>
                </c:pt>
                <c:pt idx="33">
                  <c:v>7.0000000000000007E-2</c:v>
                </c:pt>
                <c:pt idx="34">
                  <c:v>7.0000000000000007E-2</c:v>
                </c:pt>
                <c:pt idx="35">
                  <c:v>7.0000000000000007E-2</c:v>
                </c:pt>
                <c:pt idx="36">
                  <c:v>7.0000000000000007E-2</c:v>
                </c:pt>
                <c:pt idx="37">
                  <c:v>7.0000000000000007E-2</c:v>
                </c:pt>
                <c:pt idx="38">
                  <c:v>7.0000000000000007E-2</c:v>
                </c:pt>
                <c:pt idx="39">
                  <c:v>7.0000000000000007E-2</c:v>
                </c:pt>
                <c:pt idx="40">
                  <c:v>7.0000000000000007E-2</c:v>
                </c:pt>
                <c:pt idx="41">
                  <c:v>7.0000000000000007E-2</c:v>
                </c:pt>
                <c:pt idx="42">
                  <c:v>7.0000000000000007E-2</c:v>
                </c:pt>
                <c:pt idx="43">
                  <c:v>7.0000000000000007E-2</c:v>
                </c:pt>
                <c:pt idx="44">
                  <c:v>7.0000000000000007E-2</c:v>
                </c:pt>
                <c:pt idx="45">
                  <c:v>7.0000000000000007E-2</c:v>
                </c:pt>
                <c:pt idx="46">
                  <c:v>7.0000000000000007E-2</c:v>
                </c:pt>
                <c:pt idx="47">
                  <c:v>7.0000000000000007E-2</c:v>
                </c:pt>
                <c:pt idx="48">
                  <c:v>7.0000000000000007E-2</c:v>
                </c:pt>
                <c:pt idx="49">
                  <c:v>7.0000000000000007E-2</c:v>
                </c:pt>
                <c:pt idx="50">
                  <c:v>7.0000000000000007E-2</c:v>
                </c:pt>
                <c:pt idx="51">
                  <c:v>7.0000000000000007E-2</c:v>
                </c:pt>
                <c:pt idx="52">
                  <c:v>7.0000000000000007E-2</c:v>
                </c:pt>
              </c:numCache>
            </c:numRef>
          </c:val>
          <c:smooth val="0"/>
          <c:extLst>
            <c:ext xmlns:c16="http://schemas.microsoft.com/office/drawing/2014/chart" uri="{C3380CC4-5D6E-409C-BE32-E72D297353CC}">
              <c16:uniqueId val="{00000002-728F-4705-87D5-AE74D9BDB67F}"/>
            </c:ext>
          </c:extLst>
        </c:ser>
        <c:ser>
          <c:idx val="3"/>
          <c:order val="3"/>
          <c:tx>
            <c:v>95% FW Protection</c:v>
          </c:tx>
          <c:spPr>
            <a:ln w="28575" cap="rnd">
              <a:solidFill>
                <a:schemeClr val="accent4"/>
              </a:solidFill>
              <a:prstDash val="sysDash"/>
              <a:round/>
            </a:ln>
            <a:effectLst/>
          </c:spPr>
          <c:marker>
            <c:symbol val="none"/>
          </c:marker>
          <c:val>
            <c:numRef>
              <c:f>'COMBINED TABLE'!$H$6:$H$58</c:f>
              <c:numCache>
                <c:formatCode>General</c:formatCode>
                <c:ptCount val="53"/>
                <c:pt idx="0">
                  <c:v>0.13</c:v>
                </c:pt>
                <c:pt idx="1">
                  <c:v>0.13</c:v>
                </c:pt>
                <c:pt idx="2">
                  <c:v>0.13</c:v>
                </c:pt>
                <c:pt idx="3">
                  <c:v>0.13</c:v>
                </c:pt>
                <c:pt idx="4">
                  <c:v>0.13</c:v>
                </c:pt>
                <c:pt idx="5">
                  <c:v>0.13</c:v>
                </c:pt>
                <c:pt idx="6">
                  <c:v>0.13</c:v>
                </c:pt>
                <c:pt idx="7">
                  <c:v>0.13</c:v>
                </c:pt>
                <c:pt idx="8">
                  <c:v>0.13</c:v>
                </c:pt>
                <c:pt idx="9">
                  <c:v>0.13</c:v>
                </c:pt>
                <c:pt idx="10">
                  <c:v>0.13</c:v>
                </c:pt>
                <c:pt idx="11">
                  <c:v>0.13</c:v>
                </c:pt>
                <c:pt idx="12">
                  <c:v>0.13</c:v>
                </c:pt>
                <c:pt idx="13">
                  <c:v>0.13</c:v>
                </c:pt>
                <c:pt idx="14">
                  <c:v>0.13</c:v>
                </c:pt>
                <c:pt idx="15">
                  <c:v>0.13</c:v>
                </c:pt>
                <c:pt idx="16">
                  <c:v>0.13</c:v>
                </c:pt>
                <c:pt idx="17">
                  <c:v>0.13</c:v>
                </c:pt>
                <c:pt idx="18">
                  <c:v>0.13</c:v>
                </c:pt>
                <c:pt idx="19">
                  <c:v>0.13</c:v>
                </c:pt>
                <c:pt idx="20">
                  <c:v>0.13</c:v>
                </c:pt>
                <c:pt idx="21">
                  <c:v>0.13</c:v>
                </c:pt>
                <c:pt idx="22">
                  <c:v>0.13</c:v>
                </c:pt>
                <c:pt idx="23">
                  <c:v>0.13</c:v>
                </c:pt>
                <c:pt idx="24">
                  <c:v>0.13</c:v>
                </c:pt>
                <c:pt idx="25">
                  <c:v>0.13</c:v>
                </c:pt>
                <c:pt idx="26">
                  <c:v>0.13</c:v>
                </c:pt>
                <c:pt idx="27">
                  <c:v>0.13</c:v>
                </c:pt>
                <c:pt idx="28">
                  <c:v>0.13</c:v>
                </c:pt>
                <c:pt idx="29">
                  <c:v>0.13</c:v>
                </c:pt>
                <c:pt idx="30">
                  <c:v>0.13</c:v>
                </c:pt>
                <c:pt idx="31">
                  <c:v>0.13</c:v>
                </c:pt>
                <c:pt idx="32">
                  <c:v>0.13</c:v>
                </c:pt>
                <c:pt idx="33">
                  <c:v>0.13</c:v>
                </c:pt>
                <c:pt idx="34">
                  <c:v>0.13</c:v>
                </c:pt>
                <c:pt idx="35">
                  <c:v>0.13</c:v>
                </c:pt>
                <c:pt idx="36">
                  <c:v>0.13</c:v>
                </c:pt>
                <c:pt idx="37">
                  <c:v>0.13</c:v>
                </c:pt>
                <c:pt idx="38">
                  <c:v>0.13</c:v>
                </c:pt>
                <c:pt idx="39">
                  <c:v>0.13</c:v>
                </c:pt>
                <c:pt idx="40">
                  <c:v>0.13</c:v>
                </c:pt>
                <c:pt idx="41">
                  <c:v>0.13</c:v>
                </c:pt>
                <c:pt idx="42">
                  <c:v>0.13</c:v>
                </c:pt>
                <c:pt idx="43">
                  <c:v>0.13</c:v>
                </c:pt>
                <c:pt idx="44">
                  <c:v>0.13</c:v>
                </c:pt>
                <c:pt idx="45">
                  <c:v>0.13</c:v>
                </c:pt>
                <c:pt idx="46">
                  <c:v>0.13</c:v>
                </c:pt>
                <c:pt idx="47">
                  <c:v>0.13</c:v>
                </c:pt>
                <c:pt idx="48">
                  <c:v>0.13</c:v>
                </c:pt>
                <c:pt idx="49">
                  <c:v>0.13</c:v>
                </c:pt>
                <c:pt idx="50">
                  <c:v>0.13</c:v>
                </c:pt>
                <c:pt idx="51">
                  <c:v>0.13</c:v>
                </c:pt>
                <c:pt idx="52">
                  <c:v>0.13</c:v>
                </c:pt>
              </c:numCache>
            </c:numRef>
          </c:val>
          <c:smooth val="0"/>
          <c:extLst>
            <c:ext xmlns:c16="http://schemas.microsoft.com/office/drawing/2014/chart" uri="{C3380CC4-5D6E-409C-BE32-E72D297353CC}">
              <c16:uniqueId val="{00000003-728F-4705-87D5-AE74D9BDB67F}"/>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0.14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effectLst/>
                  </a:rPr>
                  <a:t>Sum of PFOS + PFHxS </a:t>
                </a:r>
                <a:endParaRPr lang="en-AU"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AU" sz="1200" b="0" i="0" baseline="0">
                    <a:effectLst/>
                  </a:rPr>
                  <a:t>µg/L</a:t>
                </a:r>
                <a:endParaRPr lang="en-AU" sz="1200">
                  <a:effectLst/>
                </a:endParaRPr>
              </a:p>
            </c:rich>
          </c:tx>
          <c:layout>
            <c:manualLayout>
              <c:xMode val="edge"/>
              <c:yMode val="edge"/>
              <c:x val="1.4414413505510959E-2"/>
              <c:y val="0.4699299756910429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79378779964560919"/>
          <c:y val="0.22990698154652064"/>
          <c:w val="0.20621216674875179"/>
          <c:h val="0.4040035751039163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2 - PFHpA</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TABLE'!$P$6:$P$58</c:f>
              <c:numCache>
                <c:formatCode>General</c:formatCode>
                <c:ptCount val="53"/>
                <c:pt idx="0">
                  <c:v>1.4</c:v>
                </c:pt>
                <c:pt idx="1">
                  <c:v>1.88</c:v>
                </c:pt>
                <c:pt idx="2">
                  <c:v>2.34</c:v>
                </c:pt>
                <c:pt idx="3">
                  <c:v>1.78</c:v>
                </c:pt>
                <c:pt idx="4">
                  <c:v>3.13</c:v>
                </c:pt>
                <c:pt idx="5">
                  <c:v>2.86</c:v>
                </c:pt>
                <c:pt idx="6">
                  <c:v>2.14</c:v>
                </c:pt>
                <c:pt idx="7">
                  <c:v>2.1</c:v>
                </c:pt>
                <c:pt idx="8">
                  <c:v>2.1</c:v>
                </c:pt>
                <c:pt idx="9">
                  <c:v>2.15</c:v>
                </c:pt>
                <c:pt idx="10">
                  <c:v>1.97</c:v>
                </c:pt>
                <c:pt idx="11">
                  <c:v>1.99</c:v>
                </c:pt>
                <c:pt idx="12">
                  <c:v>2.06</c:v>
                </c:pt>
                <c:pt idx="13">
                  <c:v>2.88</c:v>
                </c:pt>
                <c:pt idx="14">
                  <c:v>2.6</c:v>
                </c:pt>
                <c:pt idx="15">
                  <c:v>2.78</c:v>
                </c:pt>
                <c:pt idx="16">
                  <c:v>1.95</c:v>
                </c:pt>
                <c:pt idx="17">
                  <c:v>2.1800000000000002</c:v>
                </c:pt>
                <c:pt idx="18">
                  <c:v>2.46</c:v>
                </c:pt>
                <c:pt idx="19">
                  <c:v>2.74</c:v>
                </c:pt>
                <c:pt idx="20">
                  <c:v>2.4700000000000002</c:v>
                </c:pt>
                <c:pt idx="21">
                  <c:v>2.17</c:v>
                </c:pt>
                <c:pt idx="22">
                  <c:v>2.2599999999999998</c:v>
                </c:pt>
                <c:pt idx="23">
                  <c:v>2.19</c:v>
                </c:pt>
                <c:pt idx="24">
                  <c:v>1.86</c:v>
                </c:pt>
                <c:pt idx="25">
                  <c:v>2.37</c:v>
                </c:pt>
                <c:pt idx="26">
                  <c:v>2.2799999999999998</c:v>
                </c:pt>
                <c:pt idx="27">
                  <c:v>2.13</c:v>
                </c:pt>
                <c:pt idx="28">
                  <c:v>1.81</c:v>
                </c:pt>
                <c:pt idx="29">
                  <c:v>2.13</c:v>
                </c:pt>
                <c:pt idx="30">
                  <c:v>2.93</c:v>
                </c:pt>
                <c:pt idx="31">
                  <c:v>2.27</c:v>
                </c:pt>
                <c:pt idx="32">
                  <c:v>2.1</c:v>
                </c:pt>
                <c:pt idx="33">
                  <c:v>2.1</c:v>
                </c:pt>
                <c:pt idx="34">
                  <c:v>2.21</c:v>
                </c:pt>
                <c:pt idx="35">
                  <c:v>2.17</c:v>
                </c:pt>
                <c:pt idx="36">
                  <c:v>3.29</c:v>
                </c:pt>
                <c:pt idx="37">
                  <c:v>1.47</c:v>
                </c:pt>
                <c:pt idx="38">
                  <c:v>1.74</c:v>
                </c:pt>
                <c:pt idx="39">
                  <c:v>1.55</c:v>
                </c:pt>
                <c:pt idx="40">
                  <c:v>0.92100000000000004</c:v>
                </c:pt>
                <c:pt idx="41">
                  <c:v>1.18</c:v>
                </c:pt>
                <c:pt idx="42">
                  <c:v>0.63</c:v>
                </c:pt>
                <c:pt idx="43">
                  <c:v>0.86699999999999999</c:v>
                </c:pt>
                <c:pt idx="44">
                  <c:v>0.23</c:v>
                </c:pt>
                <c:pt idx="45">
                  <c:v>0.25</c:v>
                </c:pt>
                <c:pt idx="46">
                  <c:v>1.37</c:v>
                </c:pt>
                <c:pt idx="47">
                  <c:v>0.26</c:v>
                </c:pt>
                <c:pt idx="48">
                  <c:v>0.32</c:v>
                </c:pt>
                <c:pt idx="49">
                  <c:v>0.4</c:v>
                </c:pt>
                <c:pt idx="50">
                  <c:v>0.41</c:v>
                </c:pt>
                <c:pt idx="51">
                  <c:v>0.41</c:v>
                </c:pt>
                <c:pt idx="52">
                  <c:v>0.2</c:v>
                </c:pt>
              </c:numCache>
            </c:numRef>
          </c:val>
          <c:smooth val="0"/>
          <c:extLst>
            <c:ext xmlns:c16="http://schemas.microsoft.com/office/drawing/2014/chart" uri="{C3380CC4-5D6E-409C-BE32-E72D297353CC}">
              <c16:uniqueId val="{00000000-9CB4-7245-A35F-9D6388058070}"/>
            </c:ext>
          </c:extLst>
        </c:ser>
        <c:ser>
          <c:idx val="1"/>
          <c:order val="1"/>
          <c:tx>
            <c:v>Effluent</c:v>
          </c:tx>
          <c:spPr>
            <a:ln w="28575" cap="rnd">
              <a:solidFill>
                <a:schemeClr val="accent2"/>
              </a:solidFill>
              <a:round/>
            </a:ln>
            <a:effectLst/>
          </c:spPr>
          <c:marker>
            <c:symbol val="none"/>
          </c:marker>
          <c:val>
            <c:numRef>
              <c:f>'COMBINED TABLE'!$AB$6:$AB$58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2E-3</c:v>
                </c:pt>
                <c:pt idx="28">
                  <c:v>0</c:v>
                </c:pt>
                <c:pt idx="29">
                  <c:v>0</c:v>
                </c:pt>
                <c:pt idx="30">
                  <c:v>0</c:v>
                </c:pt>
                <c:pt idx="31">
                  <c:v>0</c:v>
                </c:pt>
                <c:pt idx="32">
                  <c:v>0</c:v>
                </c:pt>
                <c:pt idx="33">
                  <c:v>0</c:v>
                </c:pt>
                <c:pt idx="34">
                  <c:v>0</c:v>
                </c:pt>
                <c:pt idx="35">
                  <c:v>0</c:v>
                </c:pt>
                <c:pt idx="36">
                  <c:v>0.03</c:v>
                </c:pt>
                <c:pt idx="37">
                  <c:v>0.04</c:v>
                </c:pt>
                <c:pt idx="38">
                  <c:v>0</c:v>
                </c:pt>
                <c:pt idx="39">
                  <c:v>0</c:v>
                </c:pt>
                <c:pt idx="40">
                  <c:v>1.4E-2</c:v>
                </c:pt>
                <c:pt idx="41">
                  <c:v>0.02</c:v>
                </c:pt>
                <c:pt idx="42">
                  <c:v>0</c:v>
                </c:pt>
                <c:pt idx="43">
                  <c:v>0.02</c:v>
                </c:pt>
                <c:pt idx="44">
                  <c:v>0.02</c:v>
                </c:pt>
                <c:pt idx="45">
                  <c:v>0</c:v>
                </c:pt>
                <c:pt idx="46">
                  <c:v>0</c:v>
                </c:pt>
                <c:pt idx="47">
                  <c:v>0</c:v>
                </c:pt>
                <c:pt idx="48">
                  <c:v>0.02</c:v>
                </c:pt>
                <c:pt idx="49">
                  <c:v>0.02</c:v>
                </c:pt>
                <c:pt idx="50">
                  <c:v>0.02</c:v>
                </c:pt>
                <c:pt idx="51">
                  <c:v>0.02</c:v>
                </c:pt>
                <c:pt idx="52">
                  <c:v>0.04</c:v>
                </c:pt>
              </c:numCache>
            </c:numRef>
          </c:val>
          <c:smooth val="0"/>
          <c:extLst>
            <c:ext xmlns:c16="http://schemas.microsoft.com/office/drawing/2014/chart" uri="{C3380CC4-5D6E-409C-BE32-E72D297353CC}">
              <c16:uniqueId val="{00000001-9CB4-7245-A35F-9D6388058070}"/>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3.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solidFill>
                      <a:schemeClr val="tx1">
                        <a:lumMod val="75000"/>
                        <a:lumOff val="25000"/>
                      </a:schemeClr>
                    </a:solidFill>
                    <a:effectLst/>
                  </a:rPr>
                  <a:t>PFHpA </a:t>
                </a:r>
                <a:r>
                  <a:rPr lang="en-AU" sz="1200">
                    <a:solidFill>
                      <a:schemeClr val="tx1">
                        <a:lumMod val="75000"/>
                        <a:lumOff val="25000"/>
                      </a:schemeClr>
                    </a:solidFill>
                  </a:rPr>
                  <a:t>µg/L</a:t>
                </a:r>
              </a:p>
            </c:rich>
          </c:tx>
          <c:layout>
            <c:manualLayout>
              <c:xMode val="edge"/>
              <c:yMode val="edge"/>
              <c:x val="1.4414413505510959E-2"/>
              <c:y val="0.4699299756910429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82998770604749639"/>
          <c:y val="0.43007075368631797"/>
          <c:w val="0.15926878379162704"/>
          <c:h val="0.199928731110494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2 - PFHxA</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TABLE'!$O$6:$O$58</c:f>
              <c:numCache>
                <c:formatCode>General</c:formatCode>
                <c:ptCount val="53"/>
                <c:pt idx="0">
                  <c:v>9.5500000000000007</c:v>
                </c:pt>
                <c:pt idx="1">
                  <c:v>14.2</c:v>
                </c:pt>
                <c:pt idx="2">
                  <c:v>15.9</c:v>
                </c:pt>
                <c:pt idx="3">
                  <c:v>12.4</c:v>
                </c:pt>
                <c:pt idx="4">
                  <c:v>16.8</c:v>
                </c:pt>
                <c:pt idx="5">
                  <c:v>22.8</c:v>
                </c:pt>
                <c:pt idx="6">
                  <c:v>14.2</c:v>
                </c:pt>
                <c:pt idx="7">
                  <c:v>12.5</c:v>
                </c:pt>
                <c:pt idx="8">
                  <c:v>19.600000000000001</c:v>
                </c:pt>
                <c:pt idx="9">
                  <c:v>16.3</c:v>
                </c:pt>
                <c:pt idx="10">
                  <c:v>12.8</c:v>
                </c:pt>
                <c:pt idx="11">
                  <c:v>13.5</c:v>
                </c:pt>
                <c:pt idx="12">
                  <c:v>13</c:v>
                </c:pt>
                <c:pt idx="13">
                  <c:v>19.100000000000001</c:v>
                </c:pt>
                <c:pt idx="14">
                  <c:v>19.600000000000001</c:v>
                </c:pt>
                <c:pt idx="15">
                  <c:v>22</c:v>
                </c:pt>
                <c:pt idx="16">
                  <c:v>12.9</c:v>
                </c:pt>
                <c:pt idx="17">
                  <c:v>17.600000000000001</c:v>
                </c:pt>
                <c:pt idx="18">
                  <c:v>15.1</c:v>
                </c:pt>
                <c:pt idx="19">
                  <c:v>16.100000000000001</c:v>
                </c:pt>
                <c:pt idx="20">
                  <c:v>16</c:v>
                </c:pt>
                <c:pt idx="21">
                  <c:v>15.9</c:v>
                </c:pt>
                <c:pt idx="22">
                  <c:v>16.399999999999999</c:v>
                </c:pt>
                <c:pt idx="23">
                  <c:v>18.8</c:v>
                </c:pt>
                <c:pt idx="24">
                  <c:v>16.3</c:v>
                </c:pt>
                <c:pt idx="25">
                  <c:v>11.9</c:v>
                </c:pt>
                <c:pt idx="26">
                  <c:v>12.3</c:v>
                </c:pt>
                <c:pt idx="27">
                  <c:v>15.1</c:v>
                </c:pt>
                <c:pt idx="28">
                  <c:v>11.4</c:v>
                </c:pt>
                <c:pt idx="29">
                  <c:v>15</c:v>
                </c:pt>
                <c:pt idx="30">
                  <c:v>16.2</c:v>
                </c:pt>
                <c:pt idx="31">
                  <c:v>18.2</c:v>
                </c:pt>
                <c:pt idx="32">
                  <c:v>14.4</c:v>
                </c:pt>
                <c:pt idx="33">
                  <c:v>14.8</c:v>
                </c:pt>
                <c:pt idx="34">
                  <c:v>13.4</c:v>
                </c:pt>
                <c:pt idx="35">
                  <c:v>14.1</c:v>
                </c:pt>
                <c:pt idx="36">
                  <c:v>18.5</c:v>
                </c:pt>
                <c:pt idx="37">
                  <c:v>9.83</c:v>
                </c:pt>
                <c:pt idx="38">
                  <c:v>11.4</c:v>
                </c:pt>
                <c:pt idx="39">
                  <c:v>8.81</c:v>
                </c:pt>
                <c:pt idx="40">
                  <c:v>5.86</c:v>
                </c:pt>
                <c:pt idx="41">
                  <c:v>7.12</c:v>
                </c:pt>
                <c:pt idx="42">
                  <c:v>4.5999999999999996</c:v>
                </c:pt>
                <c:pt idx="43">
                  <c:v>2.96</c:v>
                </c:pt>
                <c:pt idx="44">
                  <c:v>1.48</c:v>
                </c:pt>
                <c:pt idx="45">
                  <c:v>1.62</c:v>
                </c:pt>
                <c:pt idx="46">
                  <c:v>8.67</c:v>
                </c:pt>
                <c:pt idx="47">
                  <c:v>1.62</c:v>
                </c:pt>
                <c:pt idx="48">
                  <c:v>1.96</c:v>
                </c:pt>
                <c:pt idx="49">
                  <c:v>2.14</c:v>
                </c:pt>
                <c:pt idx="50">
                  <c:v>2.4700000000000002</c:v>
                </c:pt>
                <c:pt idx="51">
                  <c:v>2.41</c:v>
                </c:pt>
                <c:pt idx="52">
                  <c:v>1.17</c:v>
                </c:pt>
              </c:numCache>
            </c:numRef>
          </c:val>
          <c:smooth val="0"/>
          <c:extLst>
            <c:ext xmlns:c16="http://schemas.microsoft.com/office/drawing/2014/chart" uri="{C3380CC4-5D6E-409C-BE32-E72D297353CC}">
              <c16:uniqueId val="{00000000-38F2-E646-B912-3AC6EE1E3637}"/>
            </c:ext>
          </c:extLst>
        </c:ser>
        <c:ser>
          <c:idx val="1"/>
          <c:order val="1"/>
          <c:tx>
            <c:v>Effluent</c:v>
          </c:tx>
          <c:spPr>
            <a:ln w="28575" cap="rnd">
              <a:solidFill>
                <a:schemeClr val="accent2"/>
              </a:solidFill>
              <a:round/>
            </a:ln>
            <a:effectLst/>
          </c:spPr>
          <c:marker>
            <c:symbol val="none"/>
          </c:marker>
          <c:val>
            <c:numRef>
              <c:f>'COMBINED TABLE'!$AA$6:$AA$58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0.04</c:v>
                </c:pt>
                <c:pt idx="18">
                  <c:v>0.06</c:v>
                </c:pt>
                <c:pt idx="19">
                  <c:v>0.04</c:v>
                </c:pt>
                <c:pt idx="20">
                  <c:v>7.0000000000000007E-2</c:v>
                </c:pt>
                <c:pt idx="21">
                  <c:v>0.11</c:v>
                </c:pt>
                <c:pt idx="22">
                  <c:v>0.11</c:v>
                </c:pt>
                <c:pt idx="23">
                  <c:v>0.16</c:v>
                </c:pt>
                <c:pt idx="24">
                  <c:v>0.2</c:v>
                </c:pt>
                <c:pt idx="25">
                  <c:v>0.21</c:v>
                </c:pt>
                <c:pt idx="26">
                  <c:v>0.27</c:v>
                </c:pt>
                <c:pt idx="27">
                  <c:v>0.72699999999999998</c:v>
                </c:pt>
                <c:pt idx="28">
                  <c:v>0.52</c:v>
                </c:pt>
                <c:pt idx="29">
                  <c:v>0.67</c:v>
                </c:pt>
                <c:pt idx="30">
                  <c:v>1.36</c:v>
                </c:pt>
                <c:pt idx="31">
                  <c:v>1.52</c:v>
                </c:pt>
                <c:pt idx="32">
                  <c:v>1.38</c:v>
                </c:pt>
                <c:pt idx="33">
                  <c:v>1.68</c:v>
                </c:pt>
                <c:pt idx="34">
                  <c:v>1.66</c:v>
                </c:pt>
                <c:pt idx="35">
                  <c:v>2.04</c:v>
                </c:pt>
                <c:pt idx="36">
                  <c:v>5.54</c:v>
                </c:pt>
                <c:pt idx="37">
                  <c:v>7.3</c:v>
                </c:pt>
                <c:pt idx="38">
                  <c:v>1.96</c:v>
                </c:pt>
                <c:pt idx="39">
                  <c:v>2.91</c:v>
                </c:pt>
                <c:pt idx="40">
                  <c:v>2.77</c:v>
                </c:pt>
                <c:pt idx="41">
                  <c:v>3.97</c:v>
                </c:pt>
                <c:pt idx="42">
                  <c:v>3.06</c:v>
                </c:pt>
                <c:pt idx="43">
                  <c:v>2.11</c:v>
                </c:pt>
                <c:pt idx="44">
                  <c:v>2.77</c:v>
                </c:pt>
                <c:pt idx="45">
                  <c:v>2.62</c:v>
                </c:pt>
                <c:pt idx="46">
                  <c:v>2.54</c:v>
                </c:pt>
                <c:pt idx="47">
                  <c:v>2.66</c:v>
                </c:pt>
                <c:pt idx="48">
                  <c:v>3.01</c:v>
                </c:pt>
                <c:pt idx="49">
                  <c:v>2.3199999999999998</c:v>
                </c:pt>
                <c:pt idx="50">
                  <c:v>3.12</c:v>
                </c:pt>
                <c:pt idx="51">
                  <c:v>3.84</c:v>
                </c:pt>
                <c:pt idx="52">
                  <c:v>4.5599999999999996</c:v>
                </c:pt>
              </c:numCache>
            </c:numRef>
          </c:val>
          <c:smooth val="0"/>
          <c:extLst>
            <c:ext xmlns:c16="http://schemas.microsoft.com/office/drawing/2014/chart" uri="{C3380CC4-5D6E-409C-BE32-E72D297353CC}">
              <c16:uniqueId val="{00000001-38F2-E646-B912-3AC6EE1E3637}"/>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solidFill>
                      <a:schemeClr val="tx1">
                        <a:lumMod val="75000"/>
                        <a:lumOff val="25000"/>
                      </a:schemeClr>
                    </a:solidFill>
                    <a:effectLst/>
                  </a:rPr>
                  <a:t>PFHxA </a:t>
                </a:r>
                <a:r>
                  <a:rPr lang="en-AU" sz="1200">
                    <a:solidFill>
                      <a:schemeClr val="tx1">
                        <a:lumMod val="75000"/>
                        <a:lumOff val="25000"/>
                      </a:schemeClr>
                    </a:solidFill>
                  </a:rPr>
                  <a:t>µg/L</a:t>
                </a:r>
              </a:p>
            </c:rich>
          </c:tx>
          <c:layout>
            <c:manualLayout>
              <c:xMode val="edge"/>
              <c:yMode val="edge"/>
              <c:x val="1.4414413505510959E-2"/>
              <c:y val="0.4699299756910429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80691185587448599"/>
          <c:y val="0.4529174474062177"/>
          <c:w val="0.18234466835052607"/>
          <c:h val="0.1539816277951915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2 - PFPeA</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TABLE'!$N$6:$N$58</c:f>
              <c:numCache>
                <c:formatCode>General</c:formatCode>
                <c:ptCount val="53"/>
                <c:pt idx="0">
                  <c:v>7.47</c:v>
                </c:pt>
                <c:pt idx="1">
                  <c:v>9.33</c:v>
                </c:pt>
                <c:pt idx="2">
                  <c:v>11.6</c:v>
                </c:pt>
                <c:pt idx="3">
                  <c:v>8.42</c:v>
                </c:pt>
                <c:pt idx="4">
                  <c:v>12.1</c:v>
                </c:pt>
                <c:pt idx="5">
                  <c:v>12.2</c:v>
                </c:pt>
                <c:pt idx="6">
                  <c:v>10</c:v>
                </c:pt>
                <c:pt idx="7">
                  <c:v>9.9499999999999993</c:v>
                </c:pt>
                <c:pt idx="8">
                  <c:v>8.1</c:v>
                </c:pt>
                <c:pt idx="9">
                  <c:v>11.6</c:v>
                </c:pt>
                <c:pt idx="10">
                  <c:v>8.7200000000000006</c:v>
                </c:pt>
                <c:pt idx="11">
                  <c:v>8.58</c:v>
                </c:pt>
                <c:pt idx="12">
                  <c:v>8.5299999999999994</c:v>
                </c:pt>
                <c:pt idx="13">
                  <c:v>13</c:v>
                </c:pt>
                <c:pt idx="14">
                  <c:v>14</c:v>
                </c:pt>
                <c:pt idx="15">
                  <c:v>15.3</c:v>
                </c:pt>
                <c:pt idx="16">
                  <c:v>8.48</c:v>
                </c:pt>
                <c:pt idx="17">
                  <c:v>12.8</c:v>
                </c:pt>
                <c:pt idx="18">
                  <c:v>10.199999999999999</c:v>
                </c:pt>
                <c:pt idx="19">
                  <c:v>10.8</c:v>
                </c:pt>
                <c:pt idx="20">
                  <c:v>10.4</c:v>
                </c:pt>
                <c:pt idx="21">
                  <c:v>11.3</c:v>
                </c:pt>
                <c:pt idx="22">
                  <c:v>11.4</c:v>
                </c:pt>
                <c:pt idx="23">
                  <c:v>10.9</c:v>
                </c:pt>
                <c:pt idx="24">
                  <c:v>9.92</c:v>
                </c:pt>
                <c:pt idx="25">
                  <c:v>9.11</c:v>
                </c:pt>
                <c:pt idx="26">
                  <c:v>8.99</c:v>
                </c:pt>
                <c:pt idx="27">
                  <c:v>12.8</c:v>
                </c:pt>
                <c:pt idx="28">
                  <c:v>8.02</c:v>
                </c:pt>
                <c:pt idx="29">
                  <c:v>9.81</c:v>
                </c:pt>
                <c:pt idx="30">
                  <c:v>12.9</c:v>
                </c:pt>
                <c:pt idx="31">
                  <c:v>9.14</c:v>
                </c:pt>
                <c:pt idx="32">
                  <c:v>8.61</c:v>
                </c:pt>
                <c:pt idx="33">
                  <c:v>9.3000000000000007</c:v>
                </c:pt>
                <c:pt idx="34">
                  <c:v>7.48</c:v>
                </c:pt>
                <c:pt idx="35">
                  <c:v>9.2799999999999994</c:v>
                </c:pt>
                <c:pt idx="36">
                  <c:v>12.2</c:v>
                </c:pt>
                <c:pt idx="37">
                  <c:v>6.66</c:v>
                </c:pt>
                <c:pt idx="38">
                  <c:v>7.79</c:v>
                </c:pt>
                <c:pt idx="39">
                  <c:v>6.16</c:v>
                </c:pt>
                <c:pt idx="40">
                  <c:v>4.1500000000000004</c:v>
                </c:pt>
                <c:pt idx="41">
                  <c:v>4.3</c:v>
                </c:pt>
                <c:pt idx="42">
                  <c:v>2.76</c:v>
                </c:pt>
                <c:pt idx="43">
                  <c:v>2.31</c:v>
                </c:pt>
                <c:pt idx="44">
                  <c:v>0.97</c:v>
                </c:pt>
                <c:pt idx="45">
                  <c:v>0.99</c:v>
                </c:pt>
                <c:pt idx="46">
                  <c:v>5.99</c:v>
                </c:pt>
                <c:pt idx="47">
                  <c:v>0.92</c:v>
                </c:pt>
                <c:pt idx="48">
                  <c:v>1.08</c:v>
                </c:pt>
                <c:pt idx="49">
                  <c:v>1.47</c:v>
                </c:pt>
                <c:pt idx="50">
                  <c:v>1.56</c:v>
                </c:pt>
                <c:pt idx="51">
                  <c:v>1.44</c:v>
                </c:pt>
                <c:pt idx="52">
                  <c:v>0.91</c:v>
                </c:pt>
              </c:numCache>
            </c:numRef>
          </c:val>
          <c:smooth val="0"/>
          <c:extLst>
            <c:ext xmlns:c16="http://schemas.microsoft.com/office/drawing/2014/chart" uri="{C3380CC4-5D6E-409C-BE32-E72D297353CC}">
              <c16:uniqueId val="{00000000-0670-DB4C-A0AA-93E6904AD3CB}"/>
            </c:ext>
          </c:extLst>
        </c:ser>
        <c:ser>
          <c:idx val="1"/>
          <c:order val="1"/>
          <c:tx>
            <c:v>Effluent</c:v>
          </c:tx>
          <c:spPr>
            <a:ln w="28575" cap="rnd">
              <a:solidFill>
                <a:schemeClr val="accent2"/>
              </a:solidFill>
              <a:round/>
            </a:ln>
            <a:effectLst/>
          </c:spPr>
          <c:marker>
            <c:symbol val="none"/>
          </c:marker>
          <c:val>
            <c:numRef>
              <c:f>'COMBINED TABLE'!$Z$6:$Z$58</c:f>
              <c:numCache>
                <c:formatCode>General</c:formatCode>
                <c:ptCount val="53"/>
                <c:pt idx="0">
                  <c:v>0</c:v>
                </c:pt>
                <c:pt idx="1">
                  <c:v>0</c:v>
                </c:pt>
                <c:pt idx="2">
                  <c:v>0</c:v>
                </c:pt>
                <c:pt idx="3">
                  <c:v>0</c:v>
                </c:pt>
                <c:pt idx="4">
                  <c:v>0</c:v>
                </c:pt>
                <c:pt idx="5">
                  <c:v>0</c:v>
                </c:pt>
                <c:pt idx="6">
                  <c:v>0</c:v>
                </c:pt>
                <c:pt idx="7">
                  <c:v>0</c:v>
                </c:pt>
                <c:pt idx="8">
                  <c:v>0</c:v>
                </c:pt>
                <c:pt idx="9">
                  <c:v>0</c:v>
                </c:pt>
                <c:pt idx="10">
                  <c:v>2.4E-2</c:v>
                </c:pt>
                <c:pt idx="11">
                  <c:v>3.5000000000000003E-2</c:v>
                </c:pt>
                <c:pt idx="12">
                  <c:v>4.2999999999999997E-2</c:v>
                </c:pt>
                <c:pt idx="13">
                  <c:v>0.09</c:v>
                </c:pt>
                <c:pt idx="14">
                  <c:v>0.08</c:v>
                </c:pt>
                <c:pt idx="15">
                  <c:v>0.14000000000000001</c:v>
                </c:pt>
                <c:pt idx="16">
                  <c:v>0.76</c:v>
                </c:pt>
                <c:pt idx="17">
                  <c:v>1.71</c:v>
                </c:pt>
                <c:pt idx="18">
                  <c:v>1.85</c:v>
                </c:pt>
                <c:pt idx="19">
                  <c:v>1.41</c:v>
                </c:pt>
                <c:pt idx="20">
                  <c:v>2.09</c:v>
                </c:pt>
                <c:pt idx="21">
                  <c:v>3.41</c:v>
                </c:pt>
                <c:pt idx="22">
                  <c:v>3.53</c:v>
                </c:pt>
                <c:pt idx="23">
                  <c:v>4.25</c:v>
                </c:pt>
                <c:pt idx="24">
                  <c:v>4.7300000000000004</c:v>
                </c:pt>
                <c:pt idx="25">
                  <c:v>4.5</c:v>
                </c:pt>
                <c:pt idx="26">
                  <c:v>5.14</c:v>
                </c:pt>
                <c:pt idx="27">
                  <c:v>10.6</c:v>
                </c:pt>
                <c:pt idx="28">
                  <c:v>7.86</c:v>
                </c:pt>
                <c:pt idx="29">
                  <c:v>8.83</c:v>
                </c:pt>
                <c:pt idx="30">
                  <c:v>12.5</c:v>
                </c:pt>
                <c:pt idx="31">
                  <c:v>9.73</c:v>
                </c:pt>
                <c:pt idx="32">
                  <c:v>9.36</c:v>
                </c:pt>
                <c:pt idx="33">
                  <c:v>10.7</c:v>
                </c:pt>
                <c:pt idx="34">
                  <c:v>8.2799999999999994</c:v>
                </c:pt>
                <c:pt idx="35">
                  <c:v>11.3</c:v>
                </c:pt>
                <c:pt idx="36">
                  <c:v>25.4</c:v>
                </c:pt>
                <c:pt idx="37">
                  <c:v>22.5</c:v>
                </c:pt>
                <c:pt idx="38">
                  <c:v>12.2</c:v>
                </c:pt>
                <c:pt idx="39">
                  <c:v>12.8</c:v>
                </c:pt>
                <c:pt idx="40">
                  <c:v>12.4</c:v>
                </c:pt>
                <c:pt idx="41">
                  <c:v>12.2</c:v>
                </c:pt>
                <c:pt idx="42">
                  <c:v>11.8</c:v>
                </c:pt>
                <c:pt idx="43">
                  <c:v>8</c:v>
                </c:pt>
                <c:pt idx="44">
                  <c:v>8.9</c:v>
                </c:pt>
                <c:pt idx="45">
                  <c:v>7.92</c:v>
                </c:pt>
                <c:pt idx="46">
                  <c:v>6.62</c:v>
                </c:pt>
                <c:pt idx="47">
                  <c:v>7.56</c:v>
                </c:pt>
                <c:pt idx="48">
                  <c:v>7.76</c:v>
                </c:pt>
                <c:pt idx="49">
                  <c:v>6.89</c:v>
                </c:pt>
                <c:pt idx="50">
                  <c:v>8.5399999999999991</c:v>
                </c:pt>
                <c:pt idx="51">
                  <c:v>8.3699999999999992</c:v>
                </c:pt>
                <c:pt idx="52">
                  <c:v>9.15</c:v>
                </c:pt>
              </c:numCache>
            </c:numRef>
          </c:val>
          <c:smooth val="0"/>
          <c:extLst>
            <c:ext xmlns:c16="http://schemas.microsoft.com/office/drawing/2014/chart" uri="{C3380CC4-5D6E-409C-BE32-E72D297353CC}">
              <c16:uniqueId val="{00000001-0670-DB4C-A0AA-93E6904AD3CB}"/>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2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solidFill>
                      <a:schemeClr val="tx1">
                        <a:lumMod val="75000"/>
                        <a:lumOff val="25000"/>
                      </a:schemeClr>
                    </a:solidFill>
                    <a:effectLst/>
                  </a:rPr>
                  <a:t>PFPeA </a:t>
                </a:r>
                <a:r>
                  <a:rPr lang="en-AU" sz="1200">
                    <a:solidFill>
                      <a:schemeClr val="tx1">
                        <a:lumMod val="75000"/>
                        <a:lumOff val="25000"/>
                      </a:schemeClr>
                    </a:solidFill>
                  </a:rPr>
                  <a:t>µg/L</a:t>
                </a:r>
              </a:p>
            </c:rich>
          </c:tx>
          <c:layout>
            <c:manualLayout>
              <c:xMode val="edge"/>
              <c:yMode val="edge"/>
              <c:x val="1.4414413505510959E-2"/>
              <c:y val="0.4699299756910429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79688399501045826"/>
          <c:y val="0.43007075368631797"/>
          <c:w val="0.19237267182166051"/>
          <c:h val="0.158550933001752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2 - PFBA</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TABLE'!$M$6:$M$58</c:f>
              <c:numCache>
                <c:formatCode>General</c:formatCode>
                <c:ptCount val="53"/>
                <c:pt idx="0">
                  <c:v>1.6</c:v>
                </c:pt>
                <c:pt idx="1">
                  <c:v>1.7</c:v>
                </c:pt>
                <c:pt idx="2">
                  <c:v>4</c:v>
                </c:pt>
                <c:pt idx="3">
                  <c:v>2.8</c:v>
                </c:pt>
                <c:pt idx="4">
                  <c:v>4.9000000000000004</c:v>
                </c:pt>
                <c:pt idx="5">
                  <c:v>5.0999999999999996</c:v>
                </c:pt>
                <c:pt idx="6">
                  <c:v>3.4</c:v>
                </c:pt>
                <c:pt idx="7">
                  <c:v>3.3</c:v>
                </c:pt>
                <c:pt idx="8">
                  <c:v>2.4</c:v>
                </c:pt>
                <c:pt idx="9">
                  <c:v>3.7</c:v>
                </c:pt>
                <c:pt idx="10">
                  <c:v>3.04</c:v>
                </c:pt>
                <c:pt idx="11">
                  <c:v>2.9</c:v>
                </c:pt>
                <c:pt idx="12">
                  <c:v>2.96</c:v>
                </c:pt>
                <c:pt idx="13">
                  <c:v>4.2</c:v>
                </c:pt>
                <c:pt idx="14">
                  <c:v>4.0999999999999996</c:v>
                </c:pt>
                <c:pt idx="15">
                  <c:v>3.9</c:v>
                </c:pt>
                <c:pt idx="16">
                  <c:v>1.2</c:v>
                </c:pt>
                <c:pt idx="17">
                  <c:v>3.8</c:v>
                </c:pt>
                <c:pt idx="18">
                  <c:v>3.4</c:v>
                </c:pt>
                <c:pt idx="19">
                  <c:v>3.7</c:v>
                </c:pt>
                <c:pt idx="20">
                  <c:v>2.6</c:v>
                </c:pt>
                <c:pt idx="21">
                  <c:v>3.4</c:v>
                </c:pt>
                <c:pt idx="22">
                  <c:v>3.6</c:v>
                </c:pt>
                <c:pt idx="23">
                  <c:v>3.9</c:v>
                </c:pt>
                <c:pt idx="24">
                  <c:v>3.5</c:v>
                </c:pt>
                <c:pt idx="25">
                  <c:v>3.1</c:v>
                </c:pt>
                <c:pt idx="26">
                  <c:v>3.1</c:v>
                </c:pt>
                <c:pt idx="27">
                  <c:v>3.95</c:v>
                </c:pt>
                <c:pt idx="28">
                  <c:v>2.2999999999999998</c:v>
                </c:pt>
                <c:pt idx="29">
                  <c:v>2.6</c:v>
                </c:pt>
                <c:pt idx="30">
                  <c:v>3.9</c:v>
                </c:pt>
                <c:pt idx="31">
                  <c:v>1.1000000000000001</c:v>
                </c:pt>
                <c:pt idx="32">
                  <c:v>3.2</c:v>
                </c:pt>
                <c:pt idx="33">
                  <c:v>3.5</c:v>
                </c:pt>
                <c:pt idx="34">
                  <c:v>3.4</c:v>
                </c:pt>
                <c:pt idx="35">
                  <c:v>3.4</c:v>
                </c:pt>
                <c:pt idx="36">
                  <c:v>4.3</c:v>
                </c:pt>
                <c:pt idx="37">
                  <c:v>2</c:v>
                </c:pt>
                <c:pt idx="38">
                  <c:v>2.5</c:v>
                </c:pt>
                <c:pt idx="39">
                  <c:v>2.2000000000000002</c:v>
                </c:pt>
                <c:pt idx="40">
                  <c:v>1.22</c:v>
                </c:pt>
                <c:pt idx="41">
                  <c:v>1.6</c:v>
                </c:pt>
                <c:pt idx="42">
                  <c:v>0.9</c:v>
                </c:pt>
                <c:pt idx="43">
                  <c:v>0.86</c:v>
                </c:pt>
                <c:pt idx="44">
                  <c:v>0.3</c:v>
                </c:pt>
                <c:pt idx="45">
                  <c:v>0.3</c:v>
                </c:pt>
                <c:pt idx="46">
                  <c:v>1.6</c:v>
                </c:pt>
                <c:pt idx="47">
                  <c:v>0.2</c:v>
                </c:pt>
                <c:pt idx="48">
                  <c:v>0.19</c:v>
                </c:pt>
                <c:pt idx="49">
                  <c:v>0.4</c:v>
                </c:pt>
                <c:pt idx="50">
                  <c:v>0.4</c:v>
                </c:pt>
                <c:pt idx="51">
                  <c:v>0.5</c:v>
                </c:pt>
                <c:pt idx="52">
                  <c:v>0.1</c:v>
                </c:pt>
              </c:numCache>
            </c:numRef>
          </c:val>
          <c:smooth val="0"/>
          <c:extLst>
            <c:ext xmlns:c16="http://schemas.microsoft.com/office/drawing/2014/chart" uri="{C3380CC4-5D6E-409C-BE32-E72D297353CC}">
              <c16:uniqueId val="{00000000-9FB3-1C46-8065-51B0BD74661B}"/>
            </c:ext>
          </c:extLst>
        </c:ser>
        <c:ser>
          <c:idx val="1"/>
          <c:order val="1"/>
          <c:tx>
            <c:v>Effluent</c:v>
          </c:tx>
          <c:spPr>
            <a:ln w="28575" cap="rnd">
              <a:solidFill>
                <a:schemeClr val="accent2"/>
              </a:solidFill>
              <a:round/>
            </a:ln>
            <a:effectLst/>
          </c:spPr>
          <c:marker>
            <c:symbol val="none"/>
          </c:marker>
          <c:val>
            <c:numRef>
              <c:f>'COMBINED TABLE'!$Y$6:$Y$58</c:f>
              <c:numCache>
                <c:formatCode>General</c:formatCode>
                <c:ptCount val="53"/>
                <c:pt idx="0">
                  <c:v>0</c:v>
                </c:pt>
                <c:pt idx="1">
                  <c:v>0</c:v>
                </c:pt>
                <c:pt idx="2">
                  <c:v>0</c:v>
                </c:pt>
                <c:pt idx="3">
                  <c:v>7.0000000000000007E-2</c:v>
                </c:pt>
                <c:pt idx="4">
                  <c:v>0</c:v>
                </c:pt>
                <c:pt idx="5">
                  <c:v>0.4</c:v>
                </c:pt>
                <c:pt idx="6">
                  <c:v>0.6</c:v>
                </c:pt>
                <c:pt idx="7">
                  <c:v>0.6</c:v>
                </c:pt>
                <c:pt idx="8">
                  <c:v>1.2</c:v>
                </c:pt>
                <c:pt idx="9">
                  <c:v>1.6</c:v>
                </c:pt>
                <c:pt idx="10">
                  <c:v>1.55</c:v>
                </c:pt>
                <c:pt idx="11">
                  <c:v>1.72</c:v>
                </c:pt>
                <c:pt idx="12">
                  <c:v>2.0699999999999998</c:v>
                </c:pt>
                <c:pt idx="13">
                  <c:v>3.8</c:v>
                </c:pt>
                <c:pt idx="14">
                  <c:v>3.6</c:v>
                </c:pt>
                <c:pt idx="15">
                  <c:v>4.2</c:v>
                </c:pt>
                <c:pt idx="16">
                  <c:v>2.1</c:v>
                </c:pt>
                <c:pt idx="17">
                  <c:v>6.7</c:v>
                </c:pt>
                <c:pt idx="18">
                  <c:v>6.4</c:v>
                </c:pt>
                <c:pt idx="19">
                  <c:v>4.2</c:v>
                </c:pt>
                <c:pt idx="20">
                  <c:v>3.1</c:v>
                </c:pt>
                <c:pt idx="21">
                  <c:v>5</c:v>
                </c:pt>
                <c:pt idx="22">
                  <c:v>5</c:v>
                </c:pt>
                <c:pt idx="23">
                  <c:v>5.6</c:v>
                </c:pt>
                <c:pt idx="24">
                  <c:v>4.5999999999999996</c:v>
                </c:pt>
                <c:pt idx="25">
                  <c:v>3.2</c:v>
                </c:pt>
                <c:pt idx="26">
                  <c:v>3.4</c:v>
                </c:pt>
                <c:pt idx="27">
                  <c:v>4.9400000000000004</c:v>
                </c:pt>
                <c:pt idx="28">
                  <c:v>3.3</c:v>
                </c:pt>
                <c:pt idx="29">
                  <c:v>2.8</c:v>
                </c:pt>
                <c:pt idx="30">
                  <c:v>4.2</c:v>
                </c:pt>
                <c:pt idx="31">
                  <c:v>1.4</c:v>
                </c:pt>
                <c:pt idx="32">
                  <c:v>3.5</c:v>
                </c:pt>
                <c:pt idx="33">
                  <c:v>4.2</c:v>
                </c:pt>
                <c:pt idx="34">
                  <c:v>3.9</c:v>
                </c:pt>
                <c:pt idx="35">
                  <c:v>4.0999999999999996</c:v>
                </c:pt>
                <c:pt idx="36">
                  <c:v>7.4</c:v>
                </c:pt>
                <c:pt idx="37">
                  <c:v>4.5999999999999996</c:v>
                </c:pt>
                <c:pt idx="38">
                  <c:v>3.2</c:v>
                </c:pt>
                <c:pt idx="39">
                  <c:v>3.2</c:v>
                </c:pt>
                <c:pt idx="40">
                  <c:v>2.3199999999999998</c:v>
                </c:pt>
                <c:pt idx="41">
                  <c:v>2.7</c:v>
                </c:pt>
                <c:pt idx="42">
                  <c:v>1.9</c:v>
                </c:pt>
                <c:pt idx="43">
                  <c:v>1.67</c:v>
                </c:pt>
                <c:pt idx="44">
                  <c:v>1.2</c:v>
                </c:pt>
                <c:pt idx="45">
                  <c:v>1</c:v>
                </c:pt>
                <c:pt idx="46">
                  <c:v>0.8</c:v>
                </c:pt>
                <c:pt idx="47">
                  <c:v>0.8</c:v>
                </c:pt>
                <c:pt idx="48">
                  <c:v>0.47</c:v>
                </c:pt>
                <c:pt idx="49">
                  <c:v>0.6</c:v>
                </c:pt>
                <c:pt idx="50">
                  <c:v>0.6</c:v>
                </c:pt>
                <c:pt idx="51">
                  <c:v>0.8</c:v>
                </c:pt>
                <c:pt idx="52">
                  <c:v>0.8</c:v>
                </c:pt>
              </c:numCache>
            </c:numRef>
          </c:val>
          <c:smooth val="0"/>
          <c:extLst>
            <c:ext xmlns:c16="http://schemas.microsoft.com/office/drawing/2014/chart" uri="{C3380CC4-5D6E-409C-BE32-E72D297353CC}">
              <c16:uniqueId val="{00000001-9FB3-1C46-8065-51B0BD74661B}"/>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solidFill>
                      <a:schemeClr val="tx1">
                        <a:lumMod val="75000"/>
                        <a:lumOff val="25000"/>
                      </a:schemeClr>
                    </a:solidFill>
                    <a:effectLst/>
                  </a:rPr>
                  <a:t>PFBA </a:t>
                </a:r>
                <a:r>
                  <a:rPr lang="en-AU" sz="1200">
                    <a:solidFill>
                      <a:schemeClr val="tx1">
                        <a:lumMod val="75000"/>
                        <a:lumOff val="25000"/>
                      </a:schemeClr>
                    </a:solidFill>
                  </a:rPr>
                  <a:t>µg/L</a:t>
                </a:r>
              </a:p>
            </c:rich>
          </c:tx>
          <c:layout>
            <c:manualLayout>
              <c:xMode val="edge"/>
              <c:yMode val="edge"/>
              <c:x val="1.4414413505510959E-2"/>
              <c:y val="0.4699299756910429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80240445254902215"/>
          <c:y val="0.43007075368631797"/>
          <c:w val="0.18685221428309665"/>
          <c:h val="0.153981683195924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FILTER</a:t>
            </a:r>
            <a:r>
              <a:rPr lang="en-AU" sz="1600" baseline="0"/>
              <a:t> BANK 3 - SUM OF PFSAs</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Influent</c:v>
          </c:tx>
          <c:spPr>
            <a:ln w="28575" cap="rnd">
              <a:solidFill>
                <a:schemeClr val="accent1"/>
              </a:solidFill>
              <a:round/>
            </a:ln>
            <a:effectLst/>
          </c:spPr>
          <c:marker>
            <c:symbol val="none"/>
          </c:marker>
          <c:cat>
            <c:numRef>
              <c:f>'COMBINED TABLE'!$D$6:$D$58</c:f>
              <c:numCache>
                <c:formatCode>0</c:formatCode>
                <c:ptCount val="53"/>
                <c:pt idx="0">
                  <c:v>191</c:v>
                </c:pt>
                <c:pt idx="1">
                  <c:v>391</c:v>
                </c:pt>
                <c:pt idx="2">
                  <c:v>591</c:v>
                </c:pt>
                <c:pt idx="3">
                  <c:v>991</c:v>
                </c:pt>
                <c:pt idx="4">
                  <c:v>1191</c:v>
                </c:pt>
                <c:pt idx="5">
                  <c:v>1391</c:v>
                </c:pt>
                <c:pt idx="6">
                  <c:v>1591</c:v>
                </c:pt>
                <c:pt idx="7">
                  <c:v>1771</c:v>
                </c:pt>
                <c:pt idx="8">
                  <c:v>2231</c:v>
                </c:pt>
                <c:pt idx="9">
                  <c:v>2391</c:v>
                </c:pt>
                <c:pt idx="10">
                  <c:v>2591</c:v>
                </c:pt>
                <c:pt idx="11">
                  <c:v>2791</c:v>
                </c:pt>
                <c:pt idx="12">
                  <c:v>2991</c:v>
                </c:pt>
                <c:pt idx="13">
                  <c:v>3191</c:v>
                </c:pt>
                <c:pt idx="14">
                  <c:v>3391</c:v>
                </c:pt>
                <c:pt idx="15">
                  <c:v>3591</c:v>
                </c:pt>
                <c:pt idx="16">
                  <c:v>3975.2</c:v>
                </c:pt>
                <c:pt idx="17">
                  <c:v>4175.2</c:v>
                </c:pt>
                <c:pt idx="18">
                  <c:v>4375.2</c:v>
                </c:pt>
                <c:pt idx="19">
                  <c:v>4575.2</c:v>
                </c:pt>
                <c:pt idx="20">
                  <c:v>4775.2</c:v>
                </c:pt>
                <c:pt idx="21">
                  <c:v>4975.2</c:v>
                </c:pt>
                <c:pt idx="22">
                  <c:v>5175.2</c:v>
                </c:pt>
                <c:pt idx="23">
                  <c:v>5375.2</c:v>
                </c:pt>
                <c:pt idx="24">
                  <c:v>5675.2</c:v>
                </c:pt>
                <c:pt idx="25">
                  <c:v>5815.2</c:v>
                </c:pt>
                <c:pt idx="26">
                  <c:v>5975.2</c:v>
                </c:pt>
                <c:pt idx="27">
                  <c:v>6175.2</c:v>
                </c:pt>
                <c:pt idx="28">
                  <c:v>6415.2</c:v>
                </c:pt>
                <c:pt idx="29">
                  <c:v>6575.2</c:v>
                </c:pt>
                <c:pt idx="30">
                  <c:v>6775.2</c:v>
                </c:pt>
                <c:pt idx="31">
                  <c:v>6975.2</c:v>
                </c:pt>
                <c:pt idx="32">
                  <c:v>7175.2</c:v>
                </c:pt>
                <c:pt idx="33">
                  <c:v>7375.2</c:v>
                </c:pt>
                <c:pt idx="34">
                  <c:v>7575.2</c:v>
                </c:pt>
                <c:pt idx="35">
                  <c:v>7775.2</c:v>
                </c:pt>
                <c:pt idx="36">
                  <c:v>7975.2</c:v>
                </c:pt>
                <c:pt idx="37">
                  <c:v>8175.2</c:v>
                </c:pt>
                <c:pt idx="38">
                  <c:v>8375.2000000000007</c:v>
                </c:pt>
                <c:pt idx="39">
                  <c:v>8615.2000000000007</c:v>
                </c:pt>
                <c:pt idx="40">
                  <c:v>8775.2000000000007</c:v>
                </c:pt>
                <c:pt idx="41">
                  <c:v>9015.2000000000007</c:v>
                </c:pt>
                <c:pt idx="42">
                  <c:v>9175.2000000000007</c:v>
                </c:pt>
                <c:pt idx="43">
                  <c:v>9415.2000000000007</c:v>
                </c:pt>
                <c:pt idx="44">
                  <c:v>9575.2000000000007</c:v>
                </c:pt>
                <c:pt idx="45">
                  <c:v>9815.2000000000007</c:v>
                </c:pt>
                <c:pt idx="46">
                  <c:v>9975.2000000000007</c:v>
                </c:pt>
                <c:pt idx="47">
                  <c:v>10175.200000000001</c:v>
                </c:pt>
                <c:pt idx="48">
                  <c:v>10375.200000000001</c:v>
                </c:pt>
                <c:pt idx="49">
                  <c:v>10575.2</c:v>
                </c:pt>
                <c:pt idx="50">
                  <c:v>10775.2</c:v>
                </c:pt>
                <c:pt idx="51">
                  <c:v>10975.2</c:v>
                </c:pt>
                <c:pt idx="52">
                  <c:v>11064.8272</c:v>
                </c:pt>
              </c:numCache>
            </c:numRef>
          </c:cat>
          <c:val>
            <c:numRef>
              <c:f>'COMBINED TABLE'!$AA$6:$AA$58</c:f>
              <c:numCache>
                <c:formatCode>General</c:formatCode>
                <c:ptCount val="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0.01</c:v>
                </c:pt>
                <c:pt idx="22">
                  <c:v>0.03</c:v>
                </c:pt>
                <c:pt idx="23">
                  <c:v>0</c:v>
                </c:pt>
                <c:pt idx="24">
                  <c:v>0</c:v>
                </c:pt>
                <c:pt idx="25">
                  <c:v>0</c:v>
                </c:pt>
                <c:pt idx="26">
                  <c:v>0</c:v>
                </c:pt>
                <c:pt idx="27">
                  <c:v>8.9999999999999993E-3</c:v>
                </c:pt>
                <c:pt idx="28">
                  <c:v>0</c:v>
                </c:pt>
                <c:pt idx="29">
                  <c:v>0</c:v>
                </c:pt>
                <c:pt idx="30">
                  <c:v>0</c:v>
                </c:pt>
                <c:pt idx="31">
                  <c:v>0</c:v>
                </c:pt>
                <c:pt idx="32">
                  <c:v>0.01</c:v>
                </c:pt>
                <c:pt idx="33">
                  <c:v>0</c:v>
                </c:pt>
                <c:pt idx="34">
                  <c:v>0</c:v>
                </c:pt>
                <c:pt idx="35">
                  <c:v>0</c:v>
                </c:pt>
                <c:pt idx="36">
                  <c:v>0</c:v>
                </c:pt>
                <c:pt idx="37">
                  <c:v>0</c:v>
                </c:pt>
                <c:pt idx="38">
                  <c:v>0</c:v>
                </c:pt>
                <c:pt idx="39">
                  <c:v>0</c:v>
                </c:pt>
                <c:pt idx="40">
                  <c:v>3.0000000000000001E-3</c:v>
                </c:pt>
                <c:pt idx="41">
                  <c:v>0</c:v>
                </c:pt>
                <c:pt idx="42">
                  <c:v>0</c:v>
                </c:pt>
                <c:pt idx="43">
                  <c:v>0</c:v>
                </c:pt>
                <c:pt idx="44">
                  <c:v>0</c:v>
                </c:pt>
                <c:pt idx="45">
                  <c:v>0</c:v>
                </c:pt>
                <c:pt idx="46">
                  <c:v>0</c:v>
                </c:pt>
                <c:pt idx="47">
                  <c:v>0</c:v>
                </c:pt>
                <c:pt idx="48">
                  <c:v>0</c:v>
                </c:pt>
                <c:pt idx="49">
                  <c:v>0</c:v>
                </c:pt>
                <c:pt idx="50">
                  <c:v>0</c:v>
                </c:pt>
                <c:pt idx="51">
                  <c:v>0</c:v>
                </c:pt>
                <c:pt idx="52">
                  <c:v>0</c:v>
                </c:pt>
              </c:numCache>
            </c:numRef>
          </c:val>
          <c:smooth val="0"/>
          <c:extLst>
            <c:ext xmlns:c16="http://schemas.microsoft.com/office/drawing/2014/chart" uri="{C3380CC4-5D6E-409C-BE32-E72D297353CC}">
              <c16:uniqueId val="{00000000-63CF-4195-B7F3-71EF7A5638EE}"/>
            </c:ext>
          </c:extLst>
        </c:ser>
        <c:ser>
          <c:idx val="1"/>
          <c:order val="1"/>
          <c:tx>
            <c:v>Effluent</c:v>
          </c:tx>
          <c:spPr>
            <a:ln w="28575" cap="rnd">
              <a:solidFill>
                <a:schemeClr val="accent2"/>
              </a:solidFill>
              <a:round/>
            </a:ln>
            <a:effectLst/>
          </c:spPr>
          <c:marker>
            <c:symbol val="none"/>
          </c:marker>
          <c:val>
            <c:numRef>
              <c:f>'COMBINED TABLE'!$AM$6:$AM$58</c:f>
              <c:numCache>
                <c:formatCode>General</c:formatCode>
                <c:ptCount val="53"/>
                <c:pt idx="0">
                  <c:v>0</c:v>
                </c:pt>
                <c:pt idx="1">
                  <c:v>0</c:v>
                </c:pt>
                <c:pt idx="2">
                  <c:v>2E-3</c:v>
                </c:pt>
                <c:pt idx="3">
                  <c:v>2E-3</c:v>
                </c:pt>
                <c:pt idx="4">
                  <c:v>0</c:v>
                </c:pt>
                <c:pt idx="5">
                  <c:v>0</c:v>
                </c:pt>
                <c:pt idx="6">
                  <c:v>0</c:v>
                </c:pt>
                <c:pt idx="7">
                  <c:v>0</c:v>
                </c:pt>
                <c:pt idx="8">
                  <c:v>0</c:v>
                </c:pt>
                <c:pt idx="9">
                  <c:v>0</c:v>
                </c:pt>
                <c:pt idx="10">
                  <c:v>0</c:v>
                </c:pt>
                <c:pt idx="11">
                  <c:v>0</c:v>
                </c:pt>
                <c:pt idx="12">
                  <c:v>0</c:v>
                </c:pt>
                <c:pt idx="13">
                  <c:v>8.0000000000000002E-3</c:v>
                </c:pt>
                <c:pt idx="14">
                  <c:v>3.0000000000000001E-3</c:v>
                </c:pt>
                <c:pt idx="15">
                  <c:v>0</c:v>
                </c:pt>
                <c:pt idx="16">
                  <c:v>0</c:v>
                </c:pt>
                <c:pt idx="17">
                  <c:v>0</c:v>
                </c:pt>
                <c:pt idx="18">
                  <c:v>0</c:v>
                </c:pt>
                <c:pt idx="19">
                  <c:v>0</c:v>
                </c:pt>
                <c:pt idx="20">
                  <c:v>0</c:v>
                </c:pt>
                <c:pt idx="21">
                  <c:v>0</c:v>
                </c:pt>
                <c:pt idx="22">
                  <c:v>0</c:v>
                </c:pt>
                <c:pt idx="23">
                  <c:v>0</c:v>
                </c:pt>
                <c:pt idx="24">
                  <c:v>2E-3</c:v>
                </c:pt>
                <c:pt idx="25">
                  <c:v>0</c:v>
                </c:pt>
                <c:pt idx="26">
                  <c:v>0</c:v>
                </c:pt>
                <c:pt idx="27">
                  <c:v>3.0000000000000001E-3</c:v>
                </c:pt>
                <c:pt idx="28">
                  <c:v>0</c:v>
                </c:pt>
                <c:pt idx="29">
                  <c:v>0</c:v>
                </c:pt>
                <c:pt idx="30">
                  <c:v>0</c:v>
                </c:pt>
                <c:pt idx="31">
                  <c:v>0</c:v>
                </c:pt>
                <c:pt idx="32">
                  <c:v>5.0000000000000001E-3</c:v>
                </c:pt>
                <c:pt idx="33">
                  <c:v>0</c:v>
                </c:pt>
                <c:pt idx="34">
                  <c:v>0</c:v>
                </c:pt>
                <c:pt idx="35">
                  <c:v>0</c:v>
                </c:pt>
                <c:pt idx="36">
                  <c:v>3.0000000000000001E-3</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numCache>
            </c:numRef>
          </c:val>
          <c:smooth val="0"/>
          <c:extLst>
            <c:ext xmlns:c16="http://schemas.microsoft.com/office/drawing/2014/chart" uri="{C3380CC4-5D6E-409C-BE32-E72D297353CC}">
              <c16:uniqueId val="{00000001-63CF-4195-B7F3-71EF7A5638EE}"/>
            </c:ext>
          </c:extLst>
        </c:ser>
        <c:dLbls>
          <c:showLegendKey val="0"/>
          <c:showVal val="0"/>
          <c:showCatName val="0"/>
          <c:showSerName val="0"/>
          <c:showPercent val="0"/>
          <c:showBubbleSize val="0"/>
        </c:dLbls>
        <c:smooth val="0"/>
        <c:axId val="622645584"/>
        <c:axId val="622648464"/>
      </c:lineChart>
      <c:catAx>
        <c:axId val="622645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a:t>Bed Volumes Treated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8464"/>
        <c:crosses val="autoZero"/>
        <c:auto val="1"/>
        <c:lblAlgn val="ctr"/>
        <c:lblOffset val="100"/>
        <c:noMultiLvlLbl val="0"/>
      </c:catAx>
      <c:valAx>
        <c:axId val="622648464"/>
        <c:scaling>
          <c:orientation val="minMax"/>
          <c:max val="5.000000000000001E-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AU" sz="1200" b="0" i="0" baseline="0">
                    <a:effectLst/>
                  </a:rPr>
                  <a:t>Sum of PFSAs µg/L</a:t>
                </a:r>
                <a:endParaRPr lang="en-AU" sz="1200">
                  <a:effectLst/>
                </a:endParaRPr>
              </a:p>
            </c:rich>
          </c:tx>
          <c:layout>
            <c:manualLayout>
              <c:xMode val="edge"/>
              <c:yMode val="edge"/>
              <c:x val="1.4414436334144364E-2"/>
              <c:y val="0.34622871572871572"/>
            </c:manualLayout>
          </c:layout>
          <c:overlay val="0"/>
          <c:spPr>
            <a:noFill/>
            <a:ln>
              <a:solidFill>
                <a:srgbClr val="8F999E"/>
              </a:solid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645584"/>
        <c:crosses val="autoZero"/>
        <c:crossBetween val="between"/>
      </c:valAx>
      <c:spPr>
        <a:noFill/>
        <a:ln>
          <a:noFill/>
        </a:ln>
        <a:effectLst/>
      </c:spPr>
    </c:plotArea>
    <c:legend>
      <c:legendPos val="r"/>
      <c:layout>
        <c:manualLayout>
          <c:xMode val="edge"/>
          <c:yMode val="edge"/>
          <c:x val="0.79654906731549058"/>
          <c:y val="0.30636940836940835"/>
          <c:w val="0.19270762368207625"/>
          <c:h val="0.250266955266955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rgbClr val="8F999E"/>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C6EC2-0F5F-492C-9AA3-2A67CBE9605C}" type="doc">
      <dgm:prSet loTypeId="urn:microsoft.com/office/officeart/2005/8/layout/vList2" loCatId="list" qsTypeId="urn:microsoft.com/office/officeart/2005/8/quickstyle/simple4" qsCatId="simple" csTypeId="urn:microsoft.com/office/officeart/2005/8/colors/accent4_3" csCatId="accent4" phldr="1"/>
      <dgm:spPr/>
      <dgm:t>
        <a:bodyPr/>
        <a:lstStyle/>
        <a:p>
          <a:endParaRPr lang="en-AU"/>
        </a:p>
      </dgm:t>
    </dgm:pt>
    <dgm:pt modelId="{200E593E-6353-4AF9-9423-A98BA6ED37C6}">
      <dgm:prSet/>
      <dgm:spPr/>
      <dgm:t>
        <a:bodyPr/>
        <a:lstStyle/>
        <a:p>
          <a:r>
            <a:rPr lang="en-US" baseline="0" dirty="0"/>
            <a:t>A class of man-made (synthetic) chemicals </a:t>
          </a:r>
          <a:endParaRPr lang="en-AU" dirty="0"/>
        </a:p>
      </dgm:t>
    </dgm:pt>
    <dgm:pt modelId="{13C98732-69F2-40B2-B098-A01447297F3D}" type="parTrans" cxnId="{6A9206A5-0E8B-4EB3-BC0A-13388D443A04}">
      <dgm:prSet/>
      <dgm:spPr/>
      <dgm:t>
        <a:bodyPr/>
        <a:lstStyle/>
        <a:p>
          <a:endParaRPr lang="en-AU"/>
        </a:p>
      </dgm:t>
    </dgm:pt>
    <dgm:pt modelId="{EF0BF0F9-5511-479C-9C88-9D5000D16F31}" type="sibTrans" cxnId="{6A9206A5-0E8B-4EB3-BC0A-13388D443A04}">
      <dgm:prSet/>
      <dgm:spPr/>
      <dgm:t>
        <a:bodyPr/>
        <a:lstStyle/>
        <a:p>
          <a:endParaRPr lang="en-AU"/>
        </a:p>
      </dgm:t>
    </dgm:pt>
    <dgm:pt modelId="{7E35D031-3F41-4DBD-8E9C-7EA650C79728}">
      <dgm:prSet/>
      <dgm:spPr/>
      <dgm:t>
        <a:bodyPr/>
        <a:lstStyle/>
        <a:p>
          <a:r>
            <a:rPr lang="en-US" baseline="0" dirty="0"/>
            <a:t>Widely used in industrial processes and consumer products </a:t>
          </a:r>
          <a:endParaRPr lang="en-AU" dirty="0"/>
        </a:p>
      </dgm:t>
    </dgm:pt>
    <dgm:pt modelId="{0133319B-B900-4A03-BD33-2CF1FEE26840}" type="parTrans" cxnId="{D143CEFF-354A-4861-8CD5-00F20BDE906F}">
      <dgm:prSet/>
      <dgm:spPr/>
      <dgm:t>
        <a:bodyPr/>
        <a:lstStyle/>
        <a:p>
          <a:endParaRPr lang="en-AU"/>
        </a:p>
      </dgm:t>
    </dgm:pt>
    <dgm:pt modelId="{DF98D6F9-FDF3-4928-ACE3-210520222891}" type="sibTrans" cxnId="{D143CEFF-354A-4861-8CD5-00F20BDE906F}">
      <dgm:prSet/>
      <dgm:spPr/>
      <dgm:t>
        <a:bodyPr/>
        <a:lstStyle/>
        <a:p>
          <a:endParaRPr lang="en-AU"/>
        </a:p>
      </dgm:t>
    </dgm:pt>
    <dgm:pt modelId="{A25FC037-C158-43FD-BC44-3706B9B10EDE}">
      <dgm:prSet/>
      <dgm:spPr/>
      <dgm:t>
        <a:bodyPr/>
        <a:lstStyle/>
        <a:p>
          <a:r>
            <a:rPr lang="en-US" baseline="0" dirty="0"/>
            <a:t>Studies on PFAS have found links between higher exposures and impacts on human health.</a:t>
          </a:r>
          <a:endParaRPr lang="en-AU" dirty="0"/>
        </a:p>
      </dgm:t>
    </dgm:pt>
    <dgm:pt modelId="{6FE3D05E-6C81-4E81-9390-675ADB00C282}" type="parTrans" cxnId="{C30F88A5-12B8-41AA-9444-4C04B5A8A13C}">
      <dgm:prSet/>
      <dgm:spPr/>
      <dgm:t>
        <a:bodyPr/>
        <a:lstStyle/>
        <a:p>
          <a:endParaRPr lang="en-AU"/>
        </a:p>
      </dgm:t>
    </dgm:pt>
    <dgm:pt modelId="{ED2FF492-3C22-4C5A-B90E-D505D8AE00F7}" type="sibTrans" cxnId="{C30F88A5-12B8-41AA-9444-4C04B5A8A13C}">
      <dgm:prSet/>
      <dgm:spPr/>
      <dgm:t>
        <a:bodyPr/>
        <a:lstStyle/>
        <a:p>
          <a:endParaRPr lang="en-AU"/>
        </a:p>
      </dgm:t>
    </dgm:pt>
    <dgm:pt modelId="{E9F9794F-9278-49DC-931D-BA2C0B23F3C5}">
      <dgm:prSet/>
      <dgm:spPr/>
      <dgm:t>
        <a:bodyPr/>
        <a:lstStyle/>
        <a:p>
          <a:r>
            <a:rPr lang="en-US" dirty="0"/>
            <a:t>PFAS do not break down in the environment, thus earning the name “forever chemicals.”</a:t>
          </a:r>
          <a:endParaRPr lang="en-AU" dirty="0"/>
        </a:p>
      </dgm:t>
    </dgm:pt>
    <dgm:pt modelId="{6BD51A95-44BF-4A72-AE5A-A410C2224E7C}" type="parTrans" cxnId="{0D8C8EFF-DCC5-4E69-BFCE-0122C0AC9A21}">
      <dgm:prSet/>
      <dgm:spPr/>
      <dgm:t>
        <a:bodyPr/>
        <a:lstStyle/>
        <a:p>
          <a:endParaRPr lang="en-AU"/>
        </a:p>
      </dgm:t>
    </dgm:pt>
    <dgm:pt modelId="{3272B0C4-AA5B-4E7D-B61B-007BD38FCF27}" type="sibTrans" cxnId="{0D8C8EFF-DCC5-4E69-BFCE-0122C0AC9A21}">
      <dgm:prSet/>
      <dgm:spPr/>
      <dgm:t>
        <a:bodyPr/>
        <a:lstStyle/>
        <a:p>
          <a:endParaRPr lang="en-AU"/>
        </a:p>
      </dgm:t>
    </dgm:pt>
    <dgm:pt modelId="{92614BC4-DB92-49D7-BA6E-57B75883EF20}">
      <dgm:prSet/>
      <dgm:spPr/>
      <dgm:t>
        <a:bodyPr/>
        <a:lstStyle/>
        <a:p>
          <a:r>
            <a:rPr lang="en-US" dirty="0"/>
            <a:t>Became popular because they repel oil and water, are temperature resistant, and reduce friction</a:t>
          </a:r>
          <a:endParaRPr lang="en-AU" dirty="0"/>
        </a:p>
      </dgm:t>
    </dgm:pt>
    <dgm:pt modelId="{F82BB05A-1518-48D8-B691-FA8F0B2DE70B}" type="parTrans" cxnId="{50DDD75D-A422-4466-BBA3-5AF7A5ECEC74}">
      <dgm:prSet/>
      <dgm:spPr/>
      <dgm:t>
        <a:bodyPr/>
        <a:lstStyle/>
        <a:p>
          <a:endParaRPr lang="en-AU"/>
        </a:p>
      </dgm:t>
    </dgm:pt>
    <dgm:pt modelId="{A85A7CE3-54E1-446C-A161-A0D961CB7120}" type="sibTrans" cxnId="{50DDD75D-A422-4466-BBA3-5AF7A5ECEC74}">
      <dgm:prSet/>
      <dgm:spPr/>
      <dgm:t>
        <a:bodyPr/>
        <a:lstStyle/>
        <a:p>
          <a:endParaRPr lang="en-AU"/>
        </a:p>
      </dgm:t>
    </dgm:pt>
    <dgm:pt modelId="{98B7D4BB-8202-41AD-9892-E802DFB67364}" type="pres">
      <dgm:prSet presAssocID="{2A5C6EC2-0F5F-492C-9AA3-2A67CBE9605C}" presName="linear" presStyleCnt="0">
        <dgm:presLayoutVars>
          <dgm:animLvl val="lvl"/>
          <dgm:resizeHandles val="exact"/>
        </dgm:presLayoutVars>
      </dgm:prSet>
      <dgm:spPr/>
    </dgm:pt>
    <dgm:pt modelId="{5BD23F9F-B5D9-4C2B-9AE8-0F23811DFBC8}" type="pres">
      <dgm:prSet presAssocID="{200E593E-6353-4AF9-9423-A98BA6ED37C6}" presName="parentText" presStyleLbl="node1" presStyleIdx="0" presStyleCnt="5">
        <dgm:presLayoutVars>
          <dgm:chMax val="0"/>
          <dgm:bulletEnabled val="1"/>
        </dgm:presLayoutVars>
      </dgm:prSet>
      <dgm:spPr/>
    </dgm:pt>
    <dgm:pt modelId="{324FEBC3-6CCF-4FCE-ACF1-AF545CBFBD5B}" type="pres">
      <dgm:prSet presAssocID="{EF0BF0F9-5511-479C-9C88-9D5000D16F31}" presName="spacer" presStyleCnt="0"/>
      <dgm:spPr/>
    </dgm:pt>
    <dgm:pt modelId="{3050FC02-1BEF-4C13-B396-53E2FCB98D7F}" type="pres">
      <dgm:prSet presAssocID="{92614BC4-DB92-49D7-BA6E-57B75883EF20}" presName="parentText" presStyleLbl="node1" presStyleIdx="1" presStyleCnt="5">
        <dgm:presLayoutVars>
          <dgm:chMax val="0"/>
          <dgm:bulletEnabled val="1"/>
        </dgm:presLayoutVars>
      </dgm:prSet>
      <dgm:spPr/>
    </dgm:pt>
    <dgm:pt modelId="{28D1F224-1548-414F-B1FC-4FF2D03BFE24}" type="pres">
      <dgm:prSet presAssocID="{A85A7CE3-54E1-446C-A161-A0D961CB7120}" presName="spacer" presStyleCnt="0"/>
      <dgm:spPr/>
    </dgm:pt>
    <dgm:pt modelId="{1475C6EA-9737-4F58-AB67-943AFDAFD7CA}" type="pres">
      <dgm:prSet presAssocID="{E9F9794F-9278-49DC-931D-BA2C0B23F3C5}" presName="parentText" presStyleLbl="node1" presStyleIdx="2" presStyleCnt="5">
        <dgm:presLayoutVars>
          <dgm:chMax val="0"/>
          <dgm:bulletEnabled val="1"/>
        </dgm:presLayoutVars>
      </dgm:prSet>
      <dgm:spPr/>
    </dgm:pt>
    <dgm:pt modelId="{2E3D16F4-BA63-4755-89E5-D858841BE292}" type="pres">
      <dgm:prSet presAssocID="{3272B0C4-AA5B-4E7D-B61B-007BD38FCF27}" presName="spacer" presStyleCnt="0"/>
      <dgm:spPr/>
    </dgm:pt>
    <dgm:pt modelId="{8A3384A2-9DED-4F8D-9244-409252CB34AB}" type="pres">
      <dgm:prSet presAssocID="{7E35D031-3F41-4DBD-8E9C-7EA650C79728}" presName="parentText" presStyleLbl="node1" presStyleIdx="3" presStyleCnt="5">
        <dgm:presLayoutVars>
          <dgm:chMax val="0"/>
          <dgm:bulletEnabled val="1"/>
        </dgm:presLayoutVars>
      </dgm:prSet>
      <dgm:spPr/>
    </dgm:pt>
    <dgm:pt modelId="{27D18B48-CF83-4F8A-BA0F-854BB681E547}" type="pres">
      <dgm:prSet presAssocID="{DF98D6F9-FDF3-4928-ACE3-210520222891}" presName="spacer" presStyleCnt="0"/>
      <dgm:spPr/>
    </dgm:pt>
    <dgm:pt modelId="{310856B7-ACBE-4B5D-8A45-693D2416E1BE}" type="pres">
      <dgm:prSet presAssocID="{A25FC037-C158-43FD-BC44-3706B9B10EDE}" presName="parentText" presStyleLbl="node1" presStyleIdx="4" presStyleCnt="5">
        <dgm:presLayoutVars>
          <dgm:chMax val="0"/>
          <dgm:bulletEnabled val="1"/>
        </dgm:presLayoutVars>
      </dgm:prSet>
      <dgm:spPr/>
    </dgm:pt>
  </dgm:ptLst>
  <dgm:cxnLst>
    <dgm:cxn modelId="{50DDD75D-A422-4466-BBA3-5AF7A5ECEC74}" srcId="{2A5C6EC2-0F5F-492C-9AA3-2A67CBE9605C}" destId="{92614BC4-DB92-49D7-BA6E-57B75883EF20}" srcOrd="1" destOrd="0" parTransId="{F82BB05A-1518-48D8-B691-FA8F0B2DE70B}" sibTransId="{A85A7CE3-54E1-446C-A161-A0D961CB7120}"/>
    <dgm:cxn modelId="{531D844F-B595-4DB2-AD05-310963E12365}" type="presOf" srcId="{E9F9794F-9278-49DC-931D-BA2C0B23F3C5}" destId="{1475C6EA-9737-4F58-AB67-943AFDAFD7CA}" srcOrd="0" destOrd="0" presId="urn:microsoft.com/office/officeart/2005/8/layout/vList2"/>
    <dgm:cxn modelId="{6A9206A5-0E8B-4EB3-BC0A-13388D443A04}" srcId="{2A5C6EC2-0F5F-492C-9AA3-2A67CBE9605C}" destId="{200E593E-6353-4AF9-9423-A98BA6ED37C6}" srcOrd="0" destOrd="0" parTransId="{13C98732-69F2-40B2-B098-A01447297F3D}" sibTransId="{EF0BF0F9-5511-479C-9C88-9D5000D16F31}"/>
    <dgm:cxn modelId="{C30F88A5-12B8-41AA-9444-4C04B5A8A13C}" srcId="{2A5C6EC2-0F5F-492C-9AA3-2A67CBE9605C}" destId="{A25FC037-C158-43FD-BC44-3706B9B10EDE}" srcOrd="4" destOrd="0" parTransId="{6FE3D05E-6C81-4E81-9390-675ADB00C282}" sibTransId="{ED2FF492-3C22-4C5A-B90E-D505D8AE00F7}"/>
    <dgm:cxn modelId="{33FA31BE-609F-472C-8EF3-C320668B5B00}" type="presOf" srcId="{92614BC4-DB92-49D7-BA6E-57B75883EF20}" destId="{3050FC02-1BEF-4C13-B396-53E2FCB98D7F}" srcOrd="0" destOrd="0" presId="urn:microsoft.com/office/officeart/2005/8/layout/vList2"/>
    <dgm:cxn modelId="{BA99D0C3-79AE-4F7B-9D37-E3218E42B0DE}" type="presOf" srcId="{A25FC037-C158-43FD-BC44-3706B9B10EDE}" destId="{310856B7-ACBE-4B5D-8A45-693D2416E1BE}" srcOrd="0" destOrd="0" presId="urn:microsoft.com/office/officeart/2005/8/layout/vList2"/>
    <dgm:cxn modelId="{1ACDDACA-1FF9-46CA-808D-798747CB5A1C}" type="presOf" srcId="{7E35D031-3F41-4DBD-8E9C-7EA650C79728}" destId="{8A3384A2-9DED-4F8D-9244-409252CB34AB}" srcOrd="0" destOrd="0" presId="urn:microsoft.com/office/officeart/2005/8/layout/vList2"/>
    <dgm:cxn modelId="{20AF20E4-D6B3-41A0-966A-7B07C83D2A68}" type="presOf" srcId="{2A5C6EC2-0F5F-492C-9AA3-2A67CBE9605C}" destId="{98B7D4BB-8202-41AD-9892-E802DFB67364}" srcOrd="0" destOrd="0" presId="urn:microsoft.com/office/officeart/2005/8/layout/vList2"/>
    <dgm:cxn modelId="{EF1159FE-B6F0-48C1-A2B3-8161B9D6DB07}" type="presOf" srcId="{200E593E-6353-4AF9-9423-A98BA6ED37C6}" destId="{5BD23F9F-B5D9-4C2B-9AE8-0F23811DFBC8}" srcOrd="0" destOrd="0" presId="urn:microsoft.com/office/officeart/2005/8/layout/vList2"/>
    <dgm:cxn modelId="{0D8C8EFF-DCC5-4E69-BFCE-0122C0AC9A21}" srcId="{2A5C6EC2-0F5F-492C-9AA3-2A67CBE9605C}" destId="{E9F9794F-9278-49DC-931D-BA2C0B23F3C5}" srcOrd="2" destOrd="0" parTransId="{6BD51A95-44BF-4A72-AE5A-A410C2224E7C}" sibTransId="{3272B0C4-AA5B-4E7D-B61B-007BD38FCF27}"/>
    <dgm:cxn modelId="{D143CEFF-354A-4861-8CD5-00F20BDE906F}" srcId="{2A5C6EC2-0F5F-492C-9AA3-2A67CBE9605C}" destId="{7E35D031-3F41-4DBD-8E9C-7EA650C79728}" srcOrd="3" destOrd="0" parTransId="{0133319B-B900-4A03-BD33-2CF1FEE26840}" sibTransId="{DF98D6F9-FDF3-4928-ACE3-210520222891}"/>
    <dgm:cxn modelId="{A1F2A31B-A6EA-41AF-84C9-AE7F7678A000}" type="presParOf" srcId="{98B7D4BB-8202-41AD-9892-E802DFB67364}" destId="{5BD23F9F-B5D9-4C2B-9AE8-0F23811DFBC8}" srcOrd="0" destOrd="0" presId="urn:microsoft.com/office/officeart/2005/8/layout/vList2"/>
    <dgm:cxn modelId="{BAF5F865-14C7-4535-B45A-5454CF0F2111}" type="presParOf" srcId="{98B7D4BB-8202-41AD-9892-E802DFB67364}" destId="{324FEBC3-6CCF-4FCE-ACF1-AF545CBFBD5B}" srcOrd="1" destOrd="0" presId="urn:microsoft.com/office/officeart/2005/8/layout/vList2"/>
    <dgm:cxn modelId="{B0D37621-4625-4A69-9146-BF264E3A3F42}" type="presParOf" srcId="{98B7D4BB-8202-41AD-9892-E802DFB67364}" destId="{3050FC02-1BEF-4C13-B396-53E2FCB98D7F}" srcOrd="2" destOrd="0" presId="urn:microsoft.com/office/officeart/2005/8/layout/vList2"/>
    <dgm:cxn modelId="{EF87FA3D-BD5B-4077-904D-DDE71FE7D62C}" type="presParOf" srcId="{98B7D4BB-8202-41AD-9892-E802DFB67364}" destId="{28D1F224-1548-414F-B1FC-4FF2D03BFE24}" srcOrd="3" destOrd="0" presId="urn:microsoft.com/office/officeart/2005/8/layout/vList2"/>
    <dgm:cxn modelId="{75EBC0EF-6DF6-44FD-B4A3-FD991DBF64BC}" type="presParOf" srcId="{98B7D4BB-8202-41AD-9892-E802DFB67364}" destId="{1475C6EA-9737-4F58-AB67-943AFDAFD7CA}" srcOrd="4" destOrd="0" presId="urn:microsoft.com/office/officeart/2005/8/layout/vList2"/>
    <dgm:cxn modelId="{EA81059E-5B67-4651-9B5C-CB987A1560AE}" type="presParOf" srcId="{98B7D4BB-8202-41AD-9892-E802DFB67364}" destId="{2E3D16F4-BA63-4755-89E5-D858841BE292}" srcOrd="5" destOrd="0" presId="urn:microsoft.com/office/officeart/2005/8/layout/vList2"/>
    <dgm:cxn modelId="{9093B562-08B5-4F12-B505-1822DC6E7A8F}" type="presParOf" srcId="{98B7D4BB-8202-41AD-9892-E802DFB67364}" destId="{8A3384A2-9DED-4F8D-9244-409252CB34AB}" srcOrd="6" destOrd="0" presId="urn:microsoft.com/office/officeart/2005/8/layout/vList2"/>
    <dgm:cxn modelId="{8C79E498-37A0-41AA-9BB8-138E40F84114}" type="presParOf" srcId="{98B7D4BB-8202-41AD-9892-E802DFB67364}" destId="{27D18B48-CF83-4F8A-BA0F-854BB681E547}" srcOrd="7" destOrd="0" presId="urn:microsoft.com/office/officeart/2005/8/layout/vList2"/>
    <dgm:cxn modelId="{09038CB2-885C-4E41-995A-6389C8589A29}" type="presParOf" srcId="{98B7D4BB-8202-41AD-9892-E802DFB67364}" destId="{310856B7-ACBE-4B5D-8A45-693D2416E1B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23F9F-B5D9-4C2B-9AE8-0F23811DFBC8}">
      <dsp:nvSpPr>
        <dsp:cNvPr id="0" name=""/>
        <dsp:cNvSpPr/>
      </dsp:nvSpPr>
      <dsp:spPr>
        <a:xfrm>
          <a:off x="0" y="411576"/>
          <a:ext cx="10073267" cy="449280"/>
        </a:xfrm>
        <a:prstGeom prst="roundRect">
          <a:avLst/>
        </a:prstGeom>
        <a:gradFill rotWithShape="0">
          <a:gsLst>
            <a:gs pos="0">
              <a:schemeClr val="accent4">
                <a:shade val="80000"/>
                <a:hueOff val="0"/>
                <a:satOff val="0"/>
                <a:lumOff val="0"/>
                <a:alphaOff val="0"/>
                <a:shade val="47500"/>
                <a:satMod val="137000"/>
              </a:schemeClr>
            </a:gs>
            <a:gs pos="55000">
              <a:schemeClr val="accent4">
                <a:shade val="80000"/>
                <a:hueOff val="0"/>
                <a:satOff val="0"/>
                <a:lumOff val="0"/>
                <a:alphaOff val="0"/>
                <a:shade val="69000"/>
                <a:satMod val="137000"/>
              </a:schemeClr>
            </a:gs>
            <a:gs pos="100000">
              <a:schemeClr val="accent4">
                <a:shade val="8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dirty="0"/>
            <a:t>A class of man-made (synthetic) chemicals </a:t>
          </a:r>
          <a:endParaRPr lang="en-AU" sz="1600" kern="1200" dirty="0"/>
        </a:p>
      </dsp:txBody>
      <dsp:txXfrm>
        <a:off x="21932" y="433508"/>
        <a:ext cx="10029403" cy="405416"/>
      </dsp:txXfrm>
    </dsp:sp>
    <dsp:sp modelId="{3050FC02-1BEF-4C13-B396-53E2FCB98D7F}">
      <dsp:nvSpPr>
        <dsp:cNvPr id="0" name=""/>
        <dsp:cNvSpPr/>
      </dsp:nvSpPr>
      <dsp:spPr>
        <a:xfrm>
          <a:off x="0" y="906936"/>
          <a:ext cx="10073267" cy="449280"/>
        </a:xfrm>
        <a:prstGeom prst="roundRect">
          <a:avLst/>
        </a:prstGeom>
        <a:gradFill rotWithShape="0">
          <a:gsLst>
            <a:gs pos="0">
              <a:schemeClr val="accent4">
                <a:shade val="80000"/>
                <a:hueOff val="76589"/>
                <a:satOff val="-7065"/>
                <a:lumOff val="7836"/>
                <a:alphaOff val="0"/>
                <a:shade val="47500"/>
                <a:satMod val="137000"/>
              </a:schemeClr>
            </a:gs>
            <a:gs pos="55000">
              <a:schemeClr val="accent4">
                <a:shade val="80000"/>
                <a:hueOff val="76589"/>
                <a:satOff val="-7065"/>
                <a:lumOff val="7836"/>
                <a:alphaOff val="0"/>
                <a:shade val="69000"/>
                <a:satMod val="137000"/>
              </a:schemeClr>
            </a:gs>
            <a:gs pos="100000">
              <a:schemeClr val="accent4">
                <a:shade val="80000"/>
                <a:hueOff val="76589"/>
                <a:satOff val="-7065"/>
                <a:lumOff val="783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Became popular because they repel oil and water, are temperature resistant, and reduce friction</a:t>
          </a:r>
          <a:endParaRPr lang="en-AU" sz="1600" kern="1200" dirty="0"/>
        </a:p>
      </dsp:txBody>
      <dsp:txXfrm>
        <a:off x="21932" y="928868"/>
        <a:ext cx="10029403" cy="405416"/>
      </dsp:txXfrm>
    </dsp:sp>
    <dsp:sp modelId="{1475C6EA-9737-4F58-AB67-943AFDAFD7CA}">
      <dsp:nvSpPr>
        <dsp:cNvPr id="0" name=""/>
        <dsp:cNvSpPr/>
      </dsp:nvSpPr>
      <dsp:spPr>
        <a:xfrm>
          <a:off x="0" y="1402296"/>
          <a:ext cx="10073267" cy="449280"/>
        </a:xfrm>
        <a:prstGeom prst="roundRect">
          <a:avLst/>
        </a:prstGeom>
        <a:gradFill rotWithShape="0">
          <a:gsLst>
            <a:gs pos="0">
              <a:schemeClr val="accent4">
                <a:shade val="80000"/>
                <a:hueOff val="153178"/>
                <a:satOff val="-14129"/>
                <a:lumOff val="15671"/>
                <a:alphaOff val="0"/>
                <a:shade val="47500"/>
                <a:satMod val="137000"/>
              </a:schemeClr>
            </a:gs>
            <a:gs pos="55000">
              <a:schemeClr val="accent4">
                <a:shade val="80000"/>
                <a:hueOff val="153178"/>
                <a:satOff val="-14129"/>
                <a:lumOff val="15671"/>
                <a:alphaOff val="0"/>
                <a:shade val="69000"/>
                <a:satMod val="137000"/>
              </a:schemeClr>
            </a:gs>
            <a:gs pos="100000">
              <a:schemeClr val="accent4">
                <a:shade val="80000"/>
                <a:hueOff val="153178"/>
                <a:satOff val="-14129"/>
                <a:lumOff val="15671"/>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PFAS do not break down in the environment, thus earning the name “forever chemicals.”</a:t>
          </a:r>
          <a:endParaRPr lang="en-AU" sz="1600" kern="1200" dirty="0"/>
        </a:p>
      </dsp:txBody>
      <dsp:txXfrm>
        <a:off x="21932" y="1424228"/>
        <a:ext cx="10029403" cy="405416"/>
      </dsp:txXfrm>
    </dsp:sp>
    <dsp:sp modelId="{8A3384A2-9DED-4F8D-9244-409252CB34AB}">
      <dsp:nvSpPr>
        <dsp:cNvPr id="0" name=""/>
        <dsp:cNvSpPr/>
      </dsp:nvSpPr>
      <dsp:spPr>
        <a:xfrm>
          <a:off x="0" y="1897656"/>
          <a:ext cx="10073267" cy="449280"/>
        </a:xfrm>
        <a:prstGeom prst="roundRect">
          <a:avLst/>
        </a:prstGeom>
        <a:gradFill rotWithShape="0">
          <a:gsLst>
            <a:gs pos="0">
              <a:schemeClr val="accent4">
                <a:shade val="80000"/>
                <a:hueOff val="229767"/>
                <a:satOff val="-21194"/>
                <a:lumOff val="23507"/>
                <a:alphaOff val="0"/>
                <a:shade val="47500"/>
                <a:satMod val="137000"/>
              </a:schemeClr>
            </a:gs>
            <a:gs pos="55000">
              <a:schemeClr val="accent4">
                <a:shade val="80000"/>
                <a:hueOff val="229767"/>
                <a:satOff val="-21194"/>
                <a:lumOff val="23507"/>
                <a:alphaOff val="0"/>
                <a:shade val="69000"/>
                <a:satMod val="137000"/>
              </a:schemeClr>
            </a:gs>
            <a:gs pos="100000">
              <a:schemeClr val="accent4">
                <a:shade val="80000"/>
                <a:hueOff val="229767"/>
                <a:satOff val="-21194"/>
                <a:lumOff val="2350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dirty="0"/>
            <a:t>Widely used in industrial processes and consumer products </a:t>
          </a:r>
          <a:endParaRPr lang="en-AU" sz="1600" kern="1200" dirty="0"/>
        </a:p>
      </dsp:txBody>
      <dsp:txXfrm>
        <a:off x="21932" y="1919588"/>
        <a:ext cx="10029403" cy="405416"/>
      </dsp:txXfrm>
    </dsp:sp>
    <dsp:sp modelId="{310856B7-ACBE-4B5D-8A45-693D2416E1BE}">
      <dsp:nvSpPr>
        <dsp:cNvPr id="0" name=""/>
        <dsp:cNvSpPr/>
      </dsp:nvSpPr>
      <dsp:spPr>
        <a:xfrm>
          <a:off x="0" y="2393016"/>
          <a:ext cx="10073267" cy="449280"/>
        </a:xfrm>
        <a:prstGeom prst="roundRect">
          <a:avLst/>
        </a:prstGeom>
        <a:gradFill rotWithShape="0">
          <a:gsLst>
            <a:gs pos="0">
              <a:schemeClr val="accent4">
                <a:shade val="80000"/>
                <a:hueOff val="306356"/>
                <a:satOff val="-28258"/>
                <a:lumOff val="31342"/>
                <a:alphaOff val="0"/>
                <a:shade val="47500"/>
                <a:satMod val="137000"/>
              </a:schemeClr>
            </a:gs>
            <a:gs pos="55000">
              <a:schemeClr val="accent4">
                <a:shade val="80000"/>
                <a:hueOff val="306356"/>
                <a:satOff val="-28258"/>
                <a:lumOff val="31342"/>
                <a:alphaOff val="0"/>
                <a:shade val="69000"/>
                <a:satMod val="137000"/>
              </a:schemeClr>
            </a:gs>
            <a:gs pos="100000">
              <a:schemeClr val="accent4">
                <a:shade val="80000"/>
                <a:hueOff val="306356"/>
                <a:satOff val="-28258"/>
                <a:lumOff val="3134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dirty="0"/>
            <a:t>Studies on PFAS have found links between higher exposures and impacts on human health.</a:t>
          </a:r>
          <a:endParaRPr lang="en-AU" sz="1600" kern="1200" dirty="0"/>
        </a:p>
      </dsp:txBody>
      <dsp:txXfrm>
        <a:off x="21932" y="2414948"/>
        <a:ext cx="10029403" cy="4054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0.75509</cdr:x>
      <cdr:y>0.43173</cdr:y>
    </cdr:from>
    <cdr:to>
      <cdr:x>0.98781</cdr:x>
      <cdr:y>0.7616</cdr:y>
    </cdr:to>
    <cdr:sp macro="" textlink="">
      <cdr:nvSpPr>
        <cdr:cNvPr id="2" name="TextBox 1">
          <a:extLst xmlns:a="http://schemas.openxmlformats.org/drawingml/2006/main">
            <a:ext uri="{FF2B5EF4-FFF2-40B4-BE49-F238E27FC236}">
              <a16:creationId xmlns:a16="http://schemas.microsoft.com/office/drawing/2014/main" id="{F6CDC10F-FA01-0CC3-C67D-1F4760CAFE78}"/>
            </a:ext>
          </a:extLst>
        </cdr:cNvPr>
        <cdr:cNvSpPr txBox="1"/>
      </cdr:nvSpPr>
      <cdr:spPr>
        <a:xfrm xmlns:a="http://schemas.openxmlformats.org/drawingml/2006/main">
          <a:off x="2991082" y="1064823"/>
          <a:ext cx="921848" cy="8135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AU" sz="2400" dirty="0">
              <a:solidFill>
                <a:srgbClr val="00B050"/>
              </a:solidFill>
            </a:rPr>
            <a:t>---</a:t>
          </a:r>
          <a:r>
            <a:rPr lang="en-AU" sz="900" dirty="0"/>
            <a:t>Discharge </a:t>
          </a:r>
        </a:p>
        <a:p xmlns:a="http://schemas.openxmlformats.org/drawingml/2006/main">
          <a:r>
            <a:rPr lang="en-AU" sz="900" dirty="0"/>
            <a:t>            requirement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18/03/2024</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18/03/2024</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200" b="0"/>
          </a:p>
        </p:txBody>
      </p:sp>
      <p:sp>
        <p:nvSpPr>
          <p:cNvPr id="4" name="Slide Number Placeholder 3"/>
          <p:cNvSpPr>
            <a:spLocks noGrp="1"/>
          </p:cNvSpPr>
          <p:nvPr>
            <p:ph type="sldNum" sz="quarter" idx="5"/>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201847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D5A593CC-2149-4E6C-BC3C-0044C280ECB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89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852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sz="1800" b="0" i="0">
                <a:solidFill>
                  <a:srgbClr val="242424"/>
                </a:solidFill>
                <a:effectLst/>
                <a:latin typeface="Calibri" panose="020F0502020204030204" pitchFamily="34" charset="0"/>
              </a:rPr>
              <a:t>This slide only pertains to regulated compounds in Australia. I am not sure if there is any value in it for you in the US.</a:t>
            </a:r>
          </a:p>
          <a:p>
            <a:pPr algn="l">
              <a:buFont typeface="Arial" panose="020B0604020202020204" pitchFamily="34" charset="0"/>
              <a:buChar char="•"/>
            </a:pPr>
            <a:r>
              <a:rPr lang="en-CA" sz="1800" b="0" i="0">
                <a:solidFill>
                  <a:srgbClr val="242424"/>
                </a:solidFill>
                <a:effectLst/>
                <a:latin typeface="Calibri" panose="020F0502020204030204" pitchFamily="34" charset="0"/>
              </a:rPr>
              <a:t>The drinking water guidelines (DWG) indicate that you only need the sum of PFOA under 0.56 ug/L and the sum of PFOS + </a:t>
            </a:r>
            <a:r>
              <a:rPr lang="en-CA" sz="1800" b="0" i="0" err="1">
                <a:solidFill>
                  <a:srgbClr val="242424"/>
                </a:solidFill>
                <a:effectLst/>
                <a:latin typeface="Calibri" panose="020F0502020204030204" pitchFamily="34" charset="0"/>
              </a:rPr>
              <a:t>PFHxS</a:t>
            </a:r>
            <a:r>
              <a:rPr lang="en-CA" sz="1800" b="0" i="0">
                <a:solidFill>
                  <a:srgbClr val="242424"/>
                </a:solidFill>
                <a:effectLst/>
                <a:latin typeface="Calibri" panose="020F0502020204030204" pitchFamily="34" charset="0"/>
              </a:rPr>
              <a:t> under 0.07 ug/L.</a:t>
            </a:r>
          </a:p>
          <a:p>
            <a:pPr algn="l">
              <a:buFont typeface="Arial" panose="020B0604020202020204" pitchFamily="34" charset="0"/>
              <a:buChar char="•"/>
            </a:pPr>
            <a:endParaRPr lang="en-CA" sz="1800" b="0" i="0">
              <a:solidFill>
                <a:srgbClr val="242424"/>
              </a:solidFill>
              <a:effectLst/>
              <a:latin typeface="Calibri" panose="020F0502020204030204" pitchFamily="34" charset="0"/>
            </a:endParaRPr>
          </a:p>
          <a:p>
            <a:pPr algn="l">
              <a:buFont typeface="Arial" panose="020B0604020202020204" pitchFamily="34" charset="0"/>
              <a:buChar char="•"/>
            </a:pPr>
            <a:r>
              <a:rPr lang="en-CA" sz="1800" b="0" i="0">
                <a:solidFill>
                  <a:srgbClr val="242424"/>
                </a:solidFill>
                <a:effectLst/>
                <a:latin typeface="Calibri" panose="020F0502020204030204" pitchFamily="34" charset="0"/>
              </a:rPr>
              <a:t>Based on the above-mentioned targets, filter bank 2 (FB2) was good enough for PFOA up to 900 BVs. However, it was not good enough for PFOS + </a:t>
            </a:r>
            <a:r>
              <a:rPr lang="en-CA" sz="1800" b="0" i="0" err="1">
                <a:solidFill>
                  <a:srgbClr val="242424"/>
                </a:solidFill>
                <a:effectLst/>
                <a:latin typeface="Calibri" panose="020F0502020204030204" pitchFamily="34" charset="0"/>
              </a:rPr>
              <a:t>PFHxS</a:t>
            </a:r>
            <a:r>
              <a:rPr lang="en-CA" sz="1800" b="0" i="0">
                <a:solidFill>
                  <a:srgbClr val="242424"/>
                </a:solidFill>
                <a:effectLst/>
                <a:latin typeface="Calibri" panose="020F0502020204030204" pitchFamily="34" charset="0"/>
              </a:rPr>
              <a:t>, and a third filter bank completed the job in this case.</a:t>
            </a:r>
          </a:p>
          <a:p>
            <a:endParaRPr lang="en-US"/>
          </a:p>
        </p:txBody>
      </p:sp>
      <p:sp>
        <p:nvSpPr>
          <p:cNvPr id="4" name="Slide Number Placeholder 3"/>
          <p:cNvSpPr>
            <a:spLocks noGrp="1"/>
          </p:cNvSpPr>
          <p:nvPr>
            <p:ph type="sldNum" sz="quarter" idx="5"/>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D5A593CC-2149-4E6C-BC3C-0044C280ECB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89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00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sz="1800" b="0" i="0">
                <a:solidFill>
                  <a:srgbClr val="242424"/>
                </a:solidFill>
                <a:effectLst/>
                <a:latin typeface="Calibri" panose="020F0502020204030204" pitchFamily="34" charset="0"/>
              </a:rPr>
              <a:t>This slide is all about the short-chain PFASs, which are mostly carboxylic-based in this fee.</a:t>
            </a:r>
          </a:p>
          <a:p>
            <a:pPr algn="l">
              <a:buFont typeface="Arial" panose="020B0604020202020204" pitchFamily="34" charset="0"/>
              <a:buChar char="•"/>
            </a:pPr>
            <a:r>
              <a:rPr lang="en-CA" sz="1800" b="0" i="0">
                <a:solidFill>
                  <a:srgbClr val="242424"/>
                </a:solidFill>
                <a:effectLst/>
                <a:latin typeface="Calibri" panose="020F0502020204030204" pitchFamily="34" charset="0"/>
              </a:rPr>
              <a:t>The C4 compound (PFBA) starts leaking sooner than others at around 800 BVs, and dumping occurs at around 3000 BVs.</a:t>
            </a:r>
          </a:p>
          <a:p>
            <a:pPr algn="l">
              <a:buFont typeface="Arial" panose="020B0604020202020204" pitchFamily="34" charset="0"/>
              <a:buChar char="•"/>
            </a:pPr>
            <a:r>
              <a:rPr lang="en-CA" sz="1800" b="0" i="0">
                <a:solidFill>
                  <a:srgbClr val="242424"/>
                </a:solidFill>
                <a:effectLst/>
                <a:latin typeface="Calibri" panose="020F0502020204030204" pitchFamily="34" charset="0"/>
              </a:rPr>
              <a:t>The C5 compound (</a:t>
            </a:r>
            <a:r>
              <a:rPr lang="en-CA" sz="1800" b="0" i="0" err="1">
                <a:solidFill>
                  <a:srgbClr val="242424"/>
                </a:solidFill>
                <a:effectLst/>
                <a:latin typeface="Calibri" panose="020F0502020204030204" pitchFamily="34" charset="0"/>
              </a:rPr>
              <a:t>PFPeA</a:t>
            </a:r>
            <a:r>
              <a:rPr lang="en-CA" sz="1800" b="0" i="0">
                <a:solidFill>
                  <a:srgbClr val="242424"/>
                </a:solidFill>
                <a:effectLst/>
                <a:latin typeface="Calibri" panose="020F0502020204030204" pitchFamily="34" charset="0"/>
              </a:rPr>
              <a:t>) is next and starts leaching around 3000 BVs, and dumping occurs around 6500 </a:t>
            </a:r>
            <a:r>
              <a:rPr lang="en-CA" sz="1800" b="0" i="0" err="1">
                <a:solidFill>
                  <a:srgbClr val="242424"/>
                </a:solidFill>
                <a:effectLst/>
                <a:latin typeface="Calibri" panose="020F0502020204030204" pitchFamily="34" charset="0"/>
              </a:rPr>
              <a:t>BDs.</a:t>
            </a:r>
            <a:endParaRPr lang="en-CA" sz="1800" b="0" i="0">
              <a:solidFill>
                <a:srgbClr val="242424"/>
              </a:solidFill>
              <a:effectLst/>
              <a:latin typeface="Calibri" panose="020F0502020204030204" pitchFamily="34" charset="0"/>
            </a:endParaRPr>
          </a:p>
          <a:p>
            <a:pPr algn="l">
              <a:buFont typeface="Arial" panose="020B0604020202020204" pitchFamily="34" charset="0"/>
              <a:buChar char="•"/>
            </a:pPr>
            <a:r>
              <a:rPr lang="en-CA" sz="1800" b="0" i="0">
                <a:solidFill>
                  <a:srgbClr val="242424"/>
                </a:solidFill>
                <a:effectLst/>
                <a:latin typeface="Calibri" panose="020F0502020204030204" pitchFamily="34" charset="0"/>
              </a:rPr>
              <a:t>You can follow the lead for the C6 (</a:t>
            </a:r>
            <a:r>
              <a:rPr lang="en-CA" sz="1800" b="0" i="0" err="1">
                <a:solidFill>
                  <a:srgbClr val="242424"/>
                </a:solidFill>
                <a:effectLst/>
                <a:latin typeface="Calibri" panose="020F0502020204030204" pitchFamily="34" charset="0"/>
              </a:rPr>
              <a:t>PFHxA</a:t>
            </a:r>
            <a:r>
              <a:rPr lang="en-CA" sz="1800" b="0" i="0">
                <a:solidFill>
                  <a:srgbClr val="242424"/>
                </a:solidFill>
                <a:effectLst/>
                <a:latin typeface="Calibri" panose="020F0502020204030204" pitchFamily="34" charset="0"/>
              </a:rPr>
              <a:t>) and C7 (</a:t>
            </a:r>
            <a:r>
              <a:rPr lang="en-CA" sz="1800" b="0" i="0" err="1">
                <a:solidFill>
                  <a:srgbClr val="242424"/>
                </a:solidFill>
                <a:effectLst/>
                <a:latin typeface="Calibri" panose="020F0502020204030204" pitchFamily="34" charset="0"/>
              </a:rPr>
              <a:t>PFHxA</a:t>
            </a:r>
            <a:r>
              <a:rPr lang="en-CA" sz="1800" b="0" i="0">
                <a:solidFill>
                  <a:srgbClr val="242424"/>
                </a:solidFill>
                <a:effectLst/>
                <a:latin typeface="Calibri" panose="020F0502020204030204" pitchFamily="34" charset="0"/>
              </a:rPr>
              <a:t>) PFASs.</a:t>
            </a:r>
          </a:p>
          <a:p>
            <a:endParaRPr lang="en-US"/>
          </a:p>
        </p:txBody>
      </p:sp>
      <p:sp>
        <p:nvSpPr>
          <p:cNvPr id="4" name="Slide Number Placeholder 3"/>
          <p:cNvSpPr>
            <a:spLocks noGrp="1"/>
          </p:cNvSpPr>
          <p:nvPr>
            <p:ph type="sldNum" sz="quarter" idx="5"/>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D5A593CC-2149-4E6C-BC3C-0044C280ECB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89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41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sz="1800" b="0" i="0">
                <a:solidFill>
                  <a:srgbClr val="242424"/>
                </a:solidFill>
                <a:effectLst/>
                <a:latin typeface="Calibri" panose="020F0502020204030204" pitchFamily="34" charset="0"/>
              </a:rPr>
              <a:t>This slide is all about the short-chain PFASs, which are mostly carboxylic-based in this fee.</a:t>
            </a:r>
          </a:p>
          <a:p>
            <a:pPr algn="l">
              <a:buFont typeface="Arial" panose="020B0604020202020204" pitchFamily="34" charset="0"/>
              <a:buChar char="•"/>
            </a:pPr>
            <a:r>
              <a:rPr lang="en-CA" sz="1800" b="0" i="0">
                <a:solidFill>
                  <a:srgbClr val="242424"/>
                </a:solidFill>
                <a:effectLst/>
                <a:latin typeface="Calibri" panose="020F0502020204030204" pitchFamily="34" charset="0"/>
              </a:rPr>
              <a:t>The C4 compound (PFBA) starts leaking sooner than others at around 800 BVs, and dumping occurs at around 3000 BVs.</a:t>
            </a:r>
          </a:p>
          <a:p>
            <a:pPr algn="l">
              <a:buFont typeface="Arial" panose="020B0604020202020204" pitchFamily="34" charset="0"/>
              <a:buChar char="•"/>
            </a:pPr>
            <a:r>
              <a:rPr lang="en-CA" sz="1800" b="0" i="0">
                <a:solidFill>
                  <a:srgbClr val="242424"/>
                </a:solidFill>
                <a:effectLst/>
                <a:latin typeface="Calibri" panose="020F0502020204030204" pitchFamily="34" charset="0"/>
              </a:rPr>
              <a:t>The C5 compound (</a:t>
            </a:r>
            <a:r>
              <a:rPr lang="en-CA" sz="1800" b="0" i="0" err="1">
                <a:solidFill>
                  <a:srgbClr val="242424"/>
                </a:solidFill>
                <a:effectLst/>
                <a:latin typeface="Calibri" panose="020F0502020204030204" pitchFamily="34" charset="0"/>
              </a:rPr>
              <a:t>PFPeA</a:t>
            </a:r>
            <a:r>
              <a:rPr lang="en-CA" sz="1800" b="0" i="0">
                <a:solidFill>
                  <a:srgbClr val="242424"/>
                </a:solidFill>
                <a:effectLst/>
                <a:latin typeface="Calibri" panose="020F0502020204030204" pitchFamily="34" charset="0"/>
              </a:rPr>
              <a:t>) is next and starts leaching around 3000 BVs, and dumping occurs around 6500 </a:t>
            </a:r>
            <a:r>
              <a:rPr lang="en-CA" sz="1800" b="0" i="0" err="1">
                <a:solidFill>
                  <a:srgbClr val="242424"/>
                </a:solidFill>
                <a:effectLst/>
                <a:latin typeface="Calibri" panose="020F0502020204030204" pitchFamily="34" charset="0"/>
              </a:rPr>
              <a:t>BDs.</a:t>
            </a:r>
            <a:endParaRPr lang="en-CA" sz="1800" b="0" i="0">
              <a:solidFill>
                <a:srgbClr val="242424"/>
              </a:solidFill>
              <a:effectLst/>
              <a:latin typeface="Calibri" panose="020F0502020204030204" pitchFamily="34" charset="0"/>
            </a:endParaRPr>
          </a:p>
          <a:p>
            <a:pPr algn="l">
              <a:buFont typeface="Arial" panose="020B0604020202020204" pitchFamily="34" charset="0"/>
              <a:buChar char="•"/>
            </a:pPr>
            <a:r>
              <a:rPr lang="en-CA" sz="1800" b="0" i="0">
                <a:solidFill>
                  <a:srgbClr val="242424"/>
                </a:solidFill>
                <a:effectLst/>
                <a:latin typeface="Calibri" panose="020F0502020204030204" pitchFamily="34" charset="0"/>
              </a:rPr>
              <a:t>You can follow the lead for the C6 (</a:t>
            </a:r>
            <a:r>
              <a:rPr lang="en-CA" sz="1800" b="0" i="0" err="1">
                <a:solidFill>
                  <a:srgbClr val="242424"/>
                </a:solidFill>
                <a:effectLst/>
                <a:latin typeface="Calibri" panose="020F0502020204030204" pitchFamily="34" charset="0"/>
              </a:rPr>
              <a:t>PFHxA</a:t>
            </a:r>
            <a:r>
              <a:rPr lang="en-CA" sz="1800" b="0" i="0">
                <a:solidFill>
                  <a:srgbClr val="242424"/>
                </a:solidFill>
                <a:effectLst/>
                <a:latin typeface="Calibri" panose="020F0502020204030204" pitchFamily="34" charset="0"/>
              </a:rPr>
              <a:t>) and C7 (</a:t>
            </a:r>
            <a:r>
              <a:rPr lang="en-CA" sz="1800" b="0" i="0" err="1">
                <a:solidFill>
                  <a:srgbClr val="242424"/>
                </a:solidFill>
                <a:effectLst/>
                <a:latin typeface="Calibri" panose="020F0502020204030204" pitchFamily="34" charset="0"/>
              </a:rPr>
              <a:t>PFHxA</a:t>
            </a:r>
            <a:r>
              <a:rPr lang="en-CA" sz="1800" b="0" i="0">
                <a:solidFill>
                  <a:srgbClr val="242424"/>
                </a:solidFill>
                <a:effectLst/>
                <a:latin typeface="Calibri" panose="020F0502020204030204" pitchFamily="34" charset="0"/>
              </a:rPr>
              <a:t>) PFASs.</a:t>
            </a:r>
          </a:p>
          <a:p>
            <a:endParaRPr lang="en-US"/>
          </a:p>
        </p:txBody>
      </p:sp>
      <p:sp>
        <p:nvSpPr>
          <p:cNvPr id="4" name="Slide Number Placeholder 3"/>
          <p:cNvSpPr>
            <a:spLocks noGrp="1"/>
          </p:cNvSpPr>
          <p:nvPr>
            <p:ph type="sldNum" sz="quarter" idx="5"/>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D5A593CC-2149-4E6C-BC3C-0044C280ECB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89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394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9.jpeg"/><Relationship Id="rId4" Type="http://schemas.microsoft.com/office/2007/relationships/hdphoto" Target="../media/hdphoto1.wdp"/></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9.jpe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9.jpeg"/><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2171936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GB"/>
              <a:t>SciDev | IChemE Webinar </a:t>
            </a:r>
            <a:endParaRPr lang="en-AU"/>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230087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21026"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9"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EFD59ADA-76A1-47C0-83DD-22AE14DA3366}"/>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8" name="Text Placeholder 4">
            <a:extLst>
              <a:ext uri="{FF2B5EF4-FFF2-40B4-BE49-F238E27FC236}">
                <a16:creationId xmlns:a16="http://schemas.microsoft.com/office/drawing/2014/main" id="{053078A8-1CAF-4B73-968C-348AF9F014F3}"/>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3194074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8" y="1764001"/>
            <a:ext cx="3548767"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2">
            <a:extLst>
              <a:ext uri="{FF2B5EF4-FFF2-40B4-BE49-F238E27FC236}">
                <a16:creationId xmlns:a16="http://schemas.microsoft.com/office/drawing/2014/main" id="{9FA25391-3A30-4859-947D-11EC99AD1856}"/>
              </a:ext>
            </a:extLst>
          </p:cNvPr>
          <p:cNvSpPr>
            <a:spLocks noGrp="1"/>
          </p:cNvSpPr>
          <p:nvPr>
            <p:ph idx="15" hasCustomPrompt="1"/>
          </p:nvPr>
        </p:nvSpPr>
        <p:spPr>
          <a:xfrm>
            <a:off x="4344087" y="1756112"/>
            <a:ext cx="35496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Content Placeholder 2">
            <a:extLst>
              <a:ext uri="{FF2B5EF4-FFF2-40B4-BE49-F238E27FC236}">
                <a16:creationId xmlns:a16="http://schemas.microsoft.com/office/drawing/2014/main" id="{7664ADE8-0E5A-4126-9D86-E6E2E93DA73C}"/>
              </a:ext>
            </a:extLst>
          </p:cNvPr>
          <p:cNvSpPr>
            <a:spLocks noGrp="1"/>
          </p:cNvSpPr>
          <p:nvPr>
            <p:ph idx="16" hasCustomPrompt="1"/>
          </p:nvPr>
        </p:nvSpPr>
        <p:spPr>
          <a:xfrm>
            <a:off x="8244920" y="1756112"/>
            <a:ext cx="35496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2" name="Footer Placeholder 4">
            <a:extLst>
              <a:ext uri="{FF2B5EF4-FFF2-40B4-BE49-F238E27FC236}">
                <a16:creationId xmlns:a16="http://schemas.microsoft.com/office/drawing/2014/main" id="{2518724A-53F9-4206-99AA-A45A83C284D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11" name="Text Placeholder 4">
            <a:extLst>
              <a:ext uri="{FF2B5EF4-FFF2-40B4-BE49-F238E27FC236}">
                <a16:creationId xmlns:a16="http://schemas.microsoft.com/office/drawing/2014/main" id="{FF671555-2917-47B0-88EF-C1FEF2A97A5F}"/>
              </a:ext>
            </a:extLst>
          </p:cNvPr>
          <p:cNvSpPr>
            <a:spLocks noGrp="1"/>
          </p:cNvSpPr>
          <p:nvPr>
            <p:ph type="body" sz="quarter" idx="17"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1316629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Picture Placeholder 4">
            <a:extLst>
              <a:ext uri="{FF2B5EF4-FFF2-40B4-BE49-F238E27FC236}">
                <a16:creationId xmlns:a16="http://schemas.microsoft.com/office/drawing/2014/main" id="{4CE15CEA-EEA0-4ADD-BFFD-5C31669FEE79}"/>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7" name="Content Placeholder 2">
            <a:extLst>
              <a:ext uri="{FF2B5EF4-FFF2-40B4-BE49-F238E27FC236}">
                <a16:creationId xmlns:a16="http://schemas.microsoft.com/office/drawing/2014/main" id="{FDD72E64-A1F0-4E38-8DCD-EFD87BAB5407}"/>
              </a:ext>
            </a:extLst>
          </p:cNvPr>
          <p:cNvSpPr>
            <a:spLocks noGrp="1"/>
          </p:cNvSpPr>
          <p:nvPr>
            <p:ph idx="13" hasCustomPrompt="1"/>
          </p:nvPr>
        </p:nvSpPr>
        <p:spPr>
          <a:xfrm>
            <a:off x="431998" y="1764001"/>
            <a:ext cx="6114051"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FD83D886-C8FC-4F6C-A8CA-430BD8765138}"/>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9" name="Text Placeholder 4">
            <a:extLst>
              <a:ext uri="{FF2B5EF4-FFF2-40B4-BE49-F238E27FC236}">
                <a16:creationId xmlns:a16="http://schemas.microsoft.com/office/drawing/2014/main" id="{3301410E-1B6F-4042-A068-6E3ABD95ED66}"/>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3024974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Footer Placeholder 4">
            <a:extLst>
              <a:ext uri="{FF2B5EF4-FFF2-40B4-BE49-F238E27FC236}">
                <a16:creationId xmlns:a16="http://schemas.microsoft.com/office/drawing/2014/main" id="{6877A14C-338E-4A23-A1C7-750221415D5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7" name="Text Placeholder 4">
            <a:extLst>
              <a:ext uri="{FF2B5EF4-FFF2-40B4-BE49-F238E27FC236}">
                <a16:creationId xmlns:a16="http://schemas.microsoft.com/office/drawing/2014/main" id="{3767F6A8-FD8A-482E-B483-AC9C644D9A0A}"/>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35908930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3073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itle_Opt 1">
    <p:spTree>
      <p:nvGrpSpPr>
        <p:cNvPr id="1" name=""/>
        <p:cNvGrpSpPr/>
        <p:nvPr/>
      </p:nvGrpSpPr>
      <p:grpSpPr>
        <a:xfrm>
          <a:off x="0" y="0"/>
          <a:ext cx="0" cy="0"/>
          <a:chOff x="0" y="0"/>
          <a:chExt cx="0" cy="0"/>
        </a:xfrm>
      </p:grpSpPr>
      <p:pic>
        <p:nvPicPr>
          <p:cNvPr id="7" name="Picture 6" descr="A picture containing fish, shark&#10;&#10;Description automatically generated">
            <a:extLst>
              <a:ext uri="{FF2B5EF4-FFF2-40B4-BE49-F238E27FC236}">
                <a16:creationId xmlns:a16="http://schemas.microsoft.com/office/drawing/2014/main" id="{AA15758E-5D7A-4883-86E1-9B1761D2A3B4}"/>
              </a:ext>
            </a:extLst>
          </p:cNvPr>
          <p:cNvPicPr/>
          <p:nvPr userDrawn="1"/>
        </p:nvPicPr>
        <p:blipFill rotWithShape="1">
          <a:blip r:embed="rId2" cstate="print">
            <a:extLst>
              <a:ext uri="{28A0092B-C50C-407E-A947-70E740481C1C}">
                <a14:useLocalDpi xmlns:a14="http://schemas.microsoft.com/office/drawing/2010/main" val="0"/>
              </a:ext>
            </a:extLst>
          </a:blip>
          <a:srcRect l="20760" r="1"/>
          <a:stretch/>
        </p:blipFill>
        <p:spPr>
          <a:xfrm rot="5400000" flipH="1">
            <a:off x="2669083" y="-2682300"/>
            <a:ext cx="6853835" cy="12226763"/>
          </a:xfrm>
          <a:prstGeom prst="rect">
            <a:avLst/>
          </a:prstGeom>
        </p:spPr>
      </p:pic>
      <p:sp>
        <p:nvSpPr>
          <p:cNvPr id="2" name="Title 1"/>
          <p:cNvSpPr>
            <a:spLocks noGrp="1"/>
          </p:cNvSpPr>
          <p:nvPr>
            <p:ph type="ctrTitle"/>
          </p:nvPr>
        </p:nvSpPr>
        <p:spPr>
          <a:xfrm>
            <a:off x="747035" y="1994535"/>
            <a:ext cx="8634330" cy="1265434"/>
          </a:xfrm>
        </p:spPr>
        <p:txBody>
          <a:bodyPr anchor="b"/>
          <a:lstStyle>
            <a:lvl1pPr algn="l">
              <a:lnSpc>
                <a:spcPts val="3839"/>
              </a:lnSpc>
              <a:defRPr sz="4800" b="1">
                <a:solidFill>
                  <a:schemeClr val="bg1"/>
                </a:solidFill>
                <a:latin typeface="+mj-lt"/>
              </a:defRPr>
            </a:lvl1pPr>
          </a:lstStyle>
          <a:p>
            <a:r>
              <a:rPr lang="en-US" noProof="0"/>
              <a:t>Click to edit Master title style</a:t>
            </a:r>
            <a:endParaRPr lang="en-AU" noProof="0" dirty="0"/>
          </a:p>
        </p:txBody>
      </p:sp>
      <p:sp>
        <p:nvSpPr>
          <p:cNvPr id="16" name="Date Placeholder 15"/>
          <p:cNvSpPr>
            <a:spLocks noGrp="1"/>
          </p:cNvSpPr>
          <p:nvPr>
            <p:ph type="dt" sz="half" idx="13"/>
          </p:nvPr>
        </p:nvSpPr>
        <p:spPr>
          <a:xfrm>
            <a:off x="747035" y="4113100"/>
            <a:ext cx="1928585" cy="216000"/>
          </a:xfrm>
          <a:prstGeom prst="rect">
            <a:avLst/>
          </a:prstGeom>
        </p:spPr>
        <p:txBody>
          <a:bodyPr lIns="0"/>
          <a:lstStyle>
            <a:lvl1pPr algn="l">
              <a:lnSpc>
                <a:spcPts val="1280"/>
              </a:lnSpc>
              <a:defRPr sz="1600" b="1">
                <a:solidFill>
                  <a:schemeClr val="bg1"/>
                </a:solidFill>
              </a:defRPr>
            </a:lvl1pPr>
          </a:lstStyle>
          <a:p>
            <a:endParaRPr lang="en-AU" dirty="0"/>
          </a:p>
        </p:txBody>
      </p:sp>
      <p:sp>
        <p:nvSpPr>
          <p:cNvPr id="6" name="Text Placeholder 5">
            <a:extLst>
              <a:ext uri="{FF2B5EF4-FFF2-40B4-BE49-F238E27FC236}">
                <a16:creationId xmlns:a16="http://schemas.microsoft.com/office/drawing/2014/main" id="{CA016CDF-06E1-4274-9087-B7B7F3E0C1FB}"/>
              </a:ext>
            </a:extLst>
          </p:cNvPr>
          <p:cNvSpPr>
            <a:spLocks noGrp="1"/>
          </p:cNvSpPr>
          <p:nvPr>
            <p:ph type="body" sz="quarter" idx="14"/>
          </p:nvPr>
        </p:nvSpPr>
        <p:spPr>
          <a:xfrm>
            <a:off x="747035" y="3474005"/>
            <a:ext cx="8634330" cy="540060"/>
          </a:xfrm>
        </p:spPr>
        <p:txBody>
          <a:bodyPr/>
          <a:lstStyle>
            <a:lvl1pPr>
              <a:lnSpc>
                <a:spcPts val="2400"/>
              </a:lnSpc>
              <a:buFontTx/>
              <a:buNone/>
              <a:defRPr sz="2400">
                <a:solidFill>
                  <a:schemeClr val="bg1"/>
                </a:solidFill>
              </a:defRPr>
            </a:lvl1pPr>
            <a:lvl2pPr marL="0" indent="0">
              <a:lnSpc>
                <a:spcPts val="2400"/>
              </a:lnSpc>
              <a:buFontTx/>
              <a:buNone/>
              <a:defRPr sz="2400">
                <a:solidFill>
                  <a:schemeClr val="bg1"/>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8" name="Picture 7" descr="Icon&#10;&#10;Description automatically generated with low confidence">
            <a:extLst>
              <a:ext uri="{FF2B5EF4-FFF2-40B4-BE49-F238E27FC236}">
                <a16:creationId xmlns:a16="http://schemas.microsoft.com/office/drawing/2014/main" id="{FEB8CDEE-5E9B-4111-AF3C-29750F729A74}"/>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9042971" y="4914165"/>
            <a:ext cx="2723579" cy="1461221"/>
          </a:xfrm>
          <a:prstGeom prst="rect">
            <a:avLst/>
          </a:prstGeom>
        </p:spPr>
      </p:pic>
    </p:spTree>
    <p:extLst>
      <p:ext uri="{BB962C8B-B14F-4D97-AF65-F5344CB8AC3E}">
        <p14:creationId xmlns:p14="http://schemas.microsoft.com/office/powerpoint/2010/main" val="7074790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ver w Image">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FEB8CDEE-5E9B-4111-AF3C-29750F729A7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042971" y="4914165"/>
            <a:ext cx="2723579" cy="1461221"/>
          </a:xfrm>
          <a:prstGeom prst="rect">
            <a:avLst/>
          </a:prstGeom>
        </p:spPr>
      </p:pic>
      <p:pic>
        <p:nvPicPr>
          <p:cNvPr id="10" name="Picture 9">
            <a:extLst>
              <a:ext uri="{FF2B5EF4-FFF2-40B4-BE49-F238E27FC236}">
                <a16:creationId xmlns:a16="http://schemas.microsoft.com/office/drawing/2014/main" id="{D8A37E85-D5D7-49C6-8538-8B01F4E81870}"/>
              </a:ext>
            </a:extLst>
          </p:cNvPr>
          <p:cNvPicPr/>
          <p:nvPr userDrawn="1"/>
        </p:nvPicPr>
        <p:blipFill rotWithShape="1">
          <a:blip r:embed="rId3" cstate="print">
            <a:extLst>
              <a:ext uri="{BEBA8EAE-BF5A-486C-A8C5-ECC9F3942E4B}">
                <a14:imgProps xmlns:a14="http://schemas.microsoft.com/office/drawing/2010/main">
                  <a14:imgLayer r:embed="rId4">
                    <a14:imgEffect>
                      <a14:backgroundRemoval t="57526" b="99202" l="1855" r="66613">
                        <a14:foregroundMark x1="7661" y1="82497" x2="7661" y2="82497"/>
                        <a14:foregroundMark x1="14879" y1="75285" x2="9435" y2="78506"/>
                        <a14:foregroundMark x1="9435" y1="78506" x2="1895" y2="96437"/>
                        <a14:foregroundMark x1="22661" y1="70724" x2="14395" y2="73005"/>
                        <a14:foregroundMark x1="14395" y1="73005" x2="14395" y2="73005"/>
                        <a14:foregroundMark x1="19435" y1="86659" x2="19435" y2="86659"/>
                        <a14:foregroundMark x1="56210" y1="97434" x2="42702" y2="96807"/>
                        <a14:foregroundMark x1="63105" y1="89082" x2="63952" y2="90593"/>
                        <a14:foregroundMark x1="64798" y1="90593" x2="64798" y2="90593"/>
                        <a14:foregroundMark x1="66653" y1="90593" x2="66653" y2="90593"/>
                        <a14:foregroundMark x1="37984" y1="59692" x2="37984" y2="59692"/>
                        <a14:foregroundMark x1="38831" y1="57554" x2="38831" y2="57554"/>
                        <a14:foregroundMark x1="41532" y1="99202" x2="41532" y2="99202"/>
                        <a14:backgroundMark x1="11371" y1="63883" x2="11371" y2="63883"/>
                      </a14:backgroundRemoval>
                    </a14:imgEffect>
                  </a14:imgLayer>
                </a14:imgProps>
              </a:ext>
              <a:ext uri="{28A0092B-C50C-407E-A947-70E740481C1C}">
                <a14:useLocalDpi xmlns:a14="http://schemas.microsoft.com/office/drawing/2010/main" val="0"/>
              </a:ext>
            </a:extLst>
          </a:blip>
          <a:srcRect l="-129" t="57018" r="31071" b="412"/>
          <a:stretch/>
        </p:blipFill>
        <p:spPr>
          <a:xfrm>
            <a:off x="-17417" y="3077186"/>
            <a:ext cx="4621327" cy="3780814"/>
          </a:xfrm>
          <a:prstGeom prst="rect">
            <a:avLst/>
          </a:prstGeom>
        </p:spPr>
      </p:pic>
      <p:sp>
        <p:nvSpPr>
          <p:cNvPr id="12" name="Picture Placeholder 11">
            <a:extLst>
              <a:ext uri="{FF2B5EF4-FFF2-40B4-BE49-F238E27FC236}">
                <a16:creationId xmlns:a16="http://schemas.microsoft.com/office/drawing/2014/main" id="{5FA79397-8AB8-44E6-AFA6-16E6E8940387}"/>
              </a:ext>
            </a:extLst>
          </p:cNvPr>
          <p:cNvSpPr>
            <a:spLocks noGrp="1"/>
          </p:cNvSpPr>
          <p:nvPr>
            <p:ph type="pic" sz="quarter" idx="10"/>
          </p:nvPr>
        </p:nvSpPr>
        <p:spPr>
          <a:xfrm>
            <a:off x="-1644" y="0"/>
            <a:ext cx="4618384" cy="500237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2895 w 10000"/>
              <a:gd name="connsiteY3" fmla="*/ 998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1649 w 10000"/>
              <a:gd name="connsiteY3" fmla="*/ 8139 h 10000"/>
              <a:gd name="connsiteX4" fmla="*/ 0 w 10000"/>
              <a:gd name="connsiteY4" fmla="*/ 10000 h 10000"/>
              <a:gd name="connsiteX5" fmla="*/ 0 w 10000"/>
              <a:gd name="connsiteY5" fmla="*/ 0 h 10000"/>
              <a:gd name="connsiteX0" fmla="*/ 13 w 10013"/>
              <a:gd name="connsiteY0" fmla="*/ 0 h 10000"/>
              <a:gd name="connsiteX1" fmla="*/ 10013 w 10013"/>
              <a:gd name="connsiteY1" fmla="*/ 0 h 10000"/>
              <a:gd name="connsiteX2" fmla="*/ 10013 w 10013"/>
              <a:gd name="connsiteY2" fmla="*/ 10000 h 10000"/>
              <a:gd name="connsiteX3" fmla="*/ 1662 w 10013"/>
              <a:gd name="connsiteY3" fmla="*/ 8139 h 10000"/>
              <a:gd name="connsiteX4" fmla="*/ 0 w 10013"/>
              <a:gd name="connsiteY4" fmla="*/ 9906 h 10000"/>
              <a:gd name="connsiteX5" fmla="*/ 13 w 10013"/>
              <a:gd name="connsiteY5"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39 h 10000"/>
              <a:gd name="connsiteX5" fmla="*/ 0 w 10013"/>
              <a:gd name="connsiteY5" fmla="*/ 9906 h 10000"/>
              <a:gd name="connsiteX6" fmla="*/ 13 w 10013"/>
              <a:gd name="connsiteY6"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20 h 10000"/>
              <a:gd name="connsiteX5" fmla="*/ 0 w 10013"/>
              <a:gd name="connsiteY5" fmla="*/ 9906 h 10000"/>
              <a:gd name="connsiteX6" fmla="*/ 13 w 10013"/>
              <a:gd name="connsiteY6" fmla="*/ 0 h 10000"/>
              <a:gd name="connsiteX0" fmla="*/ 13 w 10013"/>
              <a:gd name="connsiteY0" fmla="*/ 0 h 9906"/>
              <a:gd name="connsiteX1" fmla="*/ 10013 w 10013"/>
              <a:gd name="connsiteY1" fmla="*/ 0 h 9906"/>
              <a:gd name="connsiteX2" fmla="*/ 5054 w 10013"/>
              <a:gd name="connsiteY2" fmla="*/ 8139 h 9906"/>
              <a:gd name="connsiteX3" fmla="*/ 1662 w 10013"/>
              <a:gd name="connsiteY3" fmla="*/ 8120 h 9906"/>
              <a:gd name="connsiteX4" fmla="*/ 0 w 10013"/>
              <a:gd name="connsiteY4" fmla="*/ 9906 h 9906"/>
              <a:gd name="connsiteX5" fmla="*/ 13 w 10013"/>
              <a:gd name="connsiteY5" fmla="*/ 0 h 9906"/>
              <a:gd name="connsiteX0" fmla="*/ 13 w 12443"/>
              <a:gd name="connsiteY0" fmla="*/ 0 h 10000"/>
              <a:gd name="connsiteX1" fmla="*/ 12443 w 12443"/>
              <a:gd name="connsiteY1" fmla="*/ 15 h 10000"/>
              <a:gd name="connsiteX2" fmla="*/ 5047 w 12443"/>
              <a:gd name="connsiteY2" fmla="*/ 8216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3" h="10000">
                <a:moveTo>
                  <a:pt x="13" y="0"/>
                </a:moveTo>
                <a:lnTo>
                  <a:pt x="12443" y="15"/>
                </a:lnTo>
                <a:lnTo>
                  <a:pt x="5118" y="8192"/>
                </a:lnTo>
                <a:lnTo>
                  <a:pt x="1660" y="8197"/>
                </a:lnTo>
                <a:lnTo>
                  <a:pt x="0" y="10000"/>
                </a:lnTo>
                <a:cubicBezTo>
                  <a:pt x="4" y="6667"/>
                  <a:pt x="9" y="3333"/>
                  <a:pt x="13" y="0"/>
                </a:cubicBezTo>
                <a:close/>
              </a:path>
            </a:pathLst>
          </a:custGeom>
        </p:spPr>
        <p:txBody>
          <a:bodyPr/>
          <a:lstStyle/>
          <a:p>
            <a:r>
              <a:rPr lang="en-US"/>
              <a:t>Click icon to add picture</a:t>
            </a:r>
            <a:endParaRPr lang="en-AU"/>
          </a:p>
        </p:txBody>
      </p:sp>
      <p:sp>
        <p:nvSpPr>
          <p:cNvPr id="14" name="Title 1">
            <a:extLst>
              <a:ext uri="{FF2B5EF4-FFF2-40B4-BE49-F238E27FC236}">
                <a16:creationId xmlns:a16="http://schemas.microsoft.com/office/drawing/2014/main" id="{91C98F95-0E68-4A44-B719-7B4FA08D7FFD}"/>
              </a:ext>
            </a:extLst>
          </p:cNvPr>
          <p:cNvSpPr>
            <a:spLocks noGrp="1"/>
          </p:cNvSpPr>
          <p:nvPr>
            <p:ph type="ctrTitle"/>
          </p:nvPr>
        </p:nvSpPr>
        <p:spPr>
          <a:xfrm>
            <a:off x="4449922" y="2458466"/>
            <a:ext cx="7323026" cy="1265434"/>
          </a:xfrm>
        </p:spPr>
        <p:txBody>
          <a:bodyPr anchor="b"/>
          <a:lstStyle>
            <a:lvl1pPr algn="l">
              <a:lnSpc>
                <a:spcPts val="3839"/>
              </a:lnSpc>
              <a:defRPr sz="4400" b="1">
                <a:latin typeface="+mj-lt"/>
              </a:defRPr>
            </a:lvl1pPr>
          </a:lstStyle>
          <a:p>
            <a:r>
              <a:rPr lang="en-US" noProof="0"/>
              <a:t>Click to edit Master title style</a:t>
            </a:r>
            <a:endParaRPr lang="en-AU" noProof="0" dirty="0"/>
          </a:p>
        </p:txBody>
      </p:sp>
      <p:sp>
        <p:nvSpPr>
          <p:cNvPr id="15" name="Date Placeholder 15">
            <a:extLst>
              <a:ext uri="{FF2B5EF4-FFF2-40B4-BE49-F238E27FC236}">
                <a16:creationId xmlns:a16="http://schemas.microsoft.com/office/drawing/2014/main" id="{5E23BC08-7410-41BB-957D-61748A0DF5E9}"/>
              </a:ext>
            </a:extLst>
          </p:cNvPr>
          <p:cNvSpPr>
            <a:spLocks noGrp="1"/>
          </p:cNvSpPr>
          <p:nvPr>
            <p:ph type="dt" sz="half" idx="13"/>
          </p:nvPr>
        </p:nvSpPr>
        <p:spPr>
          <a:xfrm>
            <a:off x="4449922" y="4798725"/>
            <a:ext cx="4718346" cy="216000"/>
          </a:xfrm>
          <a:prstGeom prst="rect">
            <a:avLst/>
          </a:prstGeom>
        </p:spPr>
        <p:txBody>
          <a:bodyPr lIns="0"/>
          <a:lstStyle>
            <a:lvl1pPr algn="l">
              <a:lnSpc>
                <a:spcPts val="1280"/>
              </a:lnSpc>
              <a:defRPr sz="1600" b="1">
                <a:solidFill>
                  <a:schemeClr val="tx2"/>
                </a:solidFill>
              </a:defRPr>
            </a:lvl1pPr>
          </a:lstStyle>
          <a:p>
            <a:endParaRPr lang="en-AU" dirty="0"/>
          </a:p>
        </p:txBody>
      </p:sp>
      <p:sp>
        <p:nvSpPr>
          <p:cNvPr id="17" name="Text Placeholder 5">
            <a:extLst>
              <a:ext uri="{FF2B5EF4-FFF2-40B4-BE49-F238E27FC236}">
                <a16:creationId xmlns:a16="http://schemas.microsoft.com/office/drawing/2014/main" id="{C143857A-B927-45D1-B9BE-2D7695B78345}"/>
              </a:ext>
            </a:extLst>
          </p:cNvPr>
          <p:cNvSpPr>
            <a:spLocks noGrp="1"/>
          </p:cNvSpPr>
          <p:nvPr>
            <p:ph type="body" sz="quarter" idx="14"/>
          </p:nvPr>
        </p:nvSpPr>
        <p:spPr>
          <a:xfrm>
            <a:off x="4449922" y="3875599"/>
            <a:ext cx="7323508" cy="698101"/>
          </a:xfrm>
        </p:spPr>
        <p:txBody>
          <a:bodyPr/>
          <a:lstStyle>
            <a:lvl1pPr>
              <a:lnSpc>
                <a:spcPts val="2400"/>
              </a:lnSpc>
              <a:buFontTx/>
              <a:buNone/>
              <a:defRPr sz="2400">
                <a:solidFill>
                  <a:schemeClr val="accent2"/>
                </a:solidFill>
              </a:defRPr>
            </a:lvl1pPr>
            <a:lvl2pPr marL="0" indent="0">
              <a:lnSpc>
                <a:spcPts val="2400"/>
              </a:lnSpc>
              <a:buFontTx/>
              <a:buNone/>
              <a:defRPr sz="2400">
                <a:solidFill>
                  <a:schemeClr val="accent2"/>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58953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ivider Op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FB994-A294-4B94-B47D-C15B915A771C}"/>
              </a:ext>
            </a:extLst>
          </p:cNvPr>
          <p:cNvPicPr/>
          <p:nvPr userDrawn="1"/>
        </p:nvPicPr>
        <p:blipFill rotWithShape="1">
          <a:blip r:embed="rId2" cstate="print">
            <a:extLst>
              <a:ext uri="{28A0092B-C50C-407E-A947-70E740481C1C}">
                <a14:useLocalDpi xmlns:a14="http://schemas.microsoft.com/office/drawing/2010/main" val="0"/>
              </a:ext>
            </a:extLst>
          </a:blip>
          <a:srcRect t="31677" r="59403" b="1"/>
          <a:stretch/>
        </p:blipFill>
        <p:spPr>
          <a:xfrm>
            <a:off x="0" y="1093396"/>
            <a:ext cx="2421925" cy="5764604"/>
          </a:xfrm>
          <a:prstGeom prst="rect">
            <a:avLst/>
          </a:prstGeom>
        </p:spPr>
      </p:pic>
      <p:pic>
        <p:nvPicPr>
          <p:cNvPr id="3" name="Picture 2">
            <a:extLst>
              <a:ext uri="{FF2B5EF4-FFF2-40B4-BE49-F238E27FC236}">
                <a16:creationId xmlns:a16="http://schemas.microsoft.com/office/drawing/2014/main" id="{96CEFD8F-E49E-44A5-B463-BBDCA30375FB}"/>
              </a:ext>
            </a:extLst>
          </p:cNvPr>
          <p:cNvPicPr/>
          <p:nvPr userDrawn="1"/>
        </p:nvPicPr>
        <p:blipFill rotWithShape="1">
          <a:blip r:embed="rId3" cstate="print">
            <a:extLst>
              <a:ext uri="{28A0092B-C50C-407E-A947-70E740481C1C}">
                <a14:useLocalDpi xmlns:a14="http://schemas.microsoft.com/office/drawing/2010/main" val="0"/>
              </a:ext>
            </a:extLst>
          </a:blip>
          <a:srcRect t="31884" r="59403" b="1"/>
          <a:stretch/>
        </p:blipFill>
        <p:spPr>
          <a:xfrm rot="10800000">
            <a:off x="9770074" y="0"/>
            <a:ext cx="2421925" cy="5049180"/>
          </a:xfrm>
          <a:prstGeom prst="rect">
            <a:avLst/>
          </a:prstGeom>
        </p:spPr>
      </p:pic>
      <p:sp>
        <p:nvSpPr>
          <p:cNvPr id="6" name="Title 1">
            <a:extLst>
              <a:ext uri="{FF2B5EF4-FFF2-40B4-BE49-F238E27FC236}">
                <a16:creationId xmlns:a16="http://schemas.microsoft.com/office/drawing/2014/main" id="{7049A9FC-3319-49B6-A33C-933852355700}"/>
              </a:ext>
            </a:extLst>
          </p:cNvPr>
          <p:cNvSpPr>
            <a:spLocks noGrp="1"/>
          </p:cNvSpPr>
          <p:nvPr>
            <p:ph type="ctrTitle"/>
          </p:nvPr>
        </p:nvSpPr>
        <p:spPr>
          <a:xfrm>
            <a:off x="2468282" y="2796283"/>
            <a:ext cx="7274474" cy="1265434"/>
          </a:xfrm>
        </p:spPr>
        <p:txBody>
          <a:bodyPr anchor="ctr"/>
          <a:lstStyle>
            <a:lvl1pPr algn="l">
              <a:lnSpc>
                <a:spcPts val="3839"/>
              </a:lnSpc>
              <a:defRPr sz="4400" b="1">
                <a:latin typeface="+mj-lt"/>
              </a:defRPr>
            </a:lvl1pPr>
          </a:lstStyle>
          <a:p>
            <a:r>
              <a:rPr lang="en-US" noProof="0"/>
              <a:t>Click to edit Master title style</a:t>
            </a:r>
            <a:endParaRPr lang="en-AU" noProof="0" dirty="0"/>
          </a:p>
        </p:txBody>
      </p:sp>
    </p:spTree>
    <p:extLst>
      <p:ext uri="{BB962C8B-B14F-4D97-AF65-F5344CB8AC3E}">
        <p14:creationId xmlns:p14="http://schemas.microsoft.com/office/powerpoint/2010/main" val="11755019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DDE47-171C-41B0-9AAC-A174FAA79CC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0"/>
            <a:ext cx="6771075" cy="1204595"/>
          </a:xfrm>
          <a:prstGeom prst="rect">
            <a:avLst/>
          </a:prstGeom>
        </p:spPr>
      </p:pic>
      <p:sp>
        <p:nvSpPr>
          <p:cNvPr id="3" name="Content Placeholder 2"/>
          <p:cNvSpPr>
            <a:spLocks noGrp="1"/>
          </p:cNvSpPr>
          <p:nvPr>
            <p:ph idx="1" hasCustomPrompt="1"/>
          </p:nvPr>
        </p:nvSpPr>
        <p:spPr>
          <a:xfrm>
            <a:off x="432000" y="1763815"/>
            <a:ext cx="5438975" cy="4096800"/>
          </a:xfrm>
        </p:spPr>
        <p:txBody>
          <a:bodyPr/>
          <a:lstStyle>
            <a:lvl1pPr>
              <a:lnSpc>
                <a:spcPts val="2880"/>
              </a:lnSpc>
              <a:defRPr sz="2400"/>
            </a:lvl1pPr>
            <a:lvl2pPr>
              <a:lnSpc>
                <a:spcPts val="2880"/>
              </a:lnSpc>
              <a:defRPr sz="2400"/>
            </a:lvl2pPr>
            <a:lvl3pPr>
              <a:lnSpc>
                <a:spcPts val="2880"/>
              </a:lnSpc>
              <a:defRPr sz="2400"/>
            </a:lvl3pPr>
            <a:lvl4pPr>
              <a:lnSpc>
                <a:spcPts val="2880"/>
              </a:lnSpc>
              <a:defRPr sz="2400"/>
            </a:lvl4pPr>
            <a:lvl5pPr>
              <a:lnSpc>
                <a:spcPts val="2880"/>
              </a:lnSpc>
              <a:defRPr sz="2400" baseline="0"/>
            </a:lvl5pPr>
            <a:lvl6pPr>
              <a:lnSpc>
                <a:spcPts val="2880"/>
              </a:lnSpc>
              <a:defRPr sz="2400"/>
            </a:lvl6pPr>
            <a:lvl7pPr>
              <a:lnSpc>
                <a:spcPts val="2880"/>
              </a:lnSpc>
              <a:defRPr sz="2400"/>
            </a:lvl7pPr>
            <a:lvl8pPr>
              <a:lnSpc>
                <a:spcPts val="2880"/>
              </a:lnSpc>
              <a:defRPr sz="2400"/>
            </a:lvl8pPr>
            <a:lvl9pPr>
              <a:lnSpc>
                <a:spcPts val="2880"/>
              </a:lnSpc>
              <a:defRPr sz="2400"/>
            </a:lvl9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9" name="Picture Placeholder 4">
            <a:extLst>
              <a:ext uri="{FF2B5EF4-FFF2-40B4-BE49-F238E27FC236}">
                <a16:creationId xmlns:a16="http://schemas.microsoft.com/office/drawing/2014/main" id="{9D96BE57-D089-4F92-8DA7-3B3B55D973FC}"/>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15" name="Footer Placeholder 4">
            <a:extLst>
              <a:ext uri="{FF2B5EF4-FFF2-40B4-BE49-F238E27FC236}">
                <a16:creationId xmlns:a16="http://schemas.microsoft.com/office/drawing/2014/main" id="{0CFB82B0-4B9F-4D6F-9318-ED1772DB4C1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11" name="Title 3">
            <a:extLst>
              <a:ext uri="{FF2B5EF4-FFF2-40B4-BE49-F238E27FC236}">
                <a16:creationId xmlns:a16="http://schemas.microsoft.com/office/drawing/2014/main" id="{CB2038DB-6F39-4E1D-8EDD-E87A91BA35C0}"/>
              </a:ext>
            </a:extLst>
          </p:cNvPr>
          <p:cNvSpPr>
            <a:spLocks noGrp="1"/>
          </p:cNvSpPr>
          <p:nvPr>
            <p:ph type="title"/>
          </p:nvPr>
        </p:nvSpPr>
        <p:spPr>
          <a:xfrm>
            <a:off x="3021873" y="386633"/>
            <a:ext cx="8744755" cy="432597"/>
          </a:xfrm>
        </p:spPr>
        <p:txBody>
          <a:bodyPr/>
          <a:lstStyle/>
          <a:p>
            <a:r>
              <a:rPr lang="en-US"/>
              <a:t>Click to edit Master title style</a:t>
            </a:r>
            <a:endParaRPr lang="en-AU" dirty="0"/>
          </a:p>
        </p:txBody>
      </p:sp>
      <p:pic>
        <p:nvPicPr>
          <p:cNvPr id="4" name="Picture 3" descr="Logo&#10;&#10;Description automatically generated">
            <a:extLst>
              <a:ext uri="{FF2B5EF4-FFF2-40B4-BE49-F238E27FC236}">
                <a16:creationId xmlns:a16="http://schemas.microsoft.com/office/drawing/2014/main" id="{558A8D45-F1D3-497A-9D0E-A134434BFE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8568" y="5976867"/>
            <a:ext cx="583238" cy="744048"/>
          </a:xfrm>
          <a:prstGeom prst="rect">
            <a:avLst/>
          </a:prstGeom>
        </p:spPr>
      </p:pic>
    </p:spTree>
    <p:extLst>
      <p:ext uri="{BB962C8B-B14F-4D97-AF65-F5344CB8AC3E}">
        <p14:creationId xmlns:p14="http://schemas.microsoft.com/office/powerpoint/2010/main" val="17658494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763815"/>
            <a:ext cx="11341259" cy="409680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dirty="0"/>
              <a:t>Click to edit Master title style</a:t>
            </a:r>
            <a:endParaRPr lang="en-AU" dirty="0"/>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11" name="Footer Placeholder 4">
            <a:extLst>
              <a:ext uri="{FF2B5EF4-FFF2-40B4-BE49-F238E27FC236}">
                <a16:creationId xmlns:a16="http://schemas.microsoft.com/office/drawing/2014/main" id="{602E6C77-74DD-4E9E-9346-D9448B6D91F7}"/>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7" name="Text Placeholder 5">
            <a:extLst>
              <a:ext uri="{FF2B5EF4-FFF2-40B4-BE49-F238E27FC236}">
                <a16:creationId xmlns:a16="http://schemas.microsoft.com/office/drawing/2014/main" id="{58A120B6-45DA-4D1F-9958-4BAEE1AAF69D}"/>
              </a:ext>
            </a:extLst>
          </p:cNvPr>
          <p:cNvSpPr>
            <a:spLocks noGrp="1"/>
          </p:cNvSpPr>
          <p:nvPr>
            <p:ph type="body" sz="quarter" idx="14"/>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34381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Image and Quo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1628775" y="956345"/>
            <a:ext cx="4137279" cy="1562400"/>
          </a:xfrm>
        </p:spPr>
        <p:txBody>
          <a:bodyPr/>
          <a:lstStyle>
            <a:lvl1pPr>
              <a:defRPr>
                <a:solidFill>
                  <a:srgbClr val="2E3A3C"/>
                </a:solidFill>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8AEFBAAC-F219-A34C-E6F5-59E60171703F}"/>
              </a:ext>
            </a:extLst>
          </p:cNvPr>
          <p:cNvCxnSpPr/>
          <p:nvPr userDrawn="1"/>
        </p:nvCxnSpPr>
        <p:spPr>
          <a:xfrm>
            <a:off x="3891564" y="3068960"/>
            <a:ext cx="0" cy="180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96090-DF06-DFC2-923B-BC487DE787AF}"/>
              </a:ext>
            </a:extLst>
          </p:cNvPr>
          <p:cNvCxnSpPr>
            <a:cxnSpLocks/>
          </p:cNvCxnSpPr>
          <p:nvPr userDrawn="1"/>
        </p:nvCxnSpPr>
        <p:spPr>
          <a:xfrm>
            <a:off x="6261192"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8621295"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753E8C0-67C4-73E1-3560-9054F21F95B9}"/>
              </a:ext>
            </a:extLst>
          </p:cNvPr>
          <p:cNvSpPr>
            <a:spLocks noGrp="1"/>
          </p:cNvSpPr>
          <p:nvPr>
            <p:ph type="body" sz="quarter" idx="15"/>
          </p:nvPr>
        </p:nvSpPr>
        <p:spPr>
          <a:xfrm>
            <a:off x="1628774" y="3068960"/>
            <a:ext cx="2118825"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a:extLst>
              <a:ext uri="{FF2B5EF4-FFF2-40B4-BE49-F238E27FC236}">
                <a16:creationId xmlns:a16="http://schemas.microsoft.com/office/drawing/2014/main" id="{B6EFA477-3C24-4F57-6B0D-AEA6CC2A9181}"/>
              </a:ext>
            </a:extLst>
          </p:cNvPr>
          <p:cNvSpPr>
            <a:spLocks noGrp="1"/>
          </p:cNvSpPr>
          <p:nvPr>
            <p:ph type="body" sz="quarter" idx="16"/>
          </p:nvPr>
        </p:nvSpPr>
        <p:spPr>
          <a:xfrm>
            <a:off x="4010024" y="3068960"/>
            <a:ext cx="2126253"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353174" y="956345"/>
            <a:ext cx="2171781"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8717635" y="956345"/>
            <a:ext cx="2196000" cy="1836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8717635" y="3068960"/>
            <a:ext cx="2196000" cy="1800000"/>
          </a:xfrm>
        </p:spPr>
        <p:txBody>
          <a:bodyPr/>
          <a:lstStyle>
            <a:lvl1pPr marL="0">
              <a:lnSpc>
                <a:spcPct val="100000"/>
              </a:lnSpc>
              <a:spcAft>
                <a:spcPts val="0"/>
              </a:spcAft>
              <a:buFontTx/>
              <a:buNone/>
              <a:defRPr sz="1400" b="1">
                <a:solidFill>
                  <a:schemeClr val="accent4"/>
                </a:solidFill>
                <a:latin typeface="+mn-lt"/>
              </a:defRPr>
            </a:lvl1pPr>
            <a:lvl2pPr marL="0">
              <a:lnSpc>
                <a:spcPct val="100000"/>
              </a:lnSpc>
              <a:spcAft>
                <a:spcPts val="0"/>
              </a:spcAft>
              <a:buFontTx/>
              <a:buNone/>
              <a:defRPr sz="1400" b="1">
                <a:solidFill>
                  <a:schemeClr val="accent4"/>
                </a:solidFill>
                <a:latin typeface="+mn-lt"/>
              </a:defRPr>
            </a:lvl2pPr>
            <a:lvl3pPr marL="0" indent="0">
              <a:lnSpc>
                <a:spcPct val="100000"/>
              </a:lnSpc>
              <a:spcAft>
                <a:spcPts val="0"/>
              </a:spcAft>
              <a:buFontTx/>
              <a:buNone/>
              <a:defRPr sz="1400" b="1">
                <a:solidFill>
                  <a:schemeClr val="accent4"/>
                </a:solidFill>
                <a:latin typeface="+mn-lt"/>
              </a:defRPr>
            </a:lvl3pPr>
            <a:lvl4pPr marL="0" indent="0">
              <a:lnSpc>
                <a:spcPct val="100000"/>
              </a:lnSpc>
              <a:spcAft>
                <a:spcPts val="0"/>
              </a:spcAft>
              <a:buFontTx/>
              <a:buNone/>
              <a:defRPr sz="1400" b="1">
                <a:solidFill>
                  <a:schemeClr val="accent4"/>
                </a:solidFill>
                <a:latin typeface="+mn-lt"/>
              </a:defRPr>
            </a:lvl4pPr>
            <a:lvl5pPr marL="0" indent="0">
              <a:lnSpc>
                <a:spcPct val="100000"/>
              </a:lnSpc>
              <a:spcAft>
                <a:spcPts val="0"/>
              </a:spcAft>
              <a:buFontTx/>
              <a:buNone/>
              <a:defRPr sz="1400" b="1">
                <a:solidFill>
                  <a:schemeClr val="accent4"/>
                </a:solidFill>
                <a:latin typeface="+mn-lt"/>
              </a:defRPr>
            </a:lvl5pPr>
            <a:lvl6pPr marL="0" indent="0">
              <a:lnSpc>
                <a:spcPct val="100000"/>
              </a:lnSpc>
              <a:spcAft>
                <a:spcPts val="0"/>
              </a:spcAft>
              <a:buFontTx/>
              <a:buNone/>
              <a:defRPr sz="1400" b="1">
                <a:solidFill>
                  <a:schemeClr val="accent4"/>
                </a:solidFill>
                <a:latin typeface="+mn-lt"/>
              </a:defRPr>
            </a:lvl6pPr>
            <a:lvl7pPr marL="0" indent="0">
              <a:lnSpc>
                <a:spcPct val="100000"/>
              </a:lnSpc>
              <a:spcAft>
                <a:spcPts val="0"/>
              </a:spcAft>
              <a:buFontTx/>
              <a:buNone/>
              <a:defRPr sz="1400" b="1">
                <a:solidFill>
                  <a:schemeClr val="accent4"/>
                </a:solidFill>
                <a:latin typeface="+mn-lt"/>
              </a:defRPr>
            </a:lvl7pPr>
            <a:lvl8pPr marL="0" indent="0">
              <a:lnSpc>
                <a:spcPct val="100000"/>
              </a:lnSpc>
              <a:spcAft>
                <a:spcPts val="0"/>
              </a:spcAft>
              <a:buFontTx/>
              <a:buNone/>
              <a:defRPr sz="1400" b="1">
                <a:solidFill>
                  <a:schemeClr val="accent4"/>
                </a:solidFill>
                <a:latin typeface="+mn-lt"/>
              </a:defRPr>
            </a:lvl8pPr>
            <a:lvl9pPr marL="0" indent="0">
              <a:lnSpc>
                <a:spcPct val="100000"/>
              </a:lnSpc>
              <a:spcAft>
                <a:spcPts val="0"/>
              </a:spcAft>
              <a:buFontTx/>
              <a:buNone/>
              <a:defRPr sz="1400" b="1">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1628775" y="2545510"/>
            <a:ext cx="4137279"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7" name="Picture Placeholder 16">
            <a:extLst>
              <a:ext uri="{FF2B5EF4-FFF2-40B4-BE49-F238E27FC236}">
                <a16:creationId xmlns:a16="http://schemas.microsoft.com/office/drawing/2014/main" id="{532E6C04-2974-5A5F-C24A-C823A68A381B}"/>
              </a:ext>
            </a:extLst>
          </p:cNvPr>
          <p:cNvSpPr>
            <a:spLocks noGrp="1"/>
          </p:cNvSpPr>
          <p:nvPr>
            <p:ph type="pic" sz="quarter" idx="14" hasCustomPrompt="1"/>
          </p:nvPr>
        </p:nvSpPr>
        <p:spPr>
          <a:xfrm>
            <a:off x="0" y="0"/>
            <a:ext cx="12192000" cy="6859152"/>
          </a:xfrm>
          <a:custGeom>
            <a:avLst/>
            <a:gdLst>
              <a:gd name="connsiteX0" fmla="*/ 11452763 w 12192000"/>
              <a:gd name="connsiteY0" fmla="*/ 6858000 h 6859152"/>
              <a:gd name="connsiteX1" fmla="*/ 12191600 w 12192000"/>
              <a:gd name="connsiteY1" fmla="*/ 6858000 h 6859152"/>
              <a:gd name="connsiteX2" fmla="*/ 12191600 w 12192000"/>
              <a:gd name="connsiteY2" fmla="*/ 6859152 h 6859152"/>
              <a:gd name="connsiteX3" fmla="*/ 11451595 w 12192000"/>
              <a:gd name="connsiteY3" fmla="*/ 6859152 h 6859152"/>
              <a:gd name="connsiteX4" fmla="*/ 5316818 w 12192000"/>
              <a:gd name="connsiteY4" fmla="*/ 459909 h 6859152"/>
              <a:gd name="connsiteX5" fmla="*/ 5316818 w 12192000"/>
              <a:gd name="connsiteY5" fmla="*/ 462776 h 6859152"/>
              <a:gd name="connsiteX6" fmla="*/ 789709 w 12192000"/>
              <a:gd name="connsiteY6" fmla="*/ 462776 h 6859152"/>
              <a:gd name="connsiteX7" fmla="*/ 789709 w 12192000"/>
              <a:gd name="connsiteY7" fmla="*/ 6139612 h 6859152"/>
              <a:gd name="connsiteX8" fmla="*/ 1538520 w 12192000"/>
              <a:gd name="connsiteY8" fmla="*/ 5418101 h 6859152"/>
              <a:gd name="connsiteX9" fmla="*/ 5316818 w 12192000"/>
              <a:gd name="connsiteY9" fmla="*/ 5418101 h 6859152"/>
              <a:gd name="connsiteX10" fmla="*/ 5316818 w 12192000"/>
              <a:gd name="connsiteY10" fmla="*/ 5421685 h 6859152"/>
              <a:gd name="connsiteX11" fmla="*/ 11503494 w 12192000"/>
              <a:gd name="connsiteY11" fmla="*/ 5421685 h 6859152"/>
              <a:gd name="connsiteX12" fmla="*/ 11503494 w 12192000"/>
              <a:gd name="connsiteY12" fmla="*/ 459909 h 6859152"/>
              <a:gd name="connsiteX13" fmla="*/ 0 w 12192000"/>
              <a:gd name="connsiteY13" fmla="*/ 0 h 6859152"/>
              <a:gd name="connsiteX14" fmla="*/ 12192000 w 12192000"/>
              <a:gd name="connsiteY14" fmla="*/ 0 h 6859152"/>
              <a:gd name="connsiteX15" fmla="*/ 12192000 w 12192000"/>
              <a:gd name="connsiteY15" fmla="*/ 6858000 h 6859152"/>
              <a:gd name="connsiteX16" fmla="*/ 12191600 w 12192000"/>
              <a:gd name="connsiteY16" fmla="*/ 6858000 h 6859152"/>
              <a:gd name="connsiteX17" fmla="*/ 12191600 w 12192000"/>
              <a:gd name="connsiteY17" fmla="*/ 6129300 h 6859152"/>
              <a:gd name="connsiteX18" fmla="*/ 11452763 w 12192000"/>
              <a:gd name="connsiteY18" fmla="*/ 6858000 h 6859152"/>
              <a:gd name="connsiteX19" fmla="*/ 0 w 12192000"/>
              <a:gd name="connsiteY19"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9152">
                <a:moveTo>
                  <a:pt x="11452763" y="6858000"/>
                </a:moveTo>
                <a:lnTo>
                  <a:pt x="12191600" y="6858000"/>
                </a:lnTo>
                <a:lnTo>
                  <a:pt x="12191600" y="6859152"/>
                </a:lnTo>
                <a:lnTo>
                  <a:pt x="11451595" y="6859152"/>
                </a:lnTo>
                <a:close/>
                <a:moveTo>
                  <a:pt x="5316818" y="459909"/>
                </a:moveTo>
                <a:lnTo>
                  <a:pt x="5316818" y="462776"/>
                </a:lnTo>
                <a:lnTo>
                  <a:pt x="789709" y="462776"/>
                </a:lnTo>
                <a:lnTo>
                  <a:pt x="789709" y="6139612"/>
                </a:lnTo>
                <a:lnTo>
                  <a:pt x="1538520" y="5418101"/>
                </a:lnTo>
                <a:lnTo>
                  <a:pt x="5316818" y="5418101"/>
                </a:lnTo>
                <a:lnTo>
                  <a:pt x="5316818" y="5421685"/>
                </a:lnTo>
                <a:lnTo>
                  <a:pt x="11503494" y="5421685"/>
                </a:lnTo>
                <a:lnTo>
                  <a:pt x="11503494" y="459909"/>
                </a:lnTo>
                <a:close/>
                <a:moveTo>
                  <a:pt x="0" y="0"/>
                </a:moveTo>
                <a:lnTo>
                  <a:pt x="12192000" y="0"/>
                </a:lnTo>
                <a:lnTo>
                  <a:pt x="12192000" y="6858000"/>
                </a:lnTo>
                <a:lnTo>
                  <a:pt x="12191600" y="6858000"/>
                </a:lnTo>
                <a:lnTo>
                  <a:pt x="12191600" y="6129300"/>
                </a:lnTo>
                <a:lnTo>
                  <a:pt x="11452763"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Tree>
    <p:extLst>
      <p:ext uri="{BB962C8B-B14F-4D97-AF65-F5344CB8AC3E}">
        <p14:creationId xmlns:p14="http://schemas.microsoft.com/office/powerpoint/2010/main" val="1317445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21026"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a:t>Click to edit Master title style</a:t>
            </a:r>
            <a:endParaRPr lang="en-AU" dirty="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9"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7" name="Text Placeholder 5">
            <a:extLst>
              <a:ext uri="{FF2B5EF4-FFF2-40B4-BE49-F238E27FC236}">
                <a16:creationId xmlns:a16="http://schemas.microsoft.com/office/drawing/2014/main" id="{73634BFC-0D93-4A40-992B-7FF3A95B6E58}"/>
              </a:ext>
            </a:extLst>
          </p:cNvPr>
          <p:cNvSpPr>
            <a:spLocks noGrp="1"/>
          </p:cNvSpPr>
          <p:nvPr>
            <p:ph type="body" sz="quarter" idx="14"/>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
        <p:nvSpPr>
          <p:cNvPr id="10" name="Footer Placeholder 4">
            <a:extLst>
              <a:ext uri="{FF2B5EF4-FFF2-40B4-BE49-F238E27FC236}">
                <a16:creationId xmlns:a16="http://schemas.microsoft.com/office/drawing/2014/main" id="{EFD59ADA-76A1-47C0-83DD-22AE14DA3366}"/>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1600927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lumn Op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a:t>Click to edit Master title style</a:t>
            </a:r>
            <a:endParaRPr lang="en-AU"/>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8" y="1764001"/>
            <a:ext cx="3548767"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2">
            <a:extLst>
              <a:ext uri="{FF2B5EF4-FFF2-40B4-BE49-F238E27FC236}">
                <a16:creationId xmlns:a16="http://schemas.microsoft.com/office/drawing/2014/main" id="{9FA25391-3A30-4859-947D-11EC99AD1856}"/>
              </a:ext>
            </a:extLst>
          </p:cNvPr>
          <p:cNvSpPr>
            <a:spLocks noGrp="1"/>
          </p:cNvSpPr>
          <p:nvPr>
            <p:ph idx="15" hasCustomPrompt="1"/>
          </p:nvPr>
        </p:nvSpPr>
        <p:spPr>
          <a:xfrm>
            <a:off x="4344087" y="1756112"/>
            <a:ext cx="35496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Content Placeholder 2">
            <a:extLst>
              <a:ext uri="{FF2B5EF4-FFF2-40B4-BE49-F238E27FC236}">
                <a16:creationId xmlns:a16="http://schemas.microsoft.com/office/drawing/2014/main" id="{7664ADE8-0E5A-4126-9D86-E6E2E93DA73C}"/>
              </a:ext>
            </a:extLst>
          </p:cNvPr>
          <p:cNvSpPr>
            <a:spLocks noGrp="1"/>
          </p:cNvSpPr>
          <p:nvPr>
            <p:ph idx="16" hasCustomPrompt="1"/>
          </p:nvPr>
        </p:nvSpPr>
        <p:spPr>
          <a:xfrm>
            <a:off x="8244920" y="1756112"/>
            <a:ext cx="35496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2" name="Footer Placeholder 4">
            <a:extLst>
              <a:ext uri="{FF2B5EF4-FFF2-40B4-BE49-F238E27FC236}">
                <a16:creationId xmlns:a16="http://schemas.microsoft.com/office/drawing/2014/main" id="{2518724A-53F9-4206-99AA-A45A83C284D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10" name="Text Placeholder 5">
            <a:extLst>
              <a:ext uri="{FF2B5EF4-FFF2-40B4-BE49-F238E27FC236}">
                <a16:creationId xmlns:a16="http://schemas.microsoft.com/office/drawing/2014/main" id="{6EF0A888-151B-4B98-B21B-0BED1FA5BFEC}"/>
              </a:ext>
            </a:extLst>
          </p:cNvPr>
          <p:cNvSpPr>
            <a:spLocks noGrp="1"/>
          </p:cNvSpPr>
          <p:nvPr>
            <p:ph type="body" sz="quarter" idx="14"/>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50461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a:t>Click to edit Master title style</a:t>
            </a:r>
            <a:endParaRPr lang="en-AU"/>
          </a:p>
        </p:txBody>
      </p:sp>
      <p:sp>
        <p:nvSpPr>
          <p:cNvPr id="5" name="Picture Placeholder 4">
            <a:extLst>
              <a:ext uri="{FF2B5EF4-FFF2-40B4-BE49-F238E27FC236}">
                <a16:creationId xmlns:a16="http://schemas.microsoft.com/office/drawing/2014/main" id="{4CE15CEA-EEA0-4ADD-BFFD-5C31669FEE79}"/>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7" name="Content Placeholder 2">
            <a:extLst>
              <a:ext uri="{FF2B5EF4-FFF2-40B4-BE49-F238E27FC236}">
                <a16:creationId xmlns:a16="http://schemas.microsoft.com/office/drawing/2014/main" id="{FDD72E64-A1F0-4E38-8DCD-EFD87BAB5407}"/>
              </a:ext>
            </a:extLst>
          </p:cNvPr>
          <p:cNvSpPr>
            <a:spLocks noGrp="1"/>
          </p:cNvSpPr>
          <p:nvPr>
            <p:ph idx="13" hasCustomPrompt="1"/>
          </p:nvPr>
        </p:nvSpPr>
        <p:spPr>
          <a:xfrm>
            <a:off x="431998" y="1764001"/>
            <a:ext cx="6114051"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FD83D886-C8FC-4F6C-A8CA-430BD8765138}"/>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8" name="Text Placeholder 5">
            <a:extLst>
              <a:ext uri="{FF2B5EF4-FFF2-40B4-BE49-F238E27FC236}">
                <a16:creationId xmlns:a16="http://schemas.microsoft.com/office/drawing/2014/main" id="{08816E1A-073B-47C8-95EE-115B695193C0}"/>
              </a:ext>
            </a:extLst>
          </p:cNvPr>
          <p:cNvSpPr>
            <a:spLocks noGrp="1"/>
          </p:cNvSpPr>
          <p:nvPr>
            <p:ph type="body" sz="quarter" idx="15"/>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31054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dirty="0"/>
          </a:p>
        </p:txBody>
      </p:sp>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Text Placeholder 5">
            <a:extLst>
              <a:ext uri="{FF2B5EF4-FFF2-40B4-BE49-F238E27FC236}">
                <a16:creationId xmlns:a16="http://schemas.microsoft.com/office/drawing/2014/main" id="{FDD611A2-FB7A-48BF-8C4A-E69FA6859D8F}"/>
              </a:ext>
            </a:extLst>
          </p:cNvPr>
          <p:cNvSpPr>
            <a:spLocks noGrp="1"/>
          </p:cNvSpPr>
          <p:nvPr>
            <p:ph type="body" sz="quarter" idx="14"/>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6877A14C-338E-4A23-A1C7-750221415D5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38610598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76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ver w/ Image">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FEB8CDEE-5E9B-4111-AF3C-29750F729A7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042971" y="4914165"/>
            <a:ext cx="2723579" cy="1461221"/>
          </a:xfrm>
          <a:prstGeom prst="rect">
            <a:avLst/>
          </a:prstGeom>
        </p:spPr>
      </p:pic>
      <p:pic>
        <p:nvPicPr>
          <p:cNvPr id="10" name="Picture 9">
            <a:extLst>
              <a:ext uri="{FF2B5EF4-FFF2-40B4-BE49-F238E27FC236}">
                <a16:creationId xmlns:a16="http://schemas.microsoft.com/office/drawing/2014/main" id="{D8A37E85-D5D7-49C6-8538-8B01F4E81870}"/>
              </a:ext>
            </a:extLst>
          </p:cNvPr>
          <p:cNvPicPr/>
          <p:nvPr userDrawn="1"/>
        </p:nvPicPr>
        <p:blipFill rotWithShape="1">
          <a:blip r:embed="rId3" cstate="print">
            <a:extLst>
              <a:ext uri="{BEBA8EAE-BF5A-486C-A8C5-ECC9F3942E4B}">
                <a14:imgProps xmlns:a14="http://schemas.microsoft.com/office/drawing/2010/main">
                  <a14:imgLayer r:embed="rId4">
                    <a14:imgEffect>
                      <a14:backgroundRemoval t="57526" b="99202" l="1855" r="66613">
                        <a14:foregroundMark x1="7661" y1="82497" x2="7661" y2="82497"/>
                        <a14:foregroundMark x1="14879" y1="75285" x2="9435" y2="78506"/>
                        <a14:foregroundMark x1="9435" y1="78506" x2="1895" y2="96437"/>
                        <a14:foregroundMark x1="22661" y1="70724" x2="14395" y2="73005"/>
                        <a14:foregroundMark x1="14395" y1="73005" x2="14395" y2="73005"/>
                        <a14:foregroundMark x1="19435" y1="86659" x2="19435" y2="86659"/>
                        <a14:foregroundMark x1="56210" y1="97434" x2="42702" y2="96807"/>
                        <a14:foregroundMark x1="63105" y1="89082" x2="63952" y2="90593"/>
                        <a14:foregroundMark x1="64798" y1="90593" x2="64798" y2="90593"/>
                        <a14:foregroundMark x1="66653" y1="90593" x2="66653" y2="90593"/>
                        <a14:foregroundMark x1="37984" y1="59692" x2="37984" y2="59692"/>
                        <a14:foregroundMark x1="38831" y1="57554" x2="38831" y2="57554"/>
                        <a14:foregroundMark x1="41532" y1="99202" x2="41532" y2="99202"/>
                        <a14:backgroundMark x1="11371" y1="63883" x2="11371" y2="63883"/>
                      </a14:backgroundRemoval>
                    </a14:imgEffect>
                  </a14:imgLayer>
                </a14:imgProps>
              </a:ext>
              <a:ext uri="{28A0092B-C50C-407E-A947-70E740481C1C}">
                <a14:useLocalDpi xmlns:a14="http://schemas.microsoft.com/office/drawing/2010/main" val="0"/>
              </a:ext>
            </a:extLst>
          </a:blip>
          <a:srcRect l="-129" t="57018" r="31071" b="412"/>
          <a:stretch/>
        </p:blipFill>
        <p:spPr>
          <a:xfrm>
            <a:off x="-17417" y="3077186"/>
            <a:ext cx="4621327" cy="3780814"/>
          </a:xfrm>
          <a:prstGeom prst="rect">
            <a:avLst/>
          </a:prstGeom>
        </p:spPr>
      </p:pic>
      <p:sp>
        <p:nvSpPr>
          <p:cNvPr id="12" name="Picture Placeholder 11">
            <a:extLst>
              <a:ext uri="{FF2B5EF4-FFF2-40B4-BE49-F238E27FC236}">
                <a16:creationId xmlns:a16="http://schemas.microsoft.com/office/drawing/2014/main" id="{5FA79397-8AB8-44E6-AFA6-16E6E8940387}"/>
              </a:ext>
            </a:extLst>
          </p:cNvPr>
          <p:cNvSpPr>
            <a:spLocks noGrp="1"/>
          </p:cNvSpPr>
          <p:nvPr>
            <p:ph type="pic" sz="quarter" idx="10"/>
          </p:nvPr>
        </p:nvSpPr>
        <p:spPr>
          <a:xfrm>
            <a:off x="-1644" y="0"/>
            <a:ext cx="4618384" cy="500237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2895 w 10000"/>
              <a:gd name="connsiteY3" fmla="*/ 998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1649 w 10000"/>
              <a:gd name="connsiteY3" fmla="*/ 8139 h 10000"/>
              <a:gd name="connsiteX4" fmla="*/ 0 w 10000"/>
              <a:gd name="connsiteY4" fmla="*/ 10000 h 10000"/>
              <a:gd name="connsiteX5" fmla="*/ 0 w 10000"/>
              <a:gd name="connsiteY5" fmla="*/ 0 h 10000"/>
              <a:gd name="connsiteX0" fmla="*/ 13 w 10013"/>
              <a:gd name="connsiteY0" fmla="*/ 0 h 10000"/>
              <a:gd name="connsiteX1" fmla="*/ 10013 w 10013"/>
              <a:gd name="connsiteY1" fmla="*/ 0 h 10000"/>
              <a:gd name="connsiteX2" fmla="*/ 10013 w 10013"/>
              <a:gd name="connsiteY2" fmla="*/ 10000 h 10000"/>
              <a:gd name="connsiteX3" fmla="*/ 1662 w 10013"/>
              <a:gd name="connsiteY3" fmla="*/ 8139 h 10000"/>
              <a:gd name="connsiteX4" fmla="*/ 0 w 10013"/>
              <a:gd name="connsiteY4" fmla="*/ 9906 h 10000"/>
              <a:gd name="connsiteX5" fmla="*/ 13 w 10013"/>
              <a:gd name="connsiteY5"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39 h 10000"/>
              <a:gd name="connsiteX5" fmla="*/ 0 w 10013"/>
              <a:gd name="connsiteY5" fmla="*/ 9906 h 10000"/>
              <a:gd name="connsiteX6" fmla="*/ 13 w 10013"/>
              <a:gd name="connsiteY6"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20 h 10000"/>
              <a:gd name="connsiteX5" fmla="*/ 0 w 10013"/>
              <a:gd name="connsiteY5" fmla="*/ 9906 h 10000"/>
              <a:gd name="connsiteX6" fmla="*/ 13 w 10013"/>
              <a:gd name="connsiteY6" fmla="*/ 0 h 10000"/>
              <a:gd name="connsiteX0" fmla="*/ 13 w 10013"/>
              <a:gd name="connsiteY0" fmla="*/ 0 h 9906"/>
              <a:gd name="connsiteX1" fmla="*/ 10013 w 10013"/>
              <a:gd name="connsiteY1" fmla="*/ 0 h 9906"/>
              <a:gd name="connsiteX2" fmla="*/ 5054 w 10013"/>
              <a:gd name="connsiteY2" fmla="*/ 8139 h 9906"/>
              <a:gd name="connsiteX3" fmla="*/ 1662 w 10013"/>
              <a:gd name="connsiteY3" fmla="*/ 8120 h 9906"/>
              <a:gd name="connsiteX4" fmla="*/ 0 w 10013"/>
              <a:gd name="connsiteY4" fmla="*/ 9906 h 9906"/>
              <a:gd name="connsiteX5" fmla="*/ 13 w 10013"/>
              <a:gd name="connsiteY5" fmla="*/ 0 h 9906"/>
              <a:gd name="connsiteX0" fmla="*/ 13 w 12443"/>
              <a:gd name="connsiteY0" fmla="*/ 0 h 10000"/>
              <a:gd name="connsiteX1" fmla="*/ 12443 w 12443"/>
              <a:gd name="connsiteY1" fmla="*/ 15 h 10000"/>
              <a:gd name="connsiteX2" fmla="*/ 5047 w 12443"/>
              <a:gd name="connsiteY2" fmla="*/ 8216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3" h="10000">
                <a:moveTo>
                  <a:pt x="13" y="0"/>
                </a:moveTo>
                <a:lnTo>
                  <a:pt x="12443" y="15"/>
                </a:lnTo>
                <a:lnTo>
                  <a:pt x="5118" y="8192"/>
                </a:lnTo>
                <a:lnTo>
                  <a:pt x="1660" y="8197"/>
                </a:lnTo>
                <a:lnTo>
                  <a:pt x="0" y="10000"/>
                </a:lnTo>
                <a:cubicBezTo>
                  <a:pt x="4" y="6667"/>
                  <a:pt x="9" y="3333"/>
                  <a:pt x="13" y="0"/>
                </a:cubicBezTo>
                <a:close/>
              </a:path>
            </a:pathLst>
          </a:custGeom>
        </p:spPr>
        <p:txBody>
          <a:bodyPr/>
          <a:lstStyle/>
          <a:p>
            <a:r>
              <a:rPr lang="en-US"/>
              <a:t>Click icon to add picture</a:t>
            </a:r>
            <a:endParaRPr lang="en-AU"/>
          </a:p>
        </p:txBody>
      </p:sp>
      <p:sp>
        <p:nvSpPr>
          <p:cNvPr id="14" name="Title 1">
            <a:extLst>
              <a:ext uri="{FF2B5EF4-FFF2-40B4-BE49-F238E27FC236}">
                <a16:creationId xmlns:a16="http://schemas.microsoft.com/office/drawing/2014/main" id="{91C98F95-0E68-4A44-B719-7B4FA08D7FFD}"/>
              </a:ext>
            </a:extLst>
          </p:cNvPr>
          <p:cNvSpPr>
            <a:spLocks noGrp="1"/>
          </p:cNvSpPr>
          <p:nvPr>
            <p:ph type="ctrTitle"/>
          </p:nvPr>
        </p:nvSpPr>
        <p:spPr>
          <a:xfrm>
            <a:off x="4449922" y="2458466"/>
            <a:ext cx="7323026" cy="1265434"/>
          </a:xfrm>
        </p:spPr>
        <p:txBody>
          <a:bodyPr anchor="b"/>
          <a:lstStyle>
            <a:lvl1pPr algn="l">
              <a:lnSpc>
                <a:spcPts val="3839"/>
              </a:lnSpc>
              <a:defRPr sz="4400" b="1">
                <a:latin typeface="+mj-lt"/>
              </a:defRPr>
            </a:lvl1pPr>
          </a:lstStyle>
          <a:p>
            <a:r>
              <a:rPr lang="en-US" noProof="0"/>
              <a:t>Click to edit Master title style</a:t>
            </a:r>
            <a:endParaRPr lang="en-AU" noProof="0" dirty="0"/>
          </a:p>
        </p:txBody>
      </p:sp>
      <p:sp>
        <p:nvSpPr>
          <p:cNvPr id="15" name="Date Placeholder 15">
            <a:extLst>
              <a:ext uri="{FF2B5EF4-FFF2-40B4-BE49-F238E27FC236}">
                <a16:creationId xmlns:a16="http://schemas.microsoft.com/office/drawing/2014/main" id="{5E23BC08-7410-41BB-957D-61748A0DF5E9}"/>
              </a:ext>
            </a:extLst>
          </p:cNvPr>
          <p:cNvSpPr>
            <a:spLocks noGrp="1"/>
          </p:cNvSpPr>
          <p:nvPr>
            <p:ph type="dt" sz="half" idx="13"/>
          </p:nvPr>
        </p:nvSpPr>
        <p:spPr>
          <a:xfrm>
            <a:off x="4449922" y="4798725"/>
            <a:ext cx="4718346" cy="216000"/>
          </a:xfrm>
          <a:prstGeom prst="rect">
            <a:avLst/>
          </a:prstGeom>
        </p:spPr>
        <p:txBody>
          <a:bodyPr lIns="0"/>
          <a:lstStyle>
            <a:lvl1pPr algn="l">
              <a:lnSpc>
                <a:spcPts val="1280"/>
              </a:lnSpc>
              <a:defRPr sz="1600" b="1">
                <a:solidFill>
                  <a:schemeClr val="tx2"/>
                </a:solidFill>
              </a:defRPr>
            </a:lvl1pPr>
          </a:lstStyle>
          <a:p>
            <a:endParaRPr lang="en-AU" dirty="0"/>
          </a:p>
        </p:txBody>
      </p:sp>
      <p:sp>
        <p:nvSpPr>
          <p:cNvPr id="17" name="Text Placeholder 5">
            <a:extLst>
              <a:ext uri="{FF2B5EF4-FFF2-40B4-BE49-F238E27FC236}">
                <a16:creationId xmlns:a16="http://schemas.microsoft.com/office/drawing/2014/main" id="{C143857A-B927-45D1-B9BE-2D7695B78345}"/>
              </a:ext>
            </a:extLst>
          </p:cNvPr>
          <p:cNvSpPr>
            <a:spLocks noGrp="1"/>
          </p:cNvSpPr>
          <p:nvPr>
            <p:ph type="body" sz="quarter" idx="14"/>
          </p:nvPr>
        </p:nvSpPr>
        <p:spPr>
          <a:xfrm>
            <a:off x="4449922" y="3875599"/>
            <a:ext cx="7323508" cy="698101"/>
          </a:xfrm>
        </p:spPr>
        <p:txBody>
          <a:bodyPr/>
          <a:lstStyle>
            <a:lvl1pPr>
              <a:lnSpc>
                <a:spcPts val="2400"/>
              </a:lnSpc>
              <a:buFontTx/>
              <a:buNone/>
              <a:defRPr sz="2400">
                <a:solidFill>
                  <a:schemeClr val="accent2"/>
                </a:solidFill>
              </a:defRPr>
            </a:lvl1pPr>
            <a:lvl2pPr marL="0" indent="0">
              <a:lnSpc>
                <a:spcPts val="2400"/>
              </a:lnSpc>
              <a:buFontTx/>
              <a:buNone/>
              <a:defRPr sz="2400">
                <a:solidFill>
                  <a:schemeClr val="accent2"/>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11" name="Picture 10" descr="Text&#10;&#10;Description automatically generated">
            <a:extLst>
              <a:ext uri="{FF2B5EF4-FFF2-40B4-BE49-F238E27FC236}">
                <a16:creationId xmlns:a16="http://schemas.microsoft.com/office/drawing/2014/main" id="{E68C793A-2D23-44EB-8AC3-03E09121B8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930"/>
          <a:stretch/>
        </p:blipFill>
        <p:spPr>
          <a:xfrm>
            <a:off x="9741405" y="347564"/>
            <a:ext cx="1957918" cy="381135"/>
          </a:xfrm>
          <a:prstGeom prst="rect">
            <a:avLst/>
          </a:prstGeom>
        </p:spPr>
      </p:pic>
    </p:spTree>
    <p:extLst>
      <p:ext uri="{BB962C8B-B14F-4D97-AF65-F5344CB8AC3E}">
        <p14:creationId xmlns:p14="http://schemas.microsoft.com/office/powerpoint/2010/main" val="1135143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7" name="Picture 6" descr="A picture containing fish, shark&#10;&#10;Description automatically generated">
            <a:extLst>
              <a:ext uri="{FF2B5EF4-FFF2-40B4-BE49-F238E27FC236}">
                <a16:creationId xmlns:a16="http://schemas.microsoft.com/office/drawing/2014/main" id="{AA15758E-5D7A-4883-86E1-9B1761D2A3B4}"/>
              </a:ext>
            </a:extLst>
          </p:cNvPr>
          <p:cNvPicPr/>
          <p:nvPr userDrawn="1"/>
        </p:nvPicPr>
        <p:blipFill rotWithShape="1">
          <a:blip r:embed="rId2" cstate="print">
            <a:extLst>
              <a:ext uri="{28A0092B-C50C-407E-A947-70E740481C1C}">
                <a14:useLocalDpi xmlns:a14="http://schemas.microsoft.com/office/drawing/2010/main" val="0"/>
              </a:ext>
            </a:extLst>
          </a:blip>
          <a:srcRect l="20760" r="1"/>
          <a:stretch/>
        </p:blipFill>
        <p:spPr>
          <a:xfrm rot="5400000" flipH="1">
            <a:off x="2669083" y="-2682300"/>
            <a:ext cx="6853835" cy="12226763"/>
          </a:xfrm>
          <a:prstGeom prst="rect">
            <a:avLst/>
          </a:prstGeom>
        </p:spPr>
      </p:pic>
      <p:sp>
        <p:nvSpPr>
          <p:cNvPr id="2" name="Title 1"/>
          <p:cNvSpPr>
            <a:spLocks noGrp="1"/>
          </p:cNvSpPr>
          <p:nvPr>
            <p:ph type="ctrTitle"/>
          </p:nvPr>
        </p:nvSpPr>
        <p:spPr>
          <a:xfrm>
            <a:off x="747035" y="1994535"/>
            <a:ext cx="8634330" cy="1265434"/>
          </a:xfrm>
        </p:spPr>
        <p:txBody>
          <a:bodyPr anchor="b"/>
          <a:lstStyle>
            <a:lvl1pPr algn="l">
              <a:lnSpc>
                <a:spcPts val="3839"/>
              </a:lnSpc>
              <a:defRPr sz="4800" b="1">
                <a:solidFill>
                  <a:schemeClr val="bg1"/>
                </a:solidFill>
                <a:latin typeface="+mj-lt"/>
              </a:defRPr>
            </a:lvl1pPr>
          </a:lstStyle>
          <a:p>
            <a:r>
              <a:rPr lang="en-US" noProof="0"/>
              <a:t>Click to edit Master title style</a:t>
            </a:r>
            <a:endParaRPr lang="en-AU" noProof="0" dirty="0"/>
          </a:p>
        </p:txBody>
      </p:sp>
      <p:sp>
        <p:nvSpPr>
          <p:cNvPr id="16" name="Date Placeholder 15"/>
          <p:cNvSpPr>
            <a:spLocks noGrp="1"/>
          </p:cNvSpPr>
          <p:nvPr>
            <p:ph type="dt" sz="half" idx="13"/>
          </p:nvPr>
        </p:nvSpPr>
        <p:spPr>
          <a:xfrm>
            <a:off x="747035" y="4113100"/>
            <a:ext cx="1928585" cy="216000"/>
          </a:xfrm>
          <a:prstGeom prst="rect">
            <a:avLst/>
          </a:prstGeom>
        </p:spPr>
        <p:txBody>
          <a:bodyPr lIns="0"/>
          <a:lstStyle>
            <a:lvl1pPr algn="l">
              <a:lnSpc>
                <a:spcPts val="1280"/>
              </a:lnSpc>
              <a:defRPr sz="1600" b="1">
                <a:solidFill>
                  <a:schemeClr val="bg1"/>
                </a:solidFill>
              </a:defRPr>
            </a:lvl1pPr>
          </a:lstStyle>
          <a:p>
            <a:endParaRPr lang="en-AU" dirty="0"/>
          </a:p>
        </p:txBody>
      </p:sp>
      <p:sp>
        <p:nvSpPr>
          <p:cNvPr id="6" name="Text Placeholder 5">
            <a:extLst>
              <a:ext uri="{FF2B5EF4-FFF2-40B4-BE49-F238E27FC236}">
                <a16:creationId xmlns:a16="http://schemas.microsoft.com/office/drawing/2014/main" id="{CA016CDF-06E1-4274-9087-B7B7F3E0C1FB}"/>
              </a:ext>
            </a:extLst>
          </p:cNvPr>
          <p:cNvSpPr>
            <a:spLocks noGrp="1"/>
          </p:cNvSpPr>
          <p:nvPr>
            <p:ph type="body" sz="quarter" idx="14"/>
          </p:nvPr>
        </p:nvSpPr>
        <p:spPr>
          <a:xfrm>
            <a:off x="747035" y="3474005"/>
            <a:ext cx="8634330" cy="540060"/>
          </a:xfrm>
        </p:spPr>
        <p:txBody>
          <a:bodyPr/>
          <a:lstStyle>
            <a:lvl1pPr>
              <a:lnSpc>
                <a:spcPts val="2400"/>
              </a:lnSpc>
              <a:buFontTx/>
              <a:buNone/>
              <a:defRPr sz="2400">
                <a:solidFill>
                  <a:schemeClr val="bg1"/>
                </a:solidFill>
              </a:defRPr>
            </a:lvl1pPr>
            <a:lvl2pPr marL="0" indent="0">
              <a:lnSpc>
                <a:spcPts val="2400"/>
              </a:lnSpc>
              <a:buFontTx/>
              <a:buNone/>
              <a:defRPr sz="2400">
                <a:solidFill>
                  <a:schemeClr val="bg1"/>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9" name="Picture 8" descr="Logo, icon&#10;&#10;Description automatically generated">
            <a:extLst>
              <a:ext uri="{FF2B5EF4-FFF2-40B4-BE49-F238E27FC236}">
                <a16:creationId xmlns:a16="http://schemas.microsoft.com/office/drawing/2014/main" id="{C5811524-DD5F-44F8-9155-D1CA5F6E57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1335" y="5941946"/>
            <a:ext cx="2928884" cy="564781"/>
          </a:xfrm>
          <a:prstGeom prst="rect">
            <a:avLst/>
          </a:prstGeom>
        </p:spPr>
      </p:pic>
    </p:spTree>
    <p:extLst>
      <p:ext uri="{BB962C8B-B14F-4D97-AF65-F5344CB8AC3E}">
        <p14:creationId xmlns:p14="http://schemas.microsoft.com/office/powerpoint/2010/main" val="3114857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FB994-A294-4B94-B47D-C15B915A771C}"/>
              </a:ext>
            </a:extLst>
          </p:cNvPr>
          <p:cNvPicPr/>
          <p:nvPr userDrawn="1"/>
        </p:nvPicPr>
        <p:blipFill rotWithShape="1">
          <a:blip r:embed="rId2" cstate="print">
            <a:extLst>
              <a:ext uri="{28A0092B-C50C-407E-A947-70E740481C1C}">
                <a14:useLocalDpi xmlns:a14="http://schemas.microsoft.com/office/drawing/2010/main" val="0"/>
              </a:ext>
            </a:extLst>
          </a:blip>
          <a:srcRect t="31677" r="59403" b="1"/>
          <a:stretch/>
        </p:blipFill>
        <p:spPr>
          <a:xfrm>
            <a:off x="0" y="1093396"/>
            <a:ext cx="2421925" cy="5764604"/>
          </a:xfrm>
          <a:prstGeom prst="rect">
            <a:avLst/>
          </a:prstGeom>
        </p:spPr>
      </p:pic>
      <p:pic>
        <p:nvPicPr>
          <p:cNvPr id="3" name="Picture 2">
            <a:extLst>
              <a:ext uri="{FF2B5EF4-FFF2-40B4-BE49-F238E27FC236}">
                <a16:creationId xmlns:a16="http://schemas.microsoft.com/office/drawing/2014/main" id="{96CEFD8F-E49E-44A5-B463-BBDCA30375FB}"/>
              </a:ext>
            </a:extLst>
          </p:cNvPr>
          <p:cNvPicPr/>
          <p:nvPr userDrawn="1"/>
        </p:nvPicPr>
        <p:blipFill rotWithShape="1">
          <a:blip r:embed="rId3" cstate="print">
            <a:extLst>
              <a:ext uri="{28A0092B-C50C-407E-A947-70E740481C1C}">
                <a14:useLocalDpi xmlns:a14="http://schemas.microsoft.com/office/drawing/2010/main" val="0"/>
              </a:ext>
            </a:extLst>
          </a:blip>
          <a:srcRect t="31884" r="59403" b="1"/>
          <a:stretch/>
        </p:blipFill>
        <p:spPr>
          <a:xfrm rot="10800000">
            <a:off x="9770074" y="0"/>
            <a:ext cx="2421925" cy="5049180"/>
          </a:xfrm>
          <a:prstGeom prst="rect">
            <a:avLst/>
          </a:prstGeom>
        </p:spPr>
      </p:pic>
      <p:sp>
        <p:nvSpPr>
          <p:cNvPr id="6" name="Title 1">
            <a:extLst>
              <a:ext uri="{FF2B5EF4-FFF2-40B4-BE49-F238E27FC236}">
                <a16:creationId xmlns:a16="http://schemas.microsoft.com/office/drawing/2014/main" id="{7049A9FC-3319-49B6-A33C-933852355700}"/>
              </a:ext>
            </a:extLst>
          </p:cNvPr>
          <p:cNvSpPr>
            <a:spLocks noGrp="1"/>
          </p:cNvSpPr>
          <p:nvPr>
            <p:ph type="ctrTitle"/>
          </p:nvPr>
        </p:nvSpPr>
        <p:spPr>
          <a:xfrm>
            <a:off x="2468282" y="2796283"/>
            <a:ext cx="7274474" cy="1265434"/>
          </a:xfrm>
        </p:spPr>
        <p:txBody>
          <a:bodyPr anchor="ctr"/>
          <a:lstStyle>
            <a:lvl1pPr algn="l">
              <a:lnSpc>
                <a:spcPts val="3839"/>
              </a:lnSpc>
              <a:defRPr sz="4400" b="1">
                <a:latin typeface="+mj-lt"/>
              </a:defRPr>
            </a:lvl1pPr>
          </a:lstStyle>
          <a:p>
            <a:r>
              <a:rPr lang="en-US" noProof="0"/>
              <a:t>Click to edit Master title style</a:t>
            </a:r>
            <a:endParaRPr lang="en-AU" noProof="0" dirty="0"/>
          </a:p>
        </p:txBody>
      </p:sp>
    </p:spTree>
    <p:extLst>
      <p:ext uri="{BB962C8B-B14F-4D97-AF65-F5344CB8AC3E}">
        <p14:creationId xmlns:p14="http://schemas.microsoft.com/office/powerpoint/2010/main" val="2315128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DDE47-171C-41B0-9AAC-A174FAA79CC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0"/>
            <a:ext cx="6771075" cy="1204595"/>
          </a:xfrm>
          <a:prstGeom prst="rect">
            <a:avLst/>
          </a:prstGeom>
        </p:spPr>
      </p:pic>
      <p:sp>
        <p:nvSpPr>
          <p:cNvPr id="3" name="Content Placeholder 2"/>
          <p:cNvSpPr>
            <a:spLocks noGrp="1"/>
          </p:cNvSpPr>
          <p:nvPr>
            <p:ph idx="1" hasCustomPrompt="1"/>
          </p:nvPr>
        </p:nvSpPr>
        <p:spPr>
          <a:xfrm>
            <a:off x="432000" y="1763815"/>
            <a:ext cx="5438975" cy="4096800"/>
          </a:xfrm>
        </p:spPr>
        <p:txBody>
          <a:bodyPr/>
          <a:lstStyle>
            <a:lvl1pPr>
              <a:lnSpc>
                <a:spcPts val="2880"/>
              </a:lnSpc>
              <a:defRPr sz="2400"/>
            </a:lvl1pPr>
            <a:lvl2pPr>
              <a:lnSpc>
                <a:spcPts val="2880"/>
              </a:lnSpc>
              <a:defRPr sz="2400"/>
            </a:lvl2pPr>
            <a:lvl3pPr>
              <a:lnSpc>
                <a:spcPts val="2880"/>
              </a:lnSpc>
              <a:defRPr sz="2400"/>
            </a:lvl3pPr>
            <a:lvl4pPr>
              <a:lnSpc>
                <a:spcPts val="2880"/>
              </a:lnSpc>
              <a:defRPr sz="2400"/>
            </a:lvl4pPr>
            <a:lvl5pPr>
              <a:lnSpc>
                <a:spcPts val="2880"/>
              </a:lnSpc>
              <a:defRPr sz="2400" baseline="0"/>
            </a:lvl5pPr>
            <a:lvl6pPr>
              <a:lnSpc>
                <a:spcPts val="2880"/>
              </a:lnSpc>
              <a:defRPr sz="2400"/>
            </a:lvl6pPr>
            <a:lvl7pPr>
              <a:lnSpc>
                <a:spcPts val="2880"/>
              </a:lnSpc>
              <a:defRPr sz="2400"/>
            </a:lvl7pPr>
            <a:lvl8pPr>
              <a:lnSpc>
                <a:spcPts val="2880"/>
              </a:lnSpc>
              <a:defRPr sz="2400"/>
            </a:lvl8pPr>
            <a:lvl9pPr>
              <a:lnSpc>
                <a:spcPts val="2880"/>
              </a:lnSpc>
              <a:defRPr sz="2400"/>
            </a:lvl9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9" name="Picture Placeholder 4">
            <a:extLst>
              <a:ext uri="{FF2B5EF4-FFF2-40B4-BE49-F238E27FC236}">
                <a16:creationId xmlns:a16="http://schemas.microsoft.com/office/drawing/2014/main" id="{9D96BE57-D089-4F92-8DA7-3B3B55D973FC}"/>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15" name="Footer Placeholder 4">
            <a:extLst>
              <a:ext uri="{FF2B5EF4-FFF2-40B4-BE49-F238E27FC236}">
                <a16:creationId xmlns:a16="http://schemas.microsoft.com/office/drawing/2014/main" id="{0CFB82B0-4B9F-4D6F-9318-ED1772DB4C1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12" name="Text Placeholder 4">
            <a:extLst>
              <a:ext uri="{FF2B5EF4-FFF2-40B4-BE49-F238E27FC236}">
                <a16:creationId xmlns:a16="http://schemas.microsoft.com/office/drawing/2014/main" id="{5080EC19-A403-47FE-A6CB-AB9D1F5C52E7}"/>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pic>
        <p:nvPicPr>
          <p:cNvPr id="13" name="Picture 12" descr="Text&#10;&#10;Description automatically generated">
            <a:extLst>
              <a:ext uri="{FF2B5EF4-FFF2-40B4-BE49-F238E27FC236}">
                <a16:creationId xmlns:a16="http://schemas.microsoft.com/office/drawing/2014/main" id="{7E0A20B6-513E-4461-8792-DD33CD9661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spTree>
    <p:extLst>
      <p:ext uri="{BB962C8B-B14F-4D97-AF65-F5344CB8AC3E}">
        <p14:creationId xmlns:p14="http://schemas.microsoft.com/office/powerpoint/2010/main" val="36595418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AE724D-03E3-4B74-AE8F-D820473D4916}"/>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3" name="Content Placeholder 2"/>
          <p:cNvSpPr>
            <a:spLocks noGrp="1"/>
          </p:cNvSpPr>
          <p:nvPr>
            <p:ph idx="1" hasCustomPrompt="1"/>
          </p:nvPr>
        </p:nvSpPr>
        <p:spPr>
          <a:xfrm>
            <a:off x="432000" y="1763815"/>
            <a:ext cx="11341259" cy="409680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11" name="Footer Placeholder 4">
            <a:extLst>
              <a:ext uri="{FF2B5EF4-FFF2-40B4-BE49-F238E27FC236}">
                <a16:creationId xmlns:a16="http://schemas.microsoft.com/office/drawing/2014/main" id="{602E6C77-74DD-4E9E-9346-D9448B6D91F7}"/>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62734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9083910" y="957600"/>
            <a:ext cx="0" cy="414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3846635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21026"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9"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EFD59ADA-76A1-47C0-83DD-22AE14DA3366}"/>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8" name="Text Placeholder 4">
            <a:extLst>
              <a:ext uri="{FF2B5EF4-FFF2-40B4-BE49-F238E27FC236}">
                <a16:creationId xmlns:a16="http://schemas.microsoft.com/office/drawing/2014/main" id="{053078A8-1CAF-4B73-968C-348AF9F014F3}"/>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056229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8" y="1764001"/>
            <a:ext cx="3548767"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2">
            <a:extLst>
              <a:ext uri="{FF2B5EF4-FFF2-40B4-BE49-F238E27FC236}">
                <a16:creationId xmlns:a16="http://schemas.microsoft.com/office/drawing/2014/main" id="{9FA25391-3A30-4859-947D-11EC99AD1856}"/>
              </a:ext>
            </a:extLst>
          </p:cNvPr>
          <p:cNvSpPr>
            <a:spLocks noGrp="1"/>
          </p:cNvSpPr>
          <p:nvPr>
            <p:ph idx="15" hasCustomPrompt="1"/>
          </p:nvPr>
        </p:nvSpPr>
        <p:spPr>
          <a:xfrm>
            <a:off x="4344087" y="1756112"/>
            <a:ext cx="35496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Content Placeholder 2">
            <a:extLst>
              <a:ext uri="{FF2B5EF4-FFF2-40B4-BE49-F238E27FC236}">
                <a16:creationId xmlns:a16="http://schemas.microsoft.com/office/drawing/2014/main" id="{7664ADE8-0E5A-4126-9D86-E6E2E93DA73C}"/>
              </a:ext>
            </a:extLst>
          </p:cNvPr>
          <p:cNvSpPr>
            <a:spLocks noGrp="1"/>
          </p:cNvSpPr>
          <p:nvPr>
            <p:ph idx="16" hasCustomPrompt="1"/>
          </p:nvPr>
        </p:nvSpPr>
        <p:spPr>
          <a:xfrm>
            <a:off x="8244920" y="1756112"/>
            <a:ext cx="35496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2" name="Footer Placeholder 4">
            <a:extLst>
              <a:ext uri="{FF2B5EF4-FFF2-40B4-BE49-F238E27FC236}">
                <a16:creationId xmlns:a16="http://schemas.microsoft.com/office/drawing/2014/main" id="{2518724A-53F9-4206-99AA-A45A83C284D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11" name="Text Placeholder 4">
            <a:extLst>
              <a:ext uri="{FF2B5EF4-FFF2-40B4-BE49-F238E27FC236}">
                <a16:creationId xmlns:a16="http://schemas.microsoft.com/office/drawing/2014/main" id="{FF671555-2917-47B0-88EF-C1FEF2A97A5F}"/>
              </a:ext>
            </a:extLst>
          </p:cNvPr>
          <p:cNvSpPr>
            <a:spLocks noGrp="1"/>
          </p:cNvSpPr>
          <p:nvPr>
            <p:ph type="body" sz="quarter" idx="17"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8726494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Picture Placeholder 4">
            <a:extLst>
              <a:ext uri="{FF2B5EF4-FFF2-40B4-BE49-F238E27FC236}">
                <a16:creationId xmlns:a16="http://schemas.microsoft.com/office/drawing/2014/main" id="{4CE15CEA-EEA0-4ADD-BFFD-5C31669FEE79}"/>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7" name="Content Placeholder 2">
            <a:extLst>
              <a:ext uri="{FF2B5EF4-FFF2-40B4-BE49-F238E27FC236}">
                <a16:creationId xmlns:a16="http://schemas.microsoft.com/office/drawing/2014/main" id="{FDD72E64-A1F0-4E38-8DCD-EFD87BAB5407}"/>
              </a:ext>
            </a:extLst>
          </p:cNvPr>
          <p:cNvSpPr>
            <a:spLocks noGrp="1"/>
          </p:cNvSpPr>
          <p:nvPr>
            <p:ph idx="13" hasCustomPrompt="1"/>
          </p:nvPr>
        </p:nvSpPr>
        <p:spPr>
          <a:xfrm>
            <a:off x="431998" y="1764001"/>
            <a:ext cx="6114051"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FD83D886-C8FC-4F6C-A8CA-430BD8765138}"/>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9" name="Text Placeholder 4">
            <a:extLst>
              <a:ext uri="{FF2B5EF4-FFF2-40B4-BE49-F238E27FC236}">
                <a16:creationId xmlns:a16="http://schemas.microsoft.com/office/drawing/2014/main" id="{3301410E-1B6F-4042-A068-6E3ABD95ED66}"/>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4125480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Footer Placeholder 4">
            <a:extLst>
              <a:ext uri="{FF2B5EF4-FFF2-40B4-BE49-F238E27FC236}">
                <a16:creationId xmlns:a16="http://schemas.microsoft.com/office/drawing/2014/main" id="{6877A14C-338E-4A23-A1C7-750221415D5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7" name="Text Placeholder 4">
            <a:extLst>
              <a:ext uri="{FF2B5EF4-FFF2-40B4-BE49-F238E27FC236}">
                <a16:creationId xmlns:a16="http://schemas.microsoft.com/office/drawing/2014/main" id="{3767F6A8-FD8A-482E-B483-AC9C644D9A0A}"/>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6892727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2569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Content and Imag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a:t>Click to edit Master title style</a:t>
            </a:r>
            <a:endParaRPr lang="en-AU"/>
          </a:p>
        </p:txBody>
      </p:sp>
      <p:sp>
        <p:nvSpPr>
          <p:cNvPr id="5" name="Picture Placeholder 4">
            <a:extLst>
              <a:ext uri="{FF2B5EF4-FFF2-40B4-BE49-F238E27FC236}">
                <a16:creationId xmlns:a16="http://schemas.microsoft.com/office/drawing/2014/main" id="{4CE15CEA-EEA0-4ADD-BFFD-5C31669FEE79}"/>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7" name="Content Placeholder 2">
            <a:extLst>
              <a:ext uri="{FF2B5EF4-FFF2-40B4-BE49-F238E27FC236}">
                <a16:creationId xmlns:a16="http://schemas.microsoft.com/office/drawing/2014/main" id="{FDD72E64-A1F0-4E38-8DCD-EFD87BAB5407}"/>
              </a:ext>
            </a:extLst>
          </p:cNvPr>
          <p:cNvSpPr>
            <a:spLocks noGrp="1"/>
          </p:cNvSpPr>
          <p:nvPr>
            <p:ph idx="13" hasCustomPrompt="1"/>
          </p:nvPr>
        </p:nvSpPr>
        <p:spPr>
          <a:xfrm>
            <a:off x="431998" y="1764001"/>
            <a:ext cx="6114051"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FD83D886-C8FC-4F6C-A8CA-430BD8765138}"/>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8" name="Text Placeholder 5">
            <a:extLst>
              <a:ext uri="{FF2B5EF4-FFF2-40B4-BE49-F238E27FC236}">
                <a16:creationId xmlns:a16="http://schemas.microsoft.com/office/drawing/2014/main" id="{08816E1A-073B-47C8-95EE-115B695193C0}"/>
              </a:ext>
            </a:extLst>
          </p:cNvPr>
          <p:cNvSpPr>
            <a:spLocks noGrp="1"/>
          </p:cNvSpPr>
          <p:nvPr>
            <p:ph type="body" sz="quarter" idx="15"/>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489881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3314152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530507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21026"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a:t>Click to edit Master title style</a:t>
            </a:r>
            <a:endParaRPr lang="en-AU" dirty="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9" y="1764001"/>
            <a:ext cx="5472000" cy="409527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7" name="Text Placeholder 5">
            <a:extLst>
              <a:ext uri="{FF2B5EF4-FFF2-40B4-BE49-F238E27FC236}">
                <a16:creationId xmlns:a16="http://schemas.microsoft.com/office/drawing/2014/main" id="{73634BFC-0D93-4A40-992B-7FF3A95B6E58}"/>
              </a:ext>
            </a:extLst>
          </p:cNvPr>
          <p:cNvSpPr>
            <a:spLocks noGrp="1"/>
          </p:cNvSpPr>
          <p:nvPr>
            <p:ph type="body" sz="quarter" idx="14"/>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
        <p:nvSpPr>
          <p:cNvPr id="10" name="Footer Placeholder 4">
            <a:extLst>
              <a:ext uri="{FF2B5EF4-FFF2-40B4-BE49-F238E27FC236}">
                <a16:creationId xmlns:a16="http://schemas.microsoft.com/office/drawing/2014/main" id="{EFD59ADA-76A1-47C0-83DD-22AE14DA3366}"/>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860340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2899289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ntent_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DB7ECD1-8517-A1C0-98C1-94717658346B}"/>
              </a:ext>
            </a:extLst>
          </p:cNvPr>
          <p:cNvSpPr>
            <a:spLocks noGrp="1"/>
          </p:cNvSpPr>
          <p:nvPr>
            <p:ph type="pic" sz="quarter" idx="16" hasCustomPrompt="1"/>
          </p:nvPr>
        </p:nvSpPr>
        <p:spPr>
          <a:xfrm>
            <a:off x="7534274" y="0"/>
            <a:ext cx="4657725" cy="6859152"/>
          </a:xfrm>
          <a:custGeom>
            <a:avLst/>
            <a:gdLst>
              <a:gd name="connsiteX0" fmla="*/ 3918489 w 4657725"/>
              <a:gd name="connsiteY0" fmla="*/ 6858000 h 6859152"/>
              <a:gd name="connsiteX1" fmla="*/ 4657326 w 4657725"/>
              <a:gd name="connsiteY1" fmla="*/ 6858000 h 6859152"/>
              <a:gd name="connsiteX2" fmla="*/ 4657326 w 4657725"/>
              <a:gd name="connsiteY2" fmla="*/ 6859152 h 6859152"/>
              <a:gd name="connsiteX3" fmla="*/ 3917321 w 4657725"/>
              <a:gd name="connsiteY3" fmla="*/ 6859152 h 6859152"/>
              <a:gd name="connsiteX4" fmla="*/ 0 w 4657725"/>
              <a:gd name="connsiteY4" fmla="*/ 0 h 6859152"/>
              <a:gd name="connsiteX5" fmla="*/ 4657725 w 4657725"/>
              <a:gd name="connsiteY5" fmla="*/ 0 h 6859152"/>
              <a:gd name="connsiteX6" fmla="*/ 4657725 w 4657725"/>
              <a:gd name="connsiteY6" fmla="*/ 6858000 h 6859152"/>
              <a:gd name="connsiteX7" fmla="*/ 4657326 w 4657725"/>
              <a:gd name="connsiteY7" fmla="*/ 6858000 h 6859152"/>
              <a:gd name="connsiteX8" fmla="*/ 4657326 w 4657725"/>
              <a:gd name="connsiteY8" fmla="*/ 6129300 h 6859152"/>
              <a:gd name="connsiteX9" fmla="*/ 3918489 w 4657725"/>
              <a:gd name="connsiteY9" fmla="*/ 6858000 h 6859152"/>
              <a:gd name="connsiteX10" fmla="*/ 0 w 46577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725" h="6859152">
                <a:moveTo>
                  <a:pt x="3918489" y="6858000"/>
                </a:moveTo>
                <a:lnTo>
                  <a:pt x="4657326" y="6858000"/>
                </a:lnTo>
                <a:lnTo>
                  <a:pt x="4657326" y="6859152"/>
                </a:lnTo>
                <a:lnTo>
                  <a:pt x="3917321" y="6859152"/>
                </a:lnTo>
                <a:close/>
                <a:moveTo>
                  <a:pt x="0" y="0"/>
                </a:moveTo>
                <a:lnTo>
                  <a:pt x="4657725" y="0"/>
                </a:lnTo>
                <a:lnTo>
                  <a:pt x="4657725" y="6858000"/>
                </a:lnTo>
                <a:lnTo>
                  <a:pt x="4657326" y="6858000"/>
                </a:lnTo>
                <a:lnTo>
                  <a:pt x="4657326" y="6129300"/>
                </a:lnTo>
                <a:lnTo>
                  <a:pt x="39184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503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6691904"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8730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27F50-3529-2B4B-6EB0-DB994D000D5E}"/>
              </a:ext>
            </a:extLst>
          </p:cNvPr>
          <p:cNvCxnSpPr>
            <a:cxnSpLocks/>
          </p:cNvCxnSpPr>
          <p:nvPr userDrawn="1"/>
        </p:nvCxnSpPr>
        <p:spPr>
          <a:xfrm>
            <a:off x="273045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8888E-7B80-75B0-AB7D-AEF03ED96E44}"/>
              </a:ext>
            </a:extLst>
          </p:cNvPr>
          <p:cNvCxnSpPr>
            <a:cxnSpLocks/>
          </p:cNvCxnSpPr>
          <p:nvPr userDrawn="1"/>
        </p:nvCxnSpPr>
        <p:spPr>
          <a:xfrm>
            <a:off x="5064075"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483B8EF-DA86-8984-AADB-E2C3A0F8F843}"/>
              </a:ext>
            </a:extLst>
          </p:cNvPr>
          <p:cNvSpPr>
            <a:spLocks noGrp="1"/>
          </p:cNvSpPr>
          <p:nvPr>
            <p:ph idx="14" hasCustomPrompt="1"/>
          </p:nvPr>
        </p:nvSpPr>
        <p:spPr>
          <a:xfrm>
            <a:off x="29744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3" name="Content Placeholder 2">
            <a:extLst>
              <a:ext uri="{FF2B5EF4-FFF2-40B4-BE49-F238E27FC236}">
                <a16:creationId xmlns:a16="http://schemas.microsoft.com/office/drawing/2014/main" id="{A29E219C-DEBB-2FCE-AC1B-3545041D332D}"/>
              </a:ext>
            </a:extLst>
          </p:cNvPr>
          <p:cNvSpPr>
            <a:spLocks noGrp="1"/>
          </p:cNvSpPr>
          <p:nvPr>
            <p:ph idx="15" hasCustomPrompt="1"/>
          </p:nvPr>
        </p:nvSpPr>
        <p:spPr>
          <a:xfrm>
            <a:off x="5346220"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33591012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F666CF-D7B3-E2C0-CB40-848D2CFCC9DE}"/>
              </a:ext>
            </a:extLst>
          </p:cNvPr>
          <p:cNvSpPr>
            <a:spLocks noGrp="1"/>
          </p:cNvSpPr>
          <p:nvPr>
            <p:ph type="pic" sz="quarter" idx="16" hasCustomPrompt="1"/>
          </p:nvPr>
        </p:nvSpPr>
        <p:spPr>
          <a:xfrm>
            <a:off x="0" y="0"/>
            <a:ext cx="12191999" cy="5719313"/>
          </a:xfrm>
          <a:custGeom>
            <a:avLst/>
            <a:gdLst>
              <a:gd name="connsiteX0" fmla="*/ 0 w 12191999"/>
              <a:gd name="connsiteY0" fmla="*/ 0 h 5719313"/>
              <a:gd name="connsiteX1" fmla="*/ 12191999 w 12191999"/>
              <a:gd name="connsiteY1" fmla="*/ 0 h 5719313"/>
              <a:gd name="connsiteX2" fmla="*/ 12191999 w 12191999"/>
              <a:gd name="connsiteY2" fmla="*/ 5719313 h 5719313"/>
              <a:gd name="connsiteX3" fmla="*/ 11833200 w 12191999"/>
              <a:gd name="connsiteY3" fmla="*/ 5719313 h 5719313"/>
              <a:gd name="connsiteX4" fmla="*/ 11833200 w 12191999"/>
              <a:gd name="connsiteY4" fmla="*/ 361411 h 5719313"/>
              <a:gd name="connsiteX5" fmla="*/ 6303600 w 12191999"/>
              <a:gd name="connsiteY5" fmla="*/ 361411 h 5719313"/>
              <a:gd name="connsiteX6" fmla="*/ 6303600 w 12191999"/>
              <a:gd name="connsiteY6" fmla="*/ 5719313 h 5719313"/>
              <a:gd name="connsiteX7" fmla="*/ 0 w 12191999"/>
              <a:gd name="connsiteY7" fmla="*/ 5719313 h 57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719313">
                <a:moveTo>
                  <a:pt x="0" y="0"/>
                </a:moveTo>
                <a:lnTo>
                  <a:pt x="12191999" y="0"/>
                </a:lnTo>
                <a:lnTo>
                  <a:pt x="12191999" y="5719313"/>
                </a:lnTo>
                <a:lnTo>
                  <a:pt x="11833200" y="5719313"/>
                </a:lnTo>
                <a:lnTo>
                  <a:pt x="11833200" y="361411"/>
                </a:lnTo>
                <a:lnTo>
                  <a:pt x="6303600" y="361411"/>
                </a:lnTo>
                <a:lnTo>
                  <a:pt x="6303600" y="5719313"/>
                </a:lnTo>
                <a:lnTo>
                  <a:pt x="0" y="5719313"/>
                </a:lnTo>
                <a:close/>
              </a:path>
            </a:pathLst>
          </a:custGeom>
          <a:ln>
            <a:noFill/>
          </a:ln>
        </p:spPr>
        <p:txBody>
          <a:bodyPr wrap="square" anchor="ctr" anchorCtr="0">
            <a:noAutofit/>
          </a:bodyPr>
          <a:lstStyle>
            <a:lvl1pPr algn="ctr">
              <a:defRPr/>
            </a:lvl1pPr>
          </a:lstStyle>
          <a:p>
            <a:r>
              <a:rPr lang="en-AU"/>
              <a:t>Click icon to insert image</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4346B472-1E64-0306-46DC-704E92501205}"/>
              </a:ext>
            </a:extLst>
          </p:cNvPr>
          <p:cNvSpPr>
            <a:spLocks noGrp="1"/>
          </p:cNvSpPr>
          <p:nvPr>
            <p:ph type="ftr" sz="quarter" idx="15"/>
          </p:nvPr>
        </p:nvSpPr>
        <p:spPr/>
        <p:txBody>
          <a:bodyPr/>
          <a:lstStyle/>
          <a:p>
            <a:r>
              <a:rPr lang="en-AU"/>
              <a:t>SciDev | IChemE Webinar </a:t>
            </a:r>
          </a:p>
        </p:txBody>
      </p:sp>
      <p:sp>
        <p:nvSpPr>
          <p:cNvPr id="14" name="bg object 18">
            <a:extLst>
              <a:ext uri="{FF2B5EF4-FFF2-40B4-BE49-F238E27FC236}">
                <a16:creationId xmlns:a16="http://schemas.microsoft.com/office/drawing/2014/main" id="{A340AACE-A618-7618-6526-A24C99A5B8DD}"/>
              </a:ext>
            </a:extLst>
          </p:cNvPr>
          <p:cNvSpPr/>
          <p:nvPr userDrawn="1"/>
        </p:nvSpPr>
        <p:spPr>
          <a:xfrm>
            <a:off x="6304673" y="359996"/>
            <a:ext cx="5528945" cy="6228080"/>
          </a:xfrm>
          <a:custGeom>
            <a:avLst/>
            <a:gdLst/>
            <a:ahLst/>
            <a:cxnLst/>
            <a:rect l="l" t="t" r="r" b="b"/>
            <a:pathLst>
              <a:path w="5528945" h="6228080">
                <a:moveTo>
                  <a:pt x="5528132" y="0"/>
                </a:moveTo>
                <a:lnTo>
                  <a:pt x="0" y="0"/>
                </a:lnTo>
                <a:lnTo>
                  <a:pt x="0" y="6228003"/>
                </a:lnTo>
                <a:lnTo>
                  <a:pt x="858227" y="5360619"/>
                </a:lnTo>
                <a:lnTo>
                  <a:pt x="5528525" y="5360619"/>
                </a:lnTo>
                <a:lnTo>
                  <a:pt x="5528132"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009200" y="1602000"/>
            <a:ext cx="4114800" cy="2059200"/>
          </a:xfrm>
        </p:spPr>
        <p:txBody>
          <a:bodyPr anchor="b" anchorCtr="0"/>
          <a:lstStyle>
            <a:lvl1pPr>
              <a:lnSpc>
                <a:spcPct val="100000"/>
              </a:lnSpc>
              <a:spcBef>
                <a:spcPts val="0"/>
              </a:spcBef>
              <a:defRPr sz="36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009201" y="3744035"/>
            <a:ext cx="4114800" cy="405045"/>
          </a:xfrm>
        </p:spPr>
        <p:txBody>
          <a:bodyPr/>
          <a:lstStyle>
            <a:lvl1pPr>
              <a:lnSpc>
                <a:spcPts val="2000"/>
              </a:lnSpc>
              <a:spcBef>
                <a:spcPts val="0"/>
              </a:spcBef>
              <a:spcAft>
                <a:spcPts val="0"/>
              </a:spcAft>
              <a:defRPr sz="1600" b="0" cap="all">
                <a:solidFill>
                  <a:schemeClr val="bg1"/>
                </a:solidFill>
                <a:latin typeface="+mj-lt"/>
              </a:defRPr>
            </a:lvl1pPr>
            <a:lvl2pPr marL="0" indent="0">
              <a:lnSpc>
                <a:spcPts val="2000"/>
              </a:lnSpc>
              <a:spcAft>
                <a:spcPts val="0"/>
              </a:spcAft>
              <a:buNone/>
              <a:defRPr sz="1600" b="0" cap="all">
                <a:solidFill>
                  <a:schemeClr val="bg1"/>
                </a:solidFill>
                <a:latin typeface="+mj-lt"/>
              </a:defRPr>
            </a:lvl2pPr>
            <a:lvl3pPr marL="0" indent="0">
              <a:lnSpc>
                <a:spcPts val="2000"/>
              </a:lnSpc>
              <a:spcAft>
                <a:spcPts val="0"/>
              </a:spcAft>
              <a:buNone/>
              <a:defRPr sz="1600" b="0" cap="all">
                <a:solidFill>
                  <a:schemeClr val="bg1"/>
                </a:solidFill>
                <a:latin typeface="+mj-lt"/>
              </a:defRPr>
            </a:lvl3pPr>
            <a:lvl4pPr marL="0" indent="0">
              <a:lnSpc>
                <a:spcPts val="2000"/>
              </a:lnSpc>
              <a:spcAft>
                <a:spcPts val="0"/>
              </a:spcAft>
              <a:buNone/>
              <a:defRPr sz="1600" b="0" cap="all">
                <a:solidFill>
                  <a:schemeClr val="bg1"/>
                </a:solidFill>
                <a:latin typeface="+mj-lt"/>
              </a:defRPr>
            </a:lvl4pPr>
            <a:lvl5pPr marL="0" indent="0">
              <a:lnSpc>
                <a:spcPts val="2000"/>
              </a:lnSpc>
              <a:spcAft>
                <a:spcPts val="0"/>
              </a:spcAft>
              <a:buNone/>
              <a:defRPr sz="1600" b="0" cap="all">
                <a:solidFill>
                  <a:schemeClr val="bg1"/>
                </a:solidFill>
                <a:latin typeface="+mj-lt"/>
              </a:defRPr>
            </a:lvl5pPr>
            <a:lvl6pPr marL="0" indent="0">
              <a:lnSpc>
                <a:spcPts val="2000"/>
              </a:lnSpc>
              <a:spcAft>
                <a:spcPts val="0"/>
              </a:spcAft>
              <a:buNone/>
              <a:defRPr sz="1600" b="0" cap="all">
                <a:solidFill>
                  <a:schemeClr val="bg1"/>
                </a:solidFill>
                <a:latin typeface="+mj-lt"/>
              </a:defRPr>
            </a:lvl6pPr>
            <a:lvl7pPr marL="0" indent="0">
              <a:lnSpc>
                <a:spcPts val="2000"/>
              </a:lnSpc>
              <a:spcAft>
                <a:spcPts val="0"/>
              </a:spcAft>
              <a:buNone/>
              <a:defRPr sz="1600" b="0" cap="all">
                <a:solidFill>
                  <a:schemeClr val="bg1"/>
                </a:solidFill>
                <a:latin typeface="+mj-lt"/>
              </a:defRPr>
            </a:lvl7pPr>
            <a:lvl8pPr marL="0" indent="0">
              <a:lnSpc>
                <a:spcPts val="2000"/>
              </a:lnSpc>
              <a:spcAft>
                <a:spcPts val="0"/>
              </a:spcAft>
              <a:buNone/>
              <a:defRPr sz="1600" b="0" cap="all">
                <a:solidFill>
                  <a:schemeClr val="bg1"/>
                </a:solidFill>
                <a:latin typeface="+mj-lt"/>
              </a:defRPr>
            </a:lvl8pPr>
            <a:lvl9pPr marL="0" indent="0">
              <a:lnSpc>
                <a:spcPts val="2000"/>
              </a:lnSpc>
              <a:spcAft>
                <a:spcPts val="0"/>
              </a:spcAft>
              <a:buNone/>
              <a:defRPr sz="1600" b="0" cap="all">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35126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1" y="1800000"/>
            <a:ext cx="5400000" cy="3960000"/>
          </a:xfrm>
        </p:spPr>
        <p:txBody>
          <a:bodyPr/>
          <a:lstStyle>
            <a:lvl1pPr>
              <a:lnSpc>
                <a:spcPts val="3000"/>
              </a:lnSpc>
              <a:spcAft>
                <a:spcPts val="800"/>
              </a:spcAft>
              <a:defRPr sz="2400">
                <a:solidFill>
                  <a:schemeClr val="accent4"/>
                </a:solidFill>
                <a:latin typeface="+mn-lt"/>
              </a:defRPr>
            </a:lvl1pPr>
            <a:lvl2pPr>
              <a:lnSpc>
                <a:spcPts val="3000"/>
              </a:lnSpc>
              <a:spcAft>
                <a:spcPts val="800"/>
              </a:spcAft>
              <a:defRPr sz="2400">
                <a:solidFill>
                  <a:schemeClr val="tx1"/>
                </a:solidFill>
                <a:latin typeface="+mn-lt"/>
              </a:defRPr>
            </a:lvl2pPr>
            <a:lvl3pPr marL="216000" indent="-216000">
              <a:lnSpc>
                <a:spcPts val="3000"/>
              </a:lnSpc>
              <a:spcAft>
                <a:spcPts val="800"/>
              </a:spcAft>
              <a:defRPr sz="2400">
                <a:solidFill>
                  <a:schemeClr val="tx1"/>
                </a:solidFill>
                <a:latin typeface="+mn-lt"/>
              </a:defRPr>
            </a:lvl3pPr>
            <a:lvl4pPr marL="216000" indent="-216000">
              <a:lnSpc>
                <a:spcPts val="3000"/>
              </a:lnSpc>
              <a:spcAft>
                <a:spcPts val="800"/>
              </a:spcAft>
              <a:buFont typeface="Arial" panose="020B0604020202020204" pitchFamily="34" charset="0"/>
              <a:buChar char="•"/>
              <a:defRPr sz="2400">
                <a:solidFill>
                  <a:schemeClr val="tx1"/>
                </a:solidFill>
                <a:latin typeface="+mn-lt"/>
              </a:defRPr>
            </a:lvl4pPr>
            <a:lvl5pPr marL="216000" indent="-216000">
              <a:lnSpc>
                <a:spcPts val="3000"/>
              </a:lnSpc>
              <a:spcAft>
                <a:spcPts val="800"/>
              </a:spcAft>
              <a:buFont typeface="Arial" panose="020B0604020202020204" pitchFamily="34" charset="0"/>
              <a:buChar char="•"/>
              <a:defRPr sz="2400">
                <a:solidFill>
                  <a:schemeClr val="tx1"/>
                </a:solidFill>
                <a:latin typeface="+mn-lt"/>
              </a:defRPr>
            </a:lvl5pPr>
            <a:lvl6pPr marL="216000" indent="-216000">
              <a:lnSpc>
                <a:spcPts val="3000"/>
              </a:lnSpc>
              <a:spcAft>
                <a:spcPts val="800"/>
              </a:spcAft>
              <a:buFont typeface="Arial" panose="020B0604020202020204" pitchFamily="34" charset="0"/>
              <a:buChar char="•"/>
              <a:defRPr sz="2400">
                <a:solidFill>
                  <a:schemeClr val="tx1"/>
                </a:solidFill>
                <a:latin typeface="+mn-lt"/>
              </a:defRPr>
            </a:lvl6pPr>
            <a:lvl7pPr marL="216000" indent="-216000">
              <a:lnSpc>
                <a:spcPts val="3000"/>
              </a:lnSpc>
              <a:spcAft>
                <a:spcPts val="800"/>
              </a:spcAft>
              <a:buFont typeface="Arial" panose="020B0604020202020204" pitchFamily="34" charset="0"/>
              <a:buChar char="•"/>
              <a:defRPr sz="2400">
                <a:solidFill>
                  <a:schemeClr val="tx1"/>
                </a:solidFill>
                <a:latin typeface="+mn-lt"/>
              </a:defRPr>
            </a:lvl7pPr>
            <a:lvl8pPr marL="216000" indent="-216000">
              <a:lnSpc>
                <a:spcPts val="3000"/>
              </a:lnSpc>
              <a:spcAft>
                <a:spcPts val="800"/>
              </a:spcAft>
              <a:buFont typeface="Arial" panose="020B0604020202020204" pitchFamily="34" charset="0"/>
              <a:buChar char="•"/>
              <a:defRPr sz="2400">
                <a:solidFill>
                  <a:schemeClr val="tx1"/>
                </a:solidFill>
                <a:latin typeface="+mn-lt"/>
              </a:defRPr>
            </a:lvl8pPr>
            <a:lvl9pPr marL="216000" indent="-216000">
              <a:lnSpc>
                <a:spcPts val="3000"/>
              </a:lnSpc>
              <a:spcAft>
                <a:spcPts val="800"/>
              </a:spcAft>
              <a:buFont typeface="Arial" panose="020B0604020202020204" pitchFamily="34" charset="0"/>
              <a:buChar char="•"/>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8">
            <a:extLst>
              <a:ext uri="{FF2B5EF4-FFF2-40B4-BE49-F238E27FC236}">
                <a16:creationId xmlns:a16="http://schemas.microsoft.com/office/drawing/2014/main" id="{18B82AB8-461B-20DC-E4D1-429178C42E36}"/>
              </a:ext>
            </a:extLst>
          </p:cNvPr>
          <p:cNvSpPr>
            <a:spLocks noGrp="1"/>
          </p:cNvSpPr>
          <p:nvPr>
            <p:ph type="pic" sz="quarter" idx="15" hasCustomPrompt="1"/>
          </p:nvPr>
        </p:nvSpPr>
        <p:spPr>
          <a:xfrm>
            <a:off x="6183669" y="1800000"/>
            <a:ext cx="5400000" cy="3960000"/>
          </a:xfrm>
        </p:spPr>
        <p:txBody>
          <a:bodyPr anchor="ctr" anchorCtr="0"/>
          <a:lstStyle>
            <a:lvl1pPr algn="ctr">
              <a:defRPr/>
            </a:lvl1pPr>
          </a:lstStyle>
          <a:p>
            <a:r>
              <a:rPr lang="en-AU"/>
              <a:t>Click icon to Insert image here</a:t>
            </a:r>
          </a:p>
        </p:txBody>
      </p:sp>
    </p:spTree>
    <p:extLst>
      <p:ext uri="{BB962C8B-B14F-4D97-AF65-F5344CB8AC3E}">
        <p14:creationId xmlns:p14="http://schemas.microsoft.com/office/powerpoint/2010/main" val="16512163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D9BD96FB-0AA0-35F6-8FEA-45BED96852F0}"/>
              </a:ext>
            </a:extLst>
          </p:cNvPr>
          <p:cNvSpPr>
            <a:spLocks noGrp="1"/>
          </p:cNvSpPr>
          <p:nvPr>
            <p:ph type="tbl" sz="quarter" idx="15" hasCustomPrompt="1"/>
          </p:nvPr>
        </p:nvSpPr>
        <p:spPr>
          <a:xfrm>
            <a:off x="349201" y="1800000"/>
            <a:ext cx="11234468" cy="3960000"/>
          </a:xfrm>
        </p:spPr>
        <p:txBody>
          <a:bodyPr anchor="ctr" anchorCtr="0"/>
          <a:lstStyle>
            <a:lvl1pPr algn="ctr">
              <a:defRPr/>
            </a:lvl1pPr>
          </a:lstStyle>
          <a:p>
            <a:r>
              <a:rPr lang="en-AU"/>
              <a:t>Click icon to insert Table here</a:t>
            </a:r>
          </a:p>
        </p:txBody>
      </p:sp>
    </p:spTree>
    <p:extLst>
      <p:ext uri="{BB962C8B-B14F-4D97-AF65-F5344CB8AC3E}">
        <p14:creationId xmlns:p14="http://schemas.microsoft.com/office/powerpoint/2010/main" val="29819630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0" y="1800000"/>
            <a:ext cx="11234469"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42583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5">
            <a:extLst>
              <a:ext uri="{FF2B5EF4-FFF2-40B4-BE49-F238E27FC236}">
                <a16:creationId xmlns:a16="http://schemas.microsoft.com/office/drawing/2014/main" id="{730FA7A2-CC7C-CD70-36FA-D5AA337E8926}"/>
              </a:ext>
            </a:extLst>
          </p:cNvPr>
          <p:cNvSpPr>
            <a:spLocks noGrp="1"/>
          </p:cNvSpPr>
          <p:nvPr>
            <p:ph type="ftr" sz="quarter" idx="15"/>
          </p:nvPr>
        </p:nvSpPr>
        <p:spPr/>
        <p:txBody>
          <a:bodyPr/>
          <a:lstStyle/>
          <a:p>
            <a:r>
              <a:rPr lang="en-AU"/>
              <a:t>SciDev | IChemE Webinar </a:t>
            </a:r>
          </a:p>
        </p:txBody>
      </p:sp>
      <p:sp>
        <p:nvSpPr>
          <p:cNvPr id="2" name="Title 1">
            <a:extLst>
              <a:ext uri="{FF2B5EF4-FFF2-40B4-BE49-F238E27FC236}">
                <a16:creationId xmlns:a16="http://schemas.microsoft.com/office/drawing/2014/main" id="{96080A53-5C08-E6F1-0FE8-AE30EA04E8A4}"/>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201F6625-D076-BADA-E51D-E3D68B3AB507}"/>
              </a:ext>
            </a:extLst>
          </p:cNvPr>
          <p:cNvSpPr>
            <a:spLocks noGrp="1"/>
          </p:cNvSpPr>
          <p:nvPr>
            <p:ph sz="quarter" idx="14"/>
          </p:nvPr>
        </p:nvSpPr>
        <p:spPr>
          <a:xfrm>
            <a:off x="349200"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471CC10F-BE87-5FE3-2618-F23EA3F2BD2B}"/>
              </a:ext>
            </a:extLst>
          </p:cNvPr>
          <p:cNvSpPr>
            <a:spLocks noGrp="1"/>
          </p:cNvSpPr>
          <p:nvPr>
            <p:ph sz="quarter" idx="16"/>
          </p:nvPr>
        </p:nvSpPr>
        <p:spPr>
          <a:xfrm>
            <a:off x="6179769"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496289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Content_4 Images">
    <p:bg>
      <p:bgPr>
        <a:solidFill>
          <a:srgbClr val="E9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200" y="421200"/>
            <a:ext cx="4284000" cy="878400"/>
          </a:xfrm>
        </p:spPr>
        <p:txBody>
          <a:bodyPr/>
          <a:lstStyle>
            <a:lvl1pPr>
              <a:defRPr>
                <a:solidFill>
                  <a:srgbClr val="2E3A3C"/>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5" name="object 4">
            <a:extLst>
              <a:ext uri="{FF2B5EF4-FFF2-40B4-BE49-F238E27FC236}">
                <a16:creationId xmlns:a16="http://schemas.microsoft.com/office/drawing/2014/main" id="{D44DD74A-BA0D-2CF1-C02D-04EC7B2C0272}"/>
              </a:ext>
            </a:extLst>
          </p:cNvPr>
          <p:cNvSpPr/>
          <p:nvPr userDrawn="1"/>
        </p:nvSpPr>
        <p:spPr>
          <a:xfrm>
            <a:off x="389645" y="2594634"/>
            <a:ext cx="0" cy="3247390"/>
          </a:xfrm>
          <a:custGeom>
            <a:avLst/>
            <a:gdLst/>
            <a:ahLst/>
            <a:cxnLst/>
            <a:rect l="l" t="t" r="r" b="b"/>
            <a:pathLst>
              <a:path h="3247390">
                <a:moveTo>
                  <a:pt x="0" y="0"/>
                </a:moveTo>
                <a:lnTo>
                  <a:pt x="0" y="3247199"/>
                </a:lnTo>
              </a:path>
            </a:pathLst>
          </a:custGeom>
          <a:ln w="6350">
            <a:solidFill>
              <a:schemeClr val="accent5"/>
            </a:solidFill>
          </a:ln>
        </p:spPr>
        <p:txBody>
          <a:bodyPr wrap="square" lIns="0" tIns="0" rIns="0" bIns="0" rtlCol="0"/>
          <a:lstStyle/>
          <a:p>
            <a:endParaRPr/>
          </a:p>
        </p:txBody>
      </p:sp>
      <p:sp>
        <p:nvSpPr>
          <p:cNvPr id="7" name="Text Placeholder 6">
            <a:extLst>
              <a:ext uri="{FF2B5EF4-FFF2-40B4-BE49-F238E27FC236}">
                <a16:creationId xmlns:a16="http://schemas.microsoft.com/office/drawing/2014/main" id="{B9E66645-71A3-03FE-82A2-412858F13730}"/>
              </a:ext>
            </a:extLst>
          </p:cNvPr>
          <p:cNvSpPr>
            <a:spLocks noGrp="1"/>
          </p:cNvSpPr>
          <p:nvPr>
            <p:ph type="body" sz="quarter" idx="12"/>
          </p:nvPr>
        </p:nvSpPr>
        <p:spPr>
          <a:xfrm>
            <a:off x="547200" y="2616346"/>
            <a:ext cx="4086000" cy="3152914"/>
          </a:xfrm>
        </p:spPr>
        <p:txBody>
          <a:bodyPr/>
          <a:lstStyle>
            <a:lvl1pPr>
              <a:defRPr>
                <a:solidFill>
                  <a:schemeClr val="accent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8C191228-789F-37D4-5482-C9D3BE8ADC52}"/>
              </a:ext>
            </a:extLst>
          </p:cNvPr>
          <p:cNvSpPr>
            <a:spLocks noGrp="1"/>
          </p:cNvSpPr>
          <p:nvPr>
            <p:ph type="pic" sz="quarter" idx="13" hasCustomPrompt="1"/>
          </p:nvPr>
        </p:nvSpPr>
        <p:spPr>
          <a:xfrm>
            <a:off x="5209200" y="0"/>
            <a:ext cx="3416400" cy="3366000"/>
          </a:xfrm>
        </p:spPr>
        <p:txBody>
          <a:bodyPr anchor="ctr" anchorCtr="0"/>
          <a:lstStyle>
            <a:lvl1pPr algn="ctr">
              <a:defRPr/>
            </a:lvl1pPr>
          </a:lstStyle>
          <a:p>
            <a:r>
              <a:rPr lang="en-AU"/>
              <a:t>Click icon to Insert image here</a:t>
            </a:r>
          </a:p>
        </p:txBody>
      </p:sp>
      <p:sp>
        <p:nvSpPr>
          <p:cNvPr id="10" name="Picture Placeholder 8">
            <a:extLst>
              <a:ext uri="{FF2B5EF4-FFF2-40B4-BE49-F238E27FC236}">
                <a16:creationId xmlns:a16="http://schemas.microsoft.com/office/drawing/2014/main" id="{B6A9FFB9-FB04-8DC9-F586-1E3F206423B0}"/>
              </a:ext>
            </a:extLst>
          </p:cNvPr>
          <p:cNvSpPr>
            <a:spLocks noGrp="1"/>
          </p:cNvSpPr>
          <p:nvPr>
            <p:ph type="pic" sz="quarter" idx="14" hasCustomPrompt="1"/>
          </p:nvPr>
        </p:nvSpPr>
        <p:spPr>
          <a:xfrm>
            <a:off x="8769900" y="0"/>
            <a:ext cx="3416400" cy="3366000"/>
          </a:xfrm>
        </p:spPr>
        <p:txBody>
          <a:bodyPr anchor="ctr" anchorCtr="0"/>
          <a:lstStyle>
            <a:lvl1pPr algn="ctr">
              <a:defRPr/>
            </a:lvl1pPr>
          </a:lstStyle>
          <a:p>
            <a:r>
              <a:rPr lang="en-AU"/>
              <a:t>Click icon to Insert image here</a:t>
            </a:r>
          </a:p>
        </p:txBody>
      </p:sp>
      <p:sp>
        <p:nvSpPr>
          <p:cNvPr id="11" name="Picture Placeholder 8">
            <a:extLst>
              <a:ext uri="{FF2B5EF4-FFF2-40B4-BE49-F238E27FC236}">
                <a16:creationId xmlns:a16="http://schemas.microsoft.com/office/drawing/2014/main" id="{909FB7BF-5FC4-E67F-E628-63EC9EC6D3F7}"/>
              </a:ext>
            </a:extLst>
          </p:cNvPr>
          <p:cNvSpPr>
            <a:spLocks noGrp="1"/>
          </p:cNvSpPr>
          <p:nvPr>
            <p:ph type="pic" sz="quarter" idx="15" hasCustomPrompt="1"/>
          </p:nvPr>
        </p:nvSpPr>
        <p:spPr>
          <a:xfrm>
            <a:off x="5209200" y="3492001"/>
            <a:ext cx="3416400" cy="3366000"/>
          </a:xfrm>
        </p:spPr>
        <p:txBody>
          <a:bodyPr anchor="ctr" anchorCtr="0"/>
          <a:lstStyle>
            <a:lvl1pPr algn="ctr">
              <a:defRPr/>
            </a:lvl1pPr>
          </a:lstStyle>
          <a:p>
            <a:r>
              <a:rPr lang="en-AU"/>
              <a:t>Click icon to Insert image here</a:t>
            </a:r>
          </a:p>
        </p:txBody>
      </p:sp>
      <p:sp>
        <p:nvSpPr>
          <p:cNvPr id="15" name="Picture Placeholder 14">
            <a:extLst>
              <a:ext uri="{FF2B5EF4-FFF2-40B4-BE49-F238E27FC236}">
                <a16:creationId xmlns:a16="http://schemas.microsoft.com/office/drawing/2014/main" id="{B56576EE-A1BE-CE83-31BE-E662B7D58122}"/>
              </a:ext>
            </a:extLst>
          </p:cNvPr>
          <p:cNvSpPr>
            <a:spLocks noGrp="1"/>
          </p:cNvSpPr>
          <p:nvPr>
            <p:ph type="pic" sz="quarter" idx="16" hasCustomPrompt="1"/>
          </p:nvPr>
        </p:nvSpPr>
        <p:spPr>
          <a:xfrm>
            <a:off x="8769900" y="3492001"/>
            <a:ext cx="3416400" cy="3366000"/>
          </a:xfrm>
          <a:custGeom>
            <a:avLst/>
            <a:gdLst>
              <a:gd name="connsiteX0" fmla="*/ 0 w 3416400"/>
              <a:gd name="connsiteY0" fmla="*/ 0 h 3366000"/>
              <a:gd name="connsiteX1" fmla="*/ 3416400 w 3416400"/>
              <a:gd name="connsiteY1" fmla="*/ 0 h 3366000"/>
              <a:gd name="connsiteX2" fmla="*/ 3416400 w 3416400"/>
              <a:gd name="connsiteY2" fmla="*/ 2642527 h 3366000"/>
              <a:gd name="connsiteX3" fmla="*/ 2682862 w 3416400"/>
              <a:gd name="connsiteY3" fmla="*/ 3366000 h 3366000"/>
              <a:gd name="connsiteX4" fmla="*/ 0 w 3416400"/>
              <a:gd name="connsiteY4" fmla="*/ 3366000 h 33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400" h="3366000">
                <a:moveTo>
                  <a:pt x="0" y="0"/>
                </a:moveTo>
                <a:lnTo>
                  <a:pt x="3416400" y="0"/>
                </a:lnTo>
                <a:lnTo>
                  <a:pt x="3416400" y="2642527"/>
                </a:lnTo>
                <a:lnTo>
                  <a:pt x="2682862" y="3366000"/>
                </a:lnTo>
                <a:lnTo>
                  <a:pt x="0" y="336600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5631298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_2 Images">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17" name="Picture Placeholder 16">
            <a:extLst>
              <a:ext uri="{FF2B5EF4-FFF2-40B4-BE49-F238E27FC236}">
                <a16:creationId xmlns:a16="http://schemas.microsoft.com/office/drawing/2014/main" id="{FBC944C2-C164-EB60-CCBA-CF2F7DB57514}"/>
              </a:ext>
            </a:extLst>
          </p:cNvPr>
          <p:cNvSpPr>
            <a:spLocks noGrp="1"/>
          </p:cNvSpPr>
          <p:nvPr>
            <p:ph type="pic" sz="quarter" idx="15" hasCustomPrompt="1"/>
          </p:nvPr>
        </p:nvSpPr>
        <p:spPr>
          <a:xfrm>
            <a:off x="5381624" y="1688400"/>
            <a:ext cx="6772275" cy="5093400"/>
          </a:xfrm>
          <a:custGeom>
            <a:avLst/>
            <a:gdLst>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5169600 h 5169600"/>
              <a:gd name="connsiteX4" fmla="*/ 6838400 w 6838800"/>
              <a:gd name="connsiteY4" fmla="*/ 4440900 h 5169600"/>
              <a:gd name="connsiteX5" fmla="*/ 6099563 w 6838800"/>
              <a:gd name="connsiteY5" fmla="*/ 5169600 h 5169600"/>
              <a:gd name="connsiteX6" fmla="*/ 0 w 6838800"/>
              <a:gd name="connsiteY6" fmla="*/ 5169600 h 5169600"/>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4440900 h 5169600"/>
              <a:gd name="connsiteX4" fmla="*/ 6099563 w 6838800"/>
              <a:gd name="connsiteY4" fmla="*/ 5169600 h 5169600"/>
              <a:gd name="connsiteX5" fmla="*/ 0 w 6838800"/>
              <a:gd name="connsiteY5" fmla="*/ 5169600 h 5169600"/>
              <a:gd name="connsiteX6" fmla="*/ 0 w 6838800"/>
              <a:gd name="connsiteY6" fmla="*/ 0 h 5169600"/>
              <a:gd name="connsiteX0" fmla="*/ 0 w 6838800"/>
              <a:gd name="connsiteY0" fmla="*/ 0 h 5169600"/>
              <a:gd name="connsiteX1" fmla="*/ 6838800 w 6838800"/>
              <a:gd name="connsiteY1" fmla="*/ 0 h 5169600"/>
              <a:gd name="connsiteX2" fmla="*/ 6838400 w 6838800"/>
              <a:gd name="connsiteY2" fmla="*/ 4440900 h 5169600"/>
              <a:gd name="connsiteX3" fmla="*/ 6099563 w 6838800"/>
              <a:gd name="connsiteY3" fmla="*/ 5169600 h 5169600"/>
              <a:gd name="connsiteX4" fmla="*/ 0 w 6838800"/>
              <a:gd name="connsiteY4" fmla="*/ 5169600 h 5169600"/>
              <a:gd name="connsiteX5" fmla="*/ 0 w 6838800"/>
              <a:gd name="connsiteY5" fmla="*/ 0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800" h="5169600">
                <a:moveTo>
                  <a:pt x="0" y="0"/>
                </a:moveTo>
                <a:lnTo>
                  <a:pt x="6838800" y="0"/>
                </a:lnTo>
                <a:cubicBezTo>
                  <a:pt x="6838667" y="1480300"/>
                  <a:pt x="6838533" y="2960600"/>
                  <a:pt x="6838400" y="4440900"/>
                </a:cubicBezTo>
                <a:lnTo>
                  <a:pt x="6099563" y="5169600"/>
                </a:lnTo>
                <a:lnTo>
                  <a:pt x="0" y="51696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6" name="object 2">
            <a:extLst>
              <a:ext uri="{FF2B5EF4-FFF2-40B4-BE49-F238E27FC236}">
                <a16:creationId xmlns:a16="http://schemas.microsoft.com/office/drawing/2014/main" id="{88BF7F3D-5838-8F3D-C3A2-CD4CA32CB36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384843" y="421200"/>
            <a:ext cx="1447800" cy="279182"/>
          </a:xfrm>
          <a:prstGeom prst="rect">
            <a:avLst/>
          </a:prstGeom>
        </p:spPr>
      </p:pic>
      <p:sp>
        <p:nvSpPr>
          <p:cNvPr id="14" name="Picture Placeholder 13">
            <a:extLst>
              <a:ext uri="{FF2B5EF4-FFF2-40B4-BE49-F238E27FC236}">
                <a16:creationId xmlns:a16="http://schemas.microsoft.com/office/drawing/2014/main" id="{553AD292-282D-9165-124E-AD8572937E39}"/>
              </a:ext>
            </a:extLst>
          </p:cNvPr>
          <p:cNvSpPr>
            <a:spLocks noGrp="1"/>
          </p:cNvSpPr>
          <p:nvPr>
            <p:ph type="pic" sz="quarter" idx="16" hasCustomPrompt="1"/>
          </p:nvPr>
        </p:nvSpPr>
        <p:spPr>
          <a:xfrm>
            <a:off x="50006" y="1688401"/>
            <a:ext cx="5283993" cy="5093400"/>
          </a:xfrm>
          <a:custGeom>
            <a:avLst/>
            <a:gdLst>
              <a:gd name="connsiteX0" fmla="*/ 0 w 5346000"/>
              <a:gd name="connsiteY0" fmla="*/ 0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0 w 5346000"/>
              <a:gd name="connsiteY0" fmla="*/ 2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7228 w 5346000"/>
              <a:gd name="connsiteY4" fmla="*/ 429377 h 5169600"/>
              <a:gd name="connsiteX5" fmla="*/ 552450 w 5346000"/>
              <a:gd name="connsiteY5" fmla="*/ 8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000" h="5169600">
                <a:moveTo>
                  <a:pt x="552450" y="8"/>
                </a:moveTo>
                <a:lnTo>
                  <a:pt x="5346000" y="0"/>
                </a:lnTo>
                <a:lnTo>
                  <a:pt x="5346000" y="5169600"/>
                </a:lnTo>
                <a:lnTo>
                  <a:pt x="0" y="5169600"/>
                </a:lnTo>
                <a:cubicBezTo>
                  <a:pt x="2409" y="3589526"/>
                  <a:pt x="4819" y="2009451"/>
                  <a:pt x="7228" y="429377"/>
                </a:cubicBezTo>
                <a:lnTo>
                  <a:pt x="552450" y="8"/>
                </a:lnTo>
                <a:close/>
              </a:path>
            </a:pathLst>
          </a:custGeom>
        </p:spPr>
        <p:txBody>
          <a:bodyPr wrap="square" anchor="ctr" anchorCtr="0">
            <a:noAutofit/>
          </a:bodyPr>
          <a:lstStyle>
            <a:lvl1pPr algn="ctr">
              <a:defRPr/>
            </a:lvl1pPr>
          </a:lstStyle>
          <a:p>
            <a:r>
              <a:rPr lang="en-AU"/>
              <a:t>Click icon to Insert image here</a:t>
            </a:r>
          </a:p>
        </p:txBody>
      </p:sp>
      <p:sp>
        <p:nvSpPr>
          <p:cNvPr id="20" name="Text Placeholder 19">
            <a:extLst>
              <a:ext uri="{FF2B5EF4-FFF2-40B4-BE49-F238E27FC236}">
                <a16:creationId xmlns:a16="http://schemas.microsoft.com/office/drawing/2014/main" id="{3AA472DA-C575-FFD1-5C93-1F6F2670B0D1}"/>
              </a:ext>
            </a:extLst>
          </p:cNvPr>
          <p:cNvSpPr>
            <a:spLocks noGrp="1"/>
          </p:cNvSpPr>
          <p:nvPr>
            <p:ph type="body" sz="quarter" idx="17"/>
          </p:nvPr>
        </p:nvSpPr>
        <p:spPr>
          <a:xfrm>
            <a:off x="581849"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
        <p:nvSpPr>
          <p:cNvPr id="21" name="Text Placeholder 19">
            <a:extLst>
              <a:ext uri="{FF2B5EF4-FFF2-40B4-BE49-F238E27FC236}">
                <a16:creationId xmlns:a16="http://schemas.microsoft.com/office/drawing/2014/main" id="{86DAEED5-DF47-16CB-FA1F-FF5875914975}"/>
              </a:ext>
            </a:extLst>
          </p:cNvPr>
          <p:cNvSpPr>
            <a:spLocks noGrp="1"/>
          </p:cNvSpPr>
          <p:nvPr>
            <p:ph type="body" sz="quarter" idx="18"/>
          </p:nvPr>
        </p:nvSpPr>
        <p:spPr>
          <a:xfrm>
            <a:off x="7278275"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27112154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Highlights &amp; Chart">
    <p:bg>
      <p:bgPr>
        <a:solidFill>
          <a:srgbClr val="E9F5F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BF50F0E-5FD8-B92B-42F6-FC51313D8978}"/>
              </a:ext>
            </a:extLst>
          </p:cNvPr>
          <p:cNvSpPr/>
          <p:nvPr userDrawn="1"/>
        </p:nvSpPr>
        <p:spPr>
          <a:xfrm>
            <a:off x="2077677" y="1509068"/>
            <a:ext cx="10114324" cy="5348932"/>
          </a:xfrm>
          <a:custGeom>
            <a:avLst/>
            <a:gdLst>
              <a:gd name="connsiteX0" fmla="*/ 0 w 10114324"/>
              <a:gd name="connsiteY0" fmla="*/ 0 h 5362060"/>
              <a:gd name="connsiteX1" fmla="*/ 326868 w 10114324"/>
              <a:gd name="connsiteY1" fmla="*/ 0 h 5362060"/>
              <a:gd name="connsiteX2" fmla="*/ 330009 w 10114324"/>
              <a:gd name="connsiteY2" fmla="*/ 0 h 5362060"/>
              <a:gd name="connsiteX3" fmla="*/ 10114324 w 10114324"/>
              <a:gd name="connsiteY3" fmla="*/ 0 h 5362060"/>
              <a:gd name="connsiteX4" fmla="*/ 10114324 w 10114324"/>
              <a:gd name="connsiteY4" fmla="*/ 5362060 h 5362060"/>
              <a:gd name="connsiteX5" fmla="*/ 326868 w 10114324"/>
              <a:gd name="connsiteY5" fmla="*/ 5362060 h 5362060"/>
              <a:gd name="connsiteX6" fmla="*/ 326868 w 10114324"/>
              <a:gd name="connsiteY6" fmla="*/ 312001 h 53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4324" h="5362060">
                <a:moveTo>
                  <a:pt x="0" y="0"/>
                </a:moveTo>
                <a:lnTo>
                  <a:pt x="326868" y="0"/>
                </a:lnTo>
                <a:lnTo>
                  <a:pt x="330009" y="0"/>
                </a:lnTo>
                <a:lnTo>
                  <a:pt x="10114324" y="0"/>
                </a:lnTo>
                <a:lnTo>
                  <a:pt x="10114324" y="5362060"/>
                </a:lnTo>
                <a:lnTo>
                  <a:pt x="326868" y="5362060"/>
                </a:lnTo>
                <a:lnTo>
                  <a:pt x="326868" y="31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AU"/>
              <a:t> 	</a:t>
            </a:r>
          </a:p>
        </p:txBody>
      </p:sp>
      <p:sp>
        <p:nvSpPr>
          <p:cNvPr id="6" name="Title 5">
            <a:extLst>
              <a:ext uri="{FF2B5EF4-FFF2-40B4-BE49-F238E27FC236}">
                <a16:creationId xmlns:a16="http://schemas.microsoft.com/office/drawing/2014/main" id="{455FCADD-E2B5-9263-3CFE-751935AEEDC1}"/>
              </a:ext>
            </a:extLst>
          </p:cNvPr>
          <p:cNvSpPr>
            <a:spLocks noGrp="1"/>
          </p:cNvSpPr>
          <p:nvPr>
            <p:ph type="title"/>
          </p:nvPr>
        </p:nvSpPr>
        <p:spPr/>
        <p:txBody>
          <a:bodyPr/>
          <a:lstStyle>
            <a:lvl1pPr>
              <a:defRPr>
                <a:solidFill>
                  <a:srgbClr val="2E3A3C"/>
                </a:solidFill>
              </a:defRPr>
            </a:lvl1pPr>
          </a:lstStyle>
          <a:p>
            <a:r>
              <a:rPr lang="en-US"/>
              <a:t>Click to edit Master title style</a:t>
            </a:r>
            <a:endParaRPr lang="en-AU"/>
          </a:p>
        </p:txBody>
      </p:sp>
      <p:sp>
        <p:nvSpPr>
          <p:cNvPr id="8" name="object 22">
            <a:extLst>
              <a:ext uri="{FF2B5EF4-FFF2-40B4-BE49-F238E27FC236}">
                <a16:creationId xmlns:a16="http://schemas.microsoft.com/office/drawing/2014/main" id="{93F63826-D20A-0127-61AE-8A15D692F8FC}"/>
              </a:ext>
            </a:extLst>
          </p:cNvPr>
          <p:cNvSpPr/>
          <p:nvPr userDrawn="1"/>
        </p:nvSpPr>
        <p:spPr>
          <a:xfrm>
            <a:off x="347300" y="1815128"/>
            <a:ext cx="1555750" cy="0"/>
          </a:xfrm>
          <a:custGeom>
            <a:avLst/>
            <a:gdLst/>
            <a:ahLst/>
            <a:cxnLst/>
            <a:rect l="l" t="t" r="r" b="b"/>
            <a:pathLst>
              <a:path w="1555750">
                <a:moveTo>
                  <a:pt x="0" y="0"/>
                </a:moveTo>
                <a:lnTo>
                  <a:pt x="1555711" y="0"/>
                </a:lnTo>
              </a:path>
            </a:pathLst>
          </a:custGeom>
          <a:ln w="50800">
            <a:solidFill>
              <a:schemeClr val="accent4"/>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35E1324C-3121-0DA9-0F3C-3A819EB601A9}"/>
              </a:ext>
            </a:extLst>
          </p:cNvPr>
          <p:cNvSpPr>
            <a:spLocks noGrp="1"/>
          </p:cNvSpPr>
          <p:nvPr>
            <p:ph type="body" sz="quarter" idx="12"/>
          </p:nvPr>
        </p:nvSpPr>
        <p:spPr>
          <a:xfrm>
            <a:off x="347301" y="1918493"/>
            <a:ext cx="1555750" cy="2919413"/>
          </a:xfrm>
        </p:spPr>
        <p:txBody>
          <a:bodyPr/>
          <a:lstStyle>
            <a:lvl1pPr>
              <a:lnSpc>
                <a:spcPts val="1400"/>
              </a:lnSpc>
              <a:spcAft>
                <a:spcPts val="300"/>
              </a:spcAft>
              <a:defRPr sz="120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a:lnSpc>
                <a:spcPct val="100000"/>
              </a:lnSpc>
              <a:spcAft>
                <a:spcPts val="300"/>
              </a:spcAft>
              <a:defRPr sz="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object 4">
            <a:extLst>
              <a:ext uri="{FF2B5EF4-FFF2-40B4-BE49-F238E27FC236}">
                <a16:creationId xmlns:a16="http://schemas.microsoft.com/office/drawing/2014/main" id="{F22FBBDA-455D-DA39-2367-FA8BCFF5803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4" name="Footer Placeholder 13">
            <a:extLst>
              <a:ext uri="{FF2B5EF4-FFF2-40B4-BE49-F238E27FC236}">
                <a16:creationId xmlns:a16="http://schemas.microsoft.com/office/drawing/2014/main" id="{82A24047-1A8C-88A1-3EE6-6ED84A89D93C}"/>
              </a:ext>
            </a:extLst>
          </p:cNvPr>
          <p:cNvSpPr>
            <a:spLocks noGrp="1"/>
          </p:cNvSpPr>
          <p:nvPr>
            <p:ph type="ftr" sz="quarter" idx="13"/>
          </p:nvPr>
        </p:nvSpPr>
        <p:spPr/>
        <p:txBody>
          <a:bodyPr/>
          <a:lstStyle/>
          <a:p>
            <a:r>
              <a:rPr lang="en-AU"/>
              <a:t>SciDev | IChemE Webinar </a:t>
            </a:r>
          </a:p>
        </p:txBody>
      </p:sp>
      <p:pic>
        <p:nvPicPr>
          <p:cNvPr id="18" name="object 2">
            <a:extLst>
              <a:ext uri="{FF2B5EF4-FFF2-40B4-BE49-F238E27FC236}">
                <a16:creationId xmlns:a16="http://schemas.microsoft.com/office/drawing/2014/main" id="{5AB4C92E-C7AB-D646-92FE-BF121521E3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20" name="Chart Placeholder 19">
            <a:extLst>
              <a:ext uri="{FF2B5EF4-FFF2-40B4-BE49-F238E27FC236}">
                <a16:creationId xmlns:a16="http://schemas.microsoft.com/office/drawing/2014/main" id="{4D179535-667C-57DF-52E8-AB567253EB5B}"/>
              </a:ext>
            </a:extLst>
          </p:cNvPr>
          <p:cNvSpPr>
            <a:spLocks noGrp="1"/>
          </p:cNvSpPr>
          <p:nvPr>
            <p:ph type="chart" sz="quarter" idx="14" hasCustomPrompt="1"/>
          </p:nvPr>
        </p:nvSpPr>
        <p:spPr>
          <a:xfrm>
            <a:off x="3290399" y="1915199"/>
            <a:ext cx="6206400" cy="4089600"/>
          </a:xfrm>
        </p:spPr>
        <p:txBody>
          <a:bodyPr anchor="ctr" anchorCtr="0"/>
          <a:lstStyle>
            <a:lvl1pPr algn="ctr">
              <a:defRPr sz="1200"/>
            </a:lvl1pPr>
          </a:lstStyle>
          <a:p>
            <a:r>
              <a:rPr lang="en-AU"/>
              <a:t>Click Chart icon to insert Chart here</a:t>
            </a:r>
          </a:p>
        </p:txBody>
      </p:sp>
      <p:sp>
        <p:nvSpPr>
          <p:cNvPr id="21" name="Text Placeholder 12">
            <a:extLst>
              <a:ext uri="{FF2B5EF4-FFF2-40B4-BE49-F238E27FC236}">
                <a16:creationId xmlns:a16="http://schemas.microsoft.com/office/drawing/2014/main" id="{95FFA8FC-991A-3FA7-3AE4-B532DEC27B5A}"/>
              </a:ext>
            </a:extLst>
          </p:cNvPr>
          <p:cNvSpPr>
            <a:spLocks noGrp="1"/>
          </p:cNvSpPr>
          <p:nvPr>
            <p:ph type="body" sz="quarter" idx="15"/>
          </p:nvPr>
        </p:nvSpPr>
        <p:spPr>
          <a:xfrm>
            <a:off x="10015199" y="2258870"/>
            <a:ext cx="1769280"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2" name="Text Placeholder 12">
            <a:extLst>
              <a:ext uri="{FF2B5EF4-FFF2-40B4-BE49-F238E27FC236}">
                <a16:creationId xmlns:a16="http://schemas.microsoft.com/office/drawing/2014/main" id="{8F978A9C-5709-F458-20E4-A3D224D86E4C}"/>
              </a:ext>
            </a:extLst>
          </p:cNvPr>
          <p:cNvSpPr>
            <a:spLocks noGrp="1"/>
          </p:cNvSpPr>
          <p:nvPr>
            <p:ph type="body" sz="quarter" idx="16"/>
          </p:nvPr>
        </p:nvSpPr>
        <p:spPr>
          <a:xfrm>
            <a:off x="10416479" y="2701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3" name="Picture Placeholder 8">
            <a:extLst>
              <a:ext uri="{FF2B5EF4-FFF2-40B4-BE49-F238E27FC236}">
                <a16:creationId xmlns:a16="http://schemas.microsoft.com/office/drawing/2014/main" id="{ED3AB6B2-6727-E888-0E90-1A79F137C893}"/>
              </a:ext>
            </a:extLst>
          </p:cNvPr>
          <p:cNvSpPr>
            <a:spLocks noGrp="1"/>
          </p:cNvSpPr>
          <p:nvPr>
            <p:ph type="pic" sz="quarter" idx="17" hasCustomPrompt="1"/>
          </p:nvPr>
        </p:nvSpPr>
        <p:spPr>
          <a:xfrm>
            <a:off x="10019920" y="2749186"/>
            <a:ext cx="288000" cy="288000"/>
          </a:xfrm>
        </p:spPr>
        <p:txBody>
          <a:bodyPr anchor="ctr" anchorCtr="0"/>
          <a:lstStyle>
            <a:lvl1pPr algn="ctr">
              <a:lnSpc>
                <a:spcPct val="100000"/>
              </a:lnSpc>
              <a:defRPr sz="600" b="0"/>
            </a:lvl1pPr>
          </a:lstStyle>
          <a:p>
            <a:r>
              <a:rPr lang="en-AU"/>
              <a:t>Insert icon here</a:t>
            </a:r>
          </a:p>
        </p:txBody>
      </p:sp>
      <p:sp>
        <p:nvSpPr>
          <p:cNvPr id="24" name="Text Placeholder 12">
            <a:extLst>
              <a:ext uri="{FF2B5EF4-FFF2-40B4-BE49-F238E27FC236}">
                <a16:creationId xmlns:a16="http://schemas.microsoft.com/office/drawing/2014/main" id="{53917097-2FAC-68FA-7248-3F8A2E00D025}"/>
              </a:ext>
            </a:extLst>
          </p:cNvPr>
          <p:cNvSpPr>
            <a:spLocks noGrp="1"/>
          </p:cNvSpPr>
          <p:nvPr>
            <p:ph type="body" sz="quarter" idx="18"/>
          </p:nvPr>
        </p:nvSpPr>
        <p:spPr>
          <a:xfrm>
            <a:off x="10015199" y="3392345"/>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5" name="Text Placeholder 12">
            <a:extLst>
              <a:ext uri="{FF2B5EF4-FFF2-40B4-BE49-F238E27FC236}">
                <a16:creationId xmlns:a16="http://schemas.microsoft.com/office/drawing/2014/main" id="{D425CC7C-4317-F002-110B-4DCC18610BF2}"/>
              </a:ext>
            </a:extLst>
          </p:cNvPr>
          <p:cNvSpPr>
            <a:spLocks noGrp="1"/>
          </p:cNvSpPr>
          <p:nvPr>
            <p:ph type="body" sz="quarter" idx="19"/>
          </p:nvPr>
        </p:nvSpPr>
        <p:spPr>
          <a:xfrm>
            <a:off x="10416479" y="3834896"/>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6" name="Picture Placeholder 8">
            <a:extLst>
              <a:ext uri="{FF2B5EF4-FFF2-40B4-BE49-F238E27FC236}">
                <a16:creationId xmlns:a16="http://schemas.microsoft.com/office/drawing/2014/main" id="{D1E3506C-6890-5185-032C-FE20462B366C}"/>
              </a:ext>
            </a:extLst>
          </p:cNvPr>
          <p:cNvSpPr>
            <a:spLocks noGrp="1"/>
          </p:cNvSpPr>
          <p:nvPr>
            <p:ph type="pic" sz="quarter" idx="20" hasCustomPrompt="1"/>
          </p:nvPr>
        </p:nvSpPr>
        <p:spPr>
          <a:xfrm>
            <a:off x="10019920" y="3882661"/>
            <a:ext cx="288000" cy="288000"/>
          </a:xfrm>
        </p:spPr>
        <p:txBody>
          <a:bodyPr anchor="ctr" anchorCtr="0"/>
          <a:lstStyle>
            <a:lvl1pPr algn="ctr">
              <a:lnSpc>
                <a:spcPct val="100000"/>
              </a:lnSpc>
              <a:defRPr sz="600" b="0"/>
            </a:lvl1pPr>
          </a:lstStyle>
          <a:p>
            <a:r>
              <a:rPr lang="en-AU"/>
              <a:t>Insert icon here</a:t>
            </a:r>
          </a:p>
        </p:txBody>
      </p:sp>
      <p:sp>
        <p:nvSpPr>
          <p:cNvPr id="27" name="Text Placeholder 12">
            <a:extLst>
              <a:ext uri="{FF2B5EF4-FFF2-40B4-BE49-F238E27FC236}">
                <a16:creationId xmlns:a16="http://schemas.microsoft.com/office/drawing/2014/main" id="{8789A1CA-F801-6D89-5D2D-CEBFE8ED842A}"/>
              </a:ext>
            </a:extLst>
          </p:cNvPr>
          <p:cNvSpPr>
            <a:spLocks noGrp="1"/>
          </p:cNvSpPr>
          <p:nvPr>
            <p:ph type="body" sz="quarter" idx="21"/>
          </p:nvPr>
        </p:nvSpPr>
        <p:spPr>
          <a:xfrm>
            <a:off x="10015199" y="4544870"/>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8" name="Text Placeholder 12">
            <a:extLst>
              <a:ext uri="{FF2B5EF4-FFF2-40B4-BE49-F238E27FC236}">
                <a16:creationId xmlns:a16="http://schemas.microsoft.com/office/drawing/2014/main" id="{EDB900C7-64B1-0F89-7B39-BF5F06A58C43}"/>
              </a:ext>
            </a:extLst>
          </p:cNvPr>
          <p:cNvSpPr>
            <a:spLocks noGrp="1"/>
          </p:cNvSpPr>
          <p:nvPr>
            <p:ph type="body" sz="quarter" idx="22"/>
          </p:nvPr>
        </p:nvSpPr>
        <p:spPr>
          <a:xfrm>
            <a:off x="10416479" y="4987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9" name="Picture Placeholder 8">
            <a:extLst>
              <a:ext uri="{FF2B5EF4-FFF2-40B4-BE49-F238E27FC236}">
                <a16:creationId xmlns:a16="http://schemas.microsoft.com/office/drawing/2014/main" id="{9BA8CA96-EF30-F5CE-4A7C-6AC1C92BB260}"/>
              </a:ext>
            </a:extLst>
          </p:cNvPr>
          <p:cNvSpPr>
            <a:spLocks noGrp="1"/>
          </p:cNvSpPr>
          <p:nvPr>
            <p:ph type="pic" sz="quarter" idx="23" hasCustomPrompt="1"/>
          </p:nvPr>
        </p:nvSpPr>
        <p:spPr>
          <a:xfrm>
            <a:off x="10019920" y="5035186"/>
            <a:ext cx="288000" cy="288000"/>
          </a:xfrm>
        </p:spPr>
        <p:txBody>
          <a:bodyPr anchor="ctr" anchorCtr="0"/>
          <a:lstStyle>
            <a:lvl1pPr algn="ctr">
              <a:lnSpc>
                <a:spcPct val="100000"/>
              </a:lnSpc>
              <a:defRPr sz="600" b="0"/>
            </a:lvl1pPr>
          </a:lstStyle>
          <a:p>
            <a:r>
              <a:rPr lang="en-AU"/>
              <a:t>Insert icon here</a:t>
            </a:r>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6800427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465303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_Image and Quo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1628775" y="956345"/>
            <a:ext cx="4137279" cy="1562400"/>
          </a:xfrm>
        </p:spPr>
        <p:txBody>
          <a:bodyPr/>
          <a:lstStyle>
            <a:lvl1pPr>
              <a:defRPr>
                <a:solidFill>
                  <a:srgbClr val="2E3A3C"/>
                </a:solidFill>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8AEFBAAC-F219-A34C-E6F5-59E60171703F}"/>
              </a:ext>
            </a:extLst>
          </p:cNvPr>
          <p:cNvCxnSpPr/>
          <p:nvPr userDrawn="1"/>
        </p:nvCxnSpPr>
        <p:spPr>
          <a:xfrm>
            <a:off x="3891564" y="3068960"/>
            <a:ext cx="0" cy="180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96090-DF06-DFC2-923B-BC487DE787AF}"/>
              </a:ext>
            </a:extLst>
          </p:cNvPr>
          <p:cNvCxnSpPr>
            <a:cxnSpLocks/>
          </p:cNvCxnSpPr>
          <p:nvPr userDrawn="1"/>
        </p:nvCxnSpPr>
        <p:spPr>
          <a:xfrm>
            <a:off x="6261192"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8621295"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753E8C0-67C4-73E1-3560-9054F21F95B9}"/>
              </a:ext>
            </a:extLst>
          </p:cNvPr>
          <p:cNvSpPr>
            <a:spLocks noGrp="1"/>
          </p:cNvSpPr>
          <p:nvPr>
            <p:ph type="body" sz="quarter" idx="15"/>
          </p:nvPr>
        </p:nvSpPr>
        <p:spPr>
          <a:xfrm>
            <a:off x="1628774" y="3068960"/>
            <a:ext cx="2118825"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a:extLst>
              <a:ext uri="{FF2B5EF4-FFF2-40B4-BE49-F238E27FC236}">
                <a16:creationId xmlns:a16="http://schemas.microsoft.com/office/drawing/2014/main" id="{B6EFA477-3C24-4F57-6B0D-AEA6CC2A9181}"/>
              </a:ext>
            </a:extLst>
          </p:cNvPr>
          <p:cNvSpPr>
            <a:spLocks noGrp="1"/>
          </p:cNvSpPr>
          <p:nvPr>
            <p:ph type="body" sz="quarter" idx="16"/>
          </p:nvPr>
        </p:nvSpPr>
        <p:spPr>
          <a:xfrm>
            <a:off x="4010024" y="3068960"/>
            <a:ext cx="2126253"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353174" y="956345"/>
            <a:ext cx="2171781"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8717635" y="956345"/>
            <a:ext cx="2196000" cy="1836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8717635" y="3068960"/>
            <a:ext cx="2196000" cy="1800000"/>
          </a:xfrm>
        </p:spPr>
        <p:txBody>
          <a:bodyPr/>
          <a:lstStyle>
            <a:lvl1pPr marL="0">
              <a:lnSpc>
                <a:spcPct val="100000"/>
              </a:lnSpc>
              <a:spcAft>
                <a:spcPts val="0"/>
              </a:spcAft>
              <a:buFontTx/>
              <a:buNone/>
              <a:defRPr sz="1400" b="1">
                <a:solidFill>
                  <a:schemeClr val="accent4"/>
                </a:solidFill>
                <a:latin typeface="+mn-lt"/>
              </a:defRPr>
            </a:lvl1pPr>
            <a:lvl2pPr marL="0">
              <a:lnSpc>
                <a:spcPct val="100000"/>
              </a:lnSpc>
              <a:spcAft>
                <a:spcPts val="0"/>
              </a:spcAft>
              <a:buFontTx/>
              <a:buNone/>
              <a:defRPr sz="1400" b="1">
                <a:solidFill>
                  <a:schemeClr val="accent4"/>
                </a:solidFill>
                <a:latin typeface="+mn-lt"/>
              </a:defRPr>
            </a:lvl2pPr>
            <a:lvl3pPr marL="0" indent="0">
              <a:lnSpc>
                <a:spcPct val="100000"/>
              </a:lnSpc>
              <a:spcAft>
                <a:spcPts val="0"/>
              </a:spcAft>
              <a:buFontTx/>
              <a:buNone/>
              <a:defRPr sz="1400" b="1">
                <a:solidFill>
                  <a:schemeClr val="accent4"/>
                </a:solidFill>
                <a:latin typeface="+mn-lt"/>
              </a:defRPr>
            </a:lvl3pPr>
            <a:lvl4pPr marL="0" indent="0">
              <a:lnSpc>
                <a:spcPct val="100000"/>
              </a:lnSpc>
              <a:spcAft>
                <a:spcPts val="0"/>
              </a:spcAft>
              <a:buFontTx/>
              <a:buNone/>
              <a:defRPr sz="1400" b="1">
                <a:solidFill>
                  <a:schemeClr val="accent4"/>
                </a:solidFill>
                <a:latin typeface="+mn-lt"/>
              </a:defRPr>
            </a:lvl4pPr>
            <a:lvl5pPr marL="0" indent="0">
              <a:lnSpc>
                <a:spcPct val="100000"/>
              </a:lnSpc>
              <a:spcAft>
                <a:spcPts val="0"/>
              </a:spcAft>
              <a:buFontTx/>
              <a:buNone/>
              <a:defRPr sz="1400" b="1">
                <a:solidFill>
                  <a:schemeClr val="accent4"/>
                </a:solidFill>
                <a:latin typeface="+mn-lt"/>
              </a:defRPr>
            </a:lvl5pPr>
            <a:lvl6pPr marL="0" indent="0">
              <a:lnSpc>
                <a:spcPct val="100000"/>
              </a:lnSpc>
              <a:spcAft>
                <a:spcPts val="0"/>
              </a:spcAft>
              <a:buFontTx/>
              <a:buNone/>
              <a:defRPr sz="1400" b="1">
                <a:solidFill>
                  <a:schemeClr val="accent4"/>
                </a:solidFill>
                <a:latin typeface="+mn-lt"/>
              </a:defRPr>
            </a:lvl6pPr>
            <a:lvl7pPr marL="0" indent="0">
              <a:lnSpc>
                <a:spcPct val="100000"/>
              </a:lnSpc>
              <a:spcAft>
                <a:spcPts val="0"/>
              </a:spcAft>
              <a:buFontTx/>
              <a:buNone/>
              <a:defRPr sz="1400" b="1">
                <a:solidFill>
                  <a:schemeClr val="accent4"/>
                </a:solidFill>
                <a:latin typeface="+mn-lt"/>
              </a:defRPr>
            </a:lvl7pPr>
            <a:lvl8pPr marL="0" indent="0">
              <a:lnSpc>
                <a:spcPct val="100000"/>
              </a:lnSpc>
              <a:spcAft>
                <a:spcPts val="0"/>
              </a:spcAft>
              <a:buFontTx/>
              <a:buNone/>
              <a:defRPr sz="1400" b="1">
                <a:solidFill>
                  <a:schemeClr val="accent4"/>
                </a:solidFill>
                <a:latin typeface="+mn-lt"/>
              </a:defRPr>
            </a:lvl8pPr>
            <a:lvl9pPr marL="0" indent="0">
              <a:lnSpc>
                <a:spcPct val="100000"/>
              </a:lnSpc>
              <a:spcAft>
                <a:spcPts val="0"/>
              </a:spcAft>
              <a:buFontTx/>
              <a:buNone/>
              <a:defRPr sz="1400" b="1">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1628775" y="2545510"/>
            <a:ext cx="4137279"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7" name="Picture Placeholder 16">
            <a:extLst>
              <a:ext uri="{FF2B5EF4-FFF2-40B4-BE49-F238E27FC236}">
                <a16:creationId xmlns:a16="http://schemas.microsoft.com/office/drawing/2014/main" id="{532E6C04-2974-5A5F-C24A-C823A68A381B}"/>
              </a:ext>
            </a:extLst>
          </p:cNvPr>
          <p:cNvSpPr>
            <a:spLocks noGrp="1"/>
          </p:cNvSpPr>
          <p:nvPr>
            <p:ph type="pic" sz="quarter" idx="14" hasCustomPrompt="1"/>
          </p:nvPr>
        </p:nvSpPr>
        <p:spPr>
          <a:xfrm>
            <a:off x="0" y="0"/>
            <a:ext cx="12192000" cy="6859152"/>
          </a:xfrm>
          <a:custGeom>
            <a:avLst/>
            <a:gdLst>
              <a:gd name="connsiteX0" fmla="*/ 11452763 w 12192000"/>
              <a:gd name="connsiteY0" fmla="*/ 6858000 h 6859152"/>
              <a:gd name="connsiteX1" fmla="*/ 12191600 w 12192000"/>
              <a:gd name="connsiteY1" fmla="*/ 6858000 h 6859152"/>
              <a:gd name="connsiteX2" fmla="*/ 12191600 w 12192000"/>
              <a:gd name="connsiteY2" fmla="*/ 6859152 h 6859152"/>
              <a:gd name="connsiteX3" fmla="*/ 11451595 w 12192000"/>
              <a:gd name="connsiteY3" fmla="*/ 6859152 h 6859152"/>
              <a:gd name="connsiteX4" fmla="*/ 5316818 w 12192000"/>
              <a:gd name="connsiteY4" fmla="*/ 459909 h 6859152"/>
              <a:gd name="connsiteX5" fmla="*/ 5316818 w 12192000"/>
              <a:gd name="connsiteY5" fmla="*/ 462776 h 6859152"/>
              <a:gd name="connsiteX6" fmla="*/ 789709 w 12192000"/>
              <a:gd name="connsiteY6" fmla="*/ 462776 h 6859152"/>
              <a:gd name="connsiteX7" fmla="*/ 789709 w 12192000"/>
              <a:gd name="connsiteY7" fmla="*/ 6139612 h 6859152"/>
              <a:gd name="connsiteX8" fmla="*/ 1538520 w 12192000"/>
              <a:gd name="connsiteY8" fmla="*/ 5418101 h 6859152"/>
              <a:gd name="connsiteX9" fmla="*/ 5316818 w 12192000"/>
              <a:gd name="connsiteY9" fmla="*/ 5418101 h 6859152"/>
              <a:gd name="connsiteX10" fmla="*/ 5316818 w 12192000"/>
              <a:gd name="connsiteY10" fmla="*/ 5421685 h 6859152"/>
              <a:gd name="connsiteX11" fmla="*/ 11503494 w 12192000"/>
              <a:gd name="connsiteY11" fmla="*/ 5421685 h 6859152"/>
              <a:gd name="connsiteX12" fmla="*/ 11503494 w 12192000"/>
              <a:gd name="connsiteY12" fmla="*/ 459909 h 6859152"/>
              <a:gd name="connsiteX13" fmla="*/ 0 w 12192000"/>
              <a:gd name="connsiteY13" fmla="*/ 0 h 6859152"/>
              <a:gd name="connsiteX14" fmla="*/ 12192000 w 12192000"/>
              <a:gd name="connsiteY14" fmla="*/ 0 h 6859152"/>
              <a:gd name="connsiteX15" fmla="*/ 12192000 w 12192000"/>
              <a:gd name="connsiteY15" fmla="*/ 6858000 h 6859152"/>
              <a:gd name="connsiteX16" fmla="*/ 12191600 w 12192000"/>
              <a:gd name="connsiteY16" fmla="*/ 6858000 h 6859152"/>
              <a:gd name="connsiteX17" fmla="*/ 12191600 w 12192000"/>
              <a:gd name="connsiteY17" fmla="*/ 6129300 h 6859152"/>
              <a:gd name="connsiteX18" fmla="*/ 11452763 w 12192000"/>
              <a:gd name="connsiteY18" fmla="*/ 6858000 h 6859152"/>
              <a:gd name="connsiteX19" fmla="*/ 0 w 12192000"/>
              <a:gd name="connsiteY19"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9152">
                <a:moveTo>
                  <a:pt x="11452763" y="6858000"/>
                </a:moveTo>
                <a:lnTo>
                  <a:pt x="12191600" y="6858000"/>
                </a:lnTo>
                <a:lnTo>
                  <a:pt x="12191600" y="6859152"/>
                </a:lnTo>
                <a:lnTo>
                  <a:pt x="11451595" y="6859152"/>
                </a:lnTo>
                <a:close/>
                <a:moveTo>
                  <a:pt x="5316818" y="459909"/>
                </a:moveTo>
                <a:lnTo>
                  <a:pt x="5316818" y="462776"/>
                </a:lnTo>
                <a:lnTo>
                  <a:pt x="789709" y="462776"/>
                </a:lnTo>
                <a:lnTo>
                  <a:pt x="789709" y="6139612"/>
                </a:lnTo>
                <a:lnTo>
                  <a:pt x="1538520" y="5418101"/>
                </a:lnTo>
                <a:lnTo>
                  <a:pt x="5316818" y="5418101"/>
                </a:lnTo>
                <a:lnTo>
                  <a:pt x="5316818" y="5421685"/>
                </a:lnTo>
                <a:lnTo>
                  <a:pt x="11503494" y="5421685"/>
                </a:lnTo>
                <a:lnTo>
                  <a:pt x="11503494" y="459909"/>
                </a:lnTo>
                <a:close/>
                <a:moveTo>
                  <a:pt x="0" y="0"/>
                </a:moveTo>
                <a:lnTo>
                  <a:pt x="12192000" y="0"/>
                </a:lnTo>
                <a:lnTo>
                  <a:pt x="12192000" y="6858000"/>
                </a:lnTo>
                <a:lnTo>
                  <a:pt x="12191600" y="6858000"/>
                </a:lnTo>
                <a:lnTo>
                  <a:pt x="12191600" y="6129300"/>
                </a:lnTo>
                <a:lnTo>
                  <a:pt x="11452763"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3688688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alf Text Half Image_Dark BG">
    <p:bg>
      <p:bgPr>
        <a:solidFill>
          <a:srgbClr val="2E3A3C"/>
        </a:solidFill>
        <a:effectLst/>
      </p:bgPr>
    </p:bg>
    <p:spTree>
      <p:nvGrpSpPr>
        <p:cNvPr id="1" name=""/>
        <p:cNvGrpSpPr/>
        <p:nvPr/>
      </p:nvGrpSpPr>
      <p:grpSpPr>
        <a:xfrm>
          <a:off x="0" y="0"/>
          <a:ext cx="0" cy="0"/>
          <a:chOff x="0" y="0"/>
          <a:chExt cx="0" cy="0"/>
        </a:xfrm>
      </p:grpSpPr>
      <p:sp>
        <p:nvSpPr>
          <p:cNvPr id="23" name="object 4">
            <a:extLst>
              <a:ext uri="{FF2B5EF4-FFF2-40B4-BE49-F238E27FC236}">
                <a16:creationId xmlns:a16="http://schemas.microsoft.com/office/drawing/2014/main" id="{1DB9DD74-8F55-9462-A5D8-D67EAC770860}"/>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chemeClr val="bg1"/>
                </a:solidFill>
              </a:defRPr>
            </a:lvl1pPr>
          </a:lstStyle>
          <a:p>
            <a:r>
              <a:rPr lang="en-US"/>
              <a:t>Click to edit Master title style</a:t>
            </a:r>
            <a:endParaRPr lang="en-AU"/>
          </a:p>
        </p:txBody>
      </p:sp>
      <p:pic>
        <p:nvPicPr>
          <p:cNvPr id="21" name="object 2">
            <a:extLst>
              <a:ext uri="{FF2B5EF4-FFF2-40B4-BE49-F238E27FC236}">
                <a16:creationId xmlns:a16="http://schemas.microsoft.com/office/drawing/2014/main" id="{8C7000E1-6DC1-CC58-196F-0A9C67BD780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3782089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13282995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9083910" y="957600"/>
            <a:ext cx="0" cy="414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12321438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3 Content_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DB7ECD1-8517-A1C0-98C1-94717658346B}"/>
              </a:ext>
            </a:extLst>
          </p:cNvPr>
          <p:cNvSpPr>
            <a:spLocks noGrp="1"/>
          </p:cNvSpPr>
          <p:nvPr>
            <p:ph type="pic" sz="quarter" idx="16" hasCustomPrompt="1"/>
          </p:nvPr>
        </p:nvSpPr>
        <p:spPr>
          <a:xfrm>
            <a:off x="7534274" y="0"/>
            <a:ext cx="4657725" cy="6859152"/>
          </a:xfrm>
          <a:custGeom>
            <a:avLst/>
            <a:gdLst>
              <a:gd name="connsiteX0" fmla="*/ 3918489 w 4657725"/>
              <a:gd name="connsiteY0" fmla="*/ 6858000 h 6859152"/>
              <a:gd name="connsiteX1" fmla="*/ 4657326 w 4657725"/>
              <a:gd name="connsiteY1" fmla="*/ 6858000 h 6859152"/>
              <a:gd name="connsiteX2" fmla="*/ 4657326 w 4657725"/>
              <a:gd name="connsiteY2" fmla="*/ 6859152 h 6859152"/>
              <a:gd name="connsiteX3" fmla="*/ 3917321 w 4657725"/>
              <a:gd name="connsiteY3" fmla="*/ 6859152 h 6859152"/>
              <a:gd name="connsiteX4" fmla="*/ 0 w 4657725"/>
              <a:gd name="connsiteY4" fmla="*/ 0 h 6859152"/>
              <a:gd name="connsiteX5" fmla="*/ 4657725 w 4657725"/>
              <a:gd name="connsiteY5" fmla="*/ 0 h 6859152"/>
              <a:gd name="connsiteX6" fmla="*/ 4657725 w 4657725"/>
              <a:gd name="connsiteY6" fmla="*/ 6858000 h 6859152"/>
              <a:gd name="connsiteX7" fmla="*/ 4657326 w 4657725"/>
              <a:gd name="connsiteY7" fmla="*/ 6858000 h 6859152"/>
              <a:gd name="connsiteX8" fmla="*/ 4657326 w 4657725"/>
              <a:gd name="connsiteY8" fmla="*/ 6129300 h 6859152"/>
              <a:gd name="connsiteX9" fmla="*/ 3918489 w 4657725"/>
              <a:gd name="connsiteY9" fmla="*/ 6858000 h 6859152"/>
              <a:gd name="connsiteX10" fmla="*/ 0 w 46577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725" h="6859152">
                <a:moveTo>
                  <a:pt x="3918489" y="6858000"/>
                </a:moveTo>
                <a:lnTo>
                  <a:pt x="4657326" y="6858000"/>
                </a:lnTo>
                <a:lnTo>
                  <a:pt x="4657326" y="6859152"/>
                </a:lnTo>
                <a:lnTo>
                  <a:pt x="3917321" y="6859152"/>
                </a:lnTo>
                <a:close/>
                <a:moveTo>
                  <a:pt x="0" y="0"/>
                </a:moveTo>
                <a:lnTo>
                  <a:pt x="4657725" y="0"/>
                </a:lnTo>
                <a:lnTo>
                  <a:pt x="4657725" y="6858000"/>
                </a:lnTo>
                <a:lnTo>
                  <a:pt x="4657326" y="6858000"/>
                </a:lnTo>
                <a:lnTo>
                  <a:pt x="4657326" y="6129300"/>
                </a:lnTo>
                <a:lnTo>
                  <a:pt x="39184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503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6691904"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8730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27F50-3529-2B4B-6EB0-DB994D000D5E}"/>
              </a:ext>
            </a:extLst>
          </p:cNvPr>
          <p:cNvCxnSpPr>
            <a:cxnSpLocks/>
          </p:cNvCxnSpPr>
          <p:nvPr userDrawn="1"/>
        </p:nvCxnSpPr>
        <p:spPr>
          <a:xfrm>
            <a:off x="273045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8888E-7B80-75B0-AB7D-AEF03ED96E44}"/>
              </a:ext>
            </a:extLst>
          </p:cNvPr>
          <p:cNvCxnSpPr>
            <a:cxnSpLocks/>
          </p:cNvCxnSpPr>
          <p:nvPr userDrawn="1"/>
        </p:nvCxnSpPr>
        <p:spPr>
          <a:xfrm>
            <a:off x="5064075"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483B8EF-DA86-8984-AADB-E2C3A0F8F843}"/>
              </a:ext>
            </a:extLst>
          </p:cNvPr>
          <p:cNvSpPr>
            <a:spLocks noGrp="1"/>
          </p:cNvSpPr>
          <p:nvPr>
            <p:ph idx="14" hasCustomPrompt="1"/>
          </p:nvPr>
        </p:nvSpPr>
        <p:spPr>
          <a:xfrm>
            <a:off x="29744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3" name="Content Placeholder 2">
            <a:extLst>
              <a:ext uri="{FF2B5EF4-FFF2-40B4-BE49-F238E27FC236}">
                <a16:creationId xmlns:a16="http://schemas.microsoft.com/office/drawing/2014/main" id="{A29E219C-DEBB-2FCE-AC1B-3545041D332D}"/>
              </a:ext>
            </a:extLst>
          </p:cNvPr>
          <p:cNvSpPr>
            <a:spLocks noGrp="1"/>
          </p:cNvSpPr>
          <p:nvPr>
            <p:ph idx="15" hasCustomPrompt="1"/>
          </p:nvPr>
        </p:nvSpPr>
        <p:spPr>
          <a:xfrm>
            <a:off x="5346220"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3215825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Half Text Half Image_Dark BG">
    <p:bg>
      <p:bgPr>
        <a:solidFill>
          <a:srgbClr val="2E3A3C"/>
        </a:solidFill>
        <a:effectLst/>
      </p:bgPr>
    </p:bg>
    <p:spTree>
      <p:nvGrpSpPr>
        <p:cNvPr id="1" name=""/>
        <p:cNvGrpSpPr/>
        <p:nvPr/>
      </p:nvGrpSpPr>
      <p:grpSpPr>
        <a:xfrm>
          <a:off x="0" y="0"/>
          <a:ext cx="0" cy="0"/>
          <a:chOff x="0" y="0"/>
          <a:chExt cx="0" cy="0"/>
        </a:xfrm>
      </p:grpSpPr>
      <p:sp>
        <p:nvSpPr>
          <p:cNvPr id="23" name="object 4">
            <a:extLst>
              <a:ext uri="{FF2B5EF4-FFF2-40B4-BE49-F238E27FC236}">
                <a16:creationId xmlns:a16="http://schemas.microsoft.com/office/drawing/2014/main" id="{1DB9DD74-8F55-9462-A5D8-D67EAC770860}"/>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chemeClr val="bg1"/>
                </a:solidFill>
              </a:defRPr>
            </a:lvl1pPr>
          </a:lstStyle>
          <a:p>
            <a:r>
              <a:rPr lang="en-US"/>
              <a:t>Click to edit Master title style</a:t>
            </a:r>
            <a:endParaRPr lang="en-AU"/>
          </a:p>
        </p:txBody>
      </p:sp>
      <p:pic>
        <p:nvPicPr>
          <p:cNvPr id="21" name="object 2">
            <a:extLst>
              <a:ext uri="{FF2B5EF4-FFF2-40B4-BE49-F238E27FC236}">
                <a16:creationId xmlns:a16="http://schemas.microsoft.com/office/drawing/2014/main" id="{8C7000E1-6DC1-CC58-196F-0A9C67BD780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12222340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_Image Sh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E267D-253D-6D3B-3B5C-E3D3224FD31B}"/>
              </a:ext>
            </a:extLst>
          </p:cNvPr>
          <p:cNvSpPr/>
          <p:nvPr userDrawn="1"/>
        </p:nvSpPr>
        <p:spPr>
          <a:xfrm>
            <a:off x="7725790" y="0"/>
            <a:ext cx="4466210" cy="6858000"/>
          </a:xfrm>
          <a:prstGeom prst="rect">
            <a:avLst/>
          </a:prstGeom>
          <a:solidFill>
            <a:srgbClr val="2E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bject 4">
            <a:extLst>
              <a:ext uri="{FF2B5EF4-FFF2-40B4-BE49-F238E27FC236}">
                <a16:creationId xmlns:a16="http://schemas.microsoft.com/office/drawing/2014/main" id="{6A853977-F450-694D-EBE8-E3620ED63CA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0" name="object 4">
            <a:extLst>
              <a:ext uri="{FF2B5EF4-FFF2-40B4-BE49-F238E27FC236}">
                <a16:creationId xmlns:a16="http://schemas.microsoft.com/office/drawing/2014/main" id="{3ADAD4F4-BD73-315E-3533-3FDE10AB3846}"/>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5206739" cy="878400"/>
          </a:xfrm>
        </p:spPr>
        <p:txBody>
          <a:bodyPr/>
          <a:lstStyle>
            <a:lvl1pPr>
              <a:defRPr>
                <a:solidFill>
                  <a:srgbClr val="2E3A3D"/>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8" name="Straight Connector 7">
            <a:extLst>
              <a:ext uri="{FF2B5EF4-FFF2-40B4-BE49-F238E27FC236}">
                <a16:creationId xmlns:a16="http://schemas.microsoft.com/office/drawing/2014/main" id="{5CB625AC-3810-AD28-7245-C22ABD400894}"/>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3DA87E-42F0-310F-6C1E-06B53B63089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FF4924-AA52-7AE5-B28A-9360BEA46462}"/>
              </a:ext>
            </a:extLst>
          </p:cNvPr>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6" name="Content Placeholder 2">
            <a:extLst>
              <a:ext uri="{FF2B5EF4-FFF2-40B4-BE49-F238E27FC236}">
                <a16:creationId xmlns:a16="http://schemas.microsoft.com/office/drawing/2014/main" id="{BB5CB63D-38D7-D266-A21A-EE0B32A74EA8}"/>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9" name="Picture Placeholder 12">
            <a:extLst>
              <a:ext uri="{FF2B5EF4-FFF2-40B4-BE49-F238E27FC236}">
                <a16:creationId xmlns:a16="http://schemas.microsoft.com/office/drawing/2014/main" id="{F40D73AA-66C5-4D5D-DE98-9FED946311C1}"/>
              </a:ext>
            </a:extLst>
          </p:cNvPr>
          <p:cNvSpPr>
            <a:spLocks noGrp="1"/>
          </p:cNvSpPr>
          <p:nvPr>
            <p:ph type="pic" sz="quarter" idx="15" hasCustomPrompt="1"/>
          </p:nvPr>
        </p:nvSpPr>
        <p:spPr>
          <a:xfrm>
            <a:off x="6211449" y="1091400"/>
            <a:ext cx="5980551" cy="444262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pic>
        <p:nvPicPr>
          <p:cNvPr id="22" name="object 2">
            <a:extLst>
              <a:ext uri="{FF2B5EF4-FFF2-40B4-BE49-F238E27FC236}">
                <a16:creationId xmlns:a16="http://schemas.microsoft.com/office/drawing/2014/main" id="{A6BED7BD-04D3-C272-C26E-A4AF843E1B2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8169116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alf Text Half Image_White BG">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rgbClr val="2E3A3D"/>
                </a:solidFill>
              </a:defRPr>
            </a:lvl1pPr>
          </a:lstStyle>
          <a:p>
            <a:r>
              <a:rPr lang="en-US"/>
              <a:t>Click to edit Master title style</a:t>
            </a:r>
            <a:endParaRPr lang="en-AU"/>
          </a:p>
        </p:txBody>
      </p:sp>
    </p:spTree>
    <p:extLst>
      <p:ext uri="{BB962C8B-B14F-4D97-AF65-F5344CB8AC3E}">
        <p14:creationId xmlns:p14="http://schemas.microsoft.com/office/powerpoint/2010/main" val="30567933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_PullOutBox">
    <p:bg>
      <p:bgPr>
        <a:solidFill>
          <a:srgbClr val="96C8D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086FC0-4723-18A9-B7D6-4147EFCF6086}"/>
              </a:ext>
            </a:extLst>
          </p:cNvPr>
          <p:cNvSpPr/>
          <p:nvPr userDrawn="1"/>
        </p:nvSpPr>
        <p:spPr>
          <a:xfrm>
            <a:off x="4714876" y="400050"/>
            <a:ext cx="7477124" cy="447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hasCustomPrompt="1"/>
          </p:nvPr>
        </p:nvSpPr>
        <p:spPr>
          <a:xfrm>
            <a:off x="6272886"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61648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94414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9549484"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1" y="421200"/>
            <a:ext cx="4036610" cy="878400"/>
          </a:xfrm>
        </p:spPr>
        <p:txBody>
          <a:bodyPr/>
          <a:lstStyle>
            <a:lvl1pPr>
              <a:defRPr>
                <a:solidFill>
                  <a:srgbClr val="2E3A3D"/>
                </a:solidFill>
              </a:defRPr>
            </a:lvl1pPr>
          </a:lstStyle>
          <a:p>
            <a:r>
              <a:rPr lang="en-US"/>
              <a:t>Click to edit Master title style</a:t>
            </a:r>
            <a:endParaRPr lang="en-AU"/>
          </a:p>
        </p:txBody>
      </p:sp>
      <p:sp>
        <p:nvSpPr>
          <p:cNvPr id="6" name="Picture Placeholder 8">
            <a:extLst>
              <a:ext uri="{FF2B5EF4-FFF2-40B4-BE49-F238E27FC236}">
                <a16:creationId xmlns:a16="http://schemas.microsoft.com/office/drawing/2014/main" id="{0CDD2FBD-7C18-496A-A727-0BF0CF3E1112}"/>
              </a:ext>
            </a:extLst>
          </p:cNvPr>
          <p:cNvSpPr>
            <a:spLocks noGrp="1"/>
          </p:cNvSpPr>
          <p:nvPr>
            <p:ph type="pic" sz="quarter" idx="16" hasCustomPrompt="1"/>
          </p:nvPr>
        </p:nvSpPr>
        <p:spPr>
          <a:xfrm>
            <a:off x="5242572" y="863715"/>
            <a:ext cx="828000" cy="828000"/>
          </a:xfrm>
        </p:spPr>
        <p:txBody>
          <a:bodyPr anchor="ctr" anchorCtr="0"/>
          <a:lstStyle>
            <a:lvl1pPr algn="ctr">
              <a:lnSpc>
                <a:spcPts val="1000"/>
              </a:lnSpc>
              <a:defRPr sz="900"/>
            </a:lvl1pPr>
          </a:lstStyle>
          <a:p>
            <a:r>
              <a:rPr lang="en-AU"/>
              <a:t>Click icon to Insert image here</a:t>
            </a:r>
          </a:p>
        </p:txBody>
      </p:sp>
      <p:sp>
        <p:nvSpPr>
          <p:cNvPr id="9" name="Picture Placeholder 8">
            <a:extLst>
              <a:ext uri="{FF2B5EF4-FFF2-40B4-BE49-F238E27FC236}">
                <a16:creationId xmlns:a16="http://schemas.microsoft.com/office/drawing/2014/main" id="{973944A5-47EF-BBEE-9837-CA5E00D2D0AB}"/>
              </a:ext>
            </a:extLst>
          </p:cNvPr>
          <p:cNvSpPr>
            <a:spLocks noGrp="1"/>
          </p:cNvSpPr>
          <p:nvPr>
            <p:ph type="pic" sz="quarter" idx="17" hasCustomPrompt="1"/>
          </p:nvPr>
        </p:nvSpPr>
        <p:spPr>
          <a:xfrm>
            <a:off x="8470237" y="863715"/>
            <a:ext cx="828000" cy="828000"/>
          </a:xfrm>
        </p:spPr>
        <p:txBody>
          <a:bodyPr anchor="ctr" anchorCtr="0"/>
          <a:lstStyle>
            <a:lvl1pPr algn="ctr">
              <a:lnSpc>
                <a:spcPts val="1000"/>
              </a:lnSpc>
              <a:defRPr sz="900"/>
            </a:lvl1pPr>
          </a:lstStyle>
          <a:p>
            <a:r>
              <a:rPr lang="en-AU"/>
              <a:t>Click icon to Insert image here</a:t>
            </a:r>
          </a:p>
        </p:txBody>
      </p:sp>
      <p:sp>
        <p:nvSpPr>
          <p:cNvPr id="10" name="Text Placeholder 25">
            <a:extLst>
              <a:ext uri="{FF2B5EF4-FFF2-40B4-BE49-F238E27FC236}">
                <a16:creationId xmlns:a16="http://schemas.microsoft.com/office/drawing/2014/main" id="{1900CE0E-B9CC-8D2C-DC25-1D4C18DA3854}"/>
              </a:ext>
            </a:extLst>
          </p:cNvPr>
          <p:cNvSpPr>
            <a:spLocks noGrp="1"/>
          </p:cNvSpPr>
          <p:nvPr>
            <p:ph type="body" sz="quarter" idx="20"/>
          </p:nvPr>
        </p:nvSpPr>
        <p:spPr>
          <a:xfrm>
            <a:off x="349201" y="1818150"/>
            <a:ext cx="4032275"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2" name="bg object 18">
            <a:extLst>
              <a:ext uri="{FF2B5EF4-FFF2-40B4-BE49-F238E27FC236}">
                <a16:creationId xmlns:a16="http://schemas.microsoft.com/office/drawing/2014/main" id="{9BDE3388-5076-EDB3-9B71-D4C94AF6C217}"/>
              </a:ext>
            </a:extLst>
          </p:cNvPr>
          <p:cNvSpPr/>
          <p:nvPr userDrawn="1"/>
        </p:nvSpPr>
        <p:spPr>
          <a:xfrm>
            <a:off x="1654466" y="2708337"/>
            <a:ext cx="3828759" cy="3409909"/>
          </a:xfrm>
          <a:custGeom>
            <a:avLst/>
            <a:gdLst>
              <a:gd name="connsiteX0" fmla="*/ 5528132 w 5528525"/>
              <a:gd name="connsiteY0" fmla="*/ 0 h 6462684"/>
              <a:gd name="connsiteX1" fmla="*/ 0 w 5528525"/>
              <a:gd name="connsiteY1" fmla="*/ 0 h 6462684"/>
              <a:gd name="connsiteX2" fmla="*/ 6878 w 5528525"/>
              <a:gd name="connsiteY2" fmla="*/ 6462684 h 6462684"/>
              <a:gd name="connsiteX3" fmla="*/ 858227 w 5528525"/>
              <a:gd name="connsiteY3" fmla="*/ 5360619 h 6462684"/>
              <a:gd name="connsiteX4" fmla="*/ 5528525 w 5528525"/>
              <a:gd name="connsiteY4" fmla="*/ 5360619 h 6462684"/>
              <a:gd name="connsiteX5" fmla="*/ 5528132 w 5528525"/>
              <a:gd name="connsiteY5" fmla="*/ 0 h 64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525" h="6462684">
                <a:moveTo>
                  <a:pt x="5528132" y="0"/>
                </a:moveTo>
                <a:lnTo>
                  <a:pt x="0" y="0"/>
                </a:lnTo>
                <a:cubicBezTo>
                  <a:pt x="2293" y="2154228"/>
                  <a:pt x="4585" y="4308456"/>
                  <a:pt x="6878" y="6462684"/>
                </a:cubicBezTo>
                <a:lnTo>
                  <a:pt x="858227" y="5360619"/>
                </a:lnTo>
                <a:lnTo>
                  <a:pt x="5528525" y="5360619"/>
                </a:lnTo>
                <a:lnTo>
                  <a:pt x="5528132" y="0"/>
                </a:lnTo>
                <a:close/>
              </a:path>
            </a:pathLst>
          </a:custGeom>
          <a:noFill/>
        </p:spPr>
        <p:txBody>
          <a:bodyPr wrap="square" lIns="0" tIns="0" rIns="0" bIns="0" rtlCol="0"/>
          <a:lstStyle/>
          <a:p>
            <a:endParaRPr/>
          </a:p>
        </p:txBody>
      </p:sp>
      <p:sp>
        <p:nvSpPr>
          <p:cNvPr id="23" name="Text Placeholder 22">
            <a:extLst>
              <a:ext uri="{FF2B5EF4-FFF2-40B4-BE49-F238E27FC236}">
                <a16:creationId xmlns:a16="http://schemas.microsoft.com/office/drawing/2014/main" id="{B82E2C45-93F5-5710-093B-34459FE18CE4}"/>
              </a:ext>
            </a:extLst>
          </p:cNvPr>
          <p:cNvSpPr>
            <a:spLocks noGrp="1"/>
          </p:cNvSpPr>
          <p:nvPr>
            <p:ph type="body" sz="quarter" idx="19"/>
          </p:nvPr>
        </p:nvSpPr>
        <p:spPr>
          <a:xfrm>
            <a:off x="1654465" y="2716745"/>
            <a:ext cx="3828759" cy="3401501"/>
          </a:xfrm>
          <a:custGeom>
            <a:avLst/>
            <a:gdLst>
              <a:gd name="connsiteX0" fmla="*/ 1026 w 3828759"/>
              <a:gd name="connsiteY0" fmla="*/ 2782689 h 3401501"/>
              <a:gd name="connsiteX1" fmla="*/ 597213 w 3828759"/>
              <a:gd name="connsiteY1" fmla="*/ 2782689 h 3401501"/>
              <a:gd name="connsiteX2" fmla="*/ 1026 w 3828759"/>
              <a:gd name="connsiteY2" fmla="*/ 3401501 h 3401501"/>
              <a:gd name="connsiteX3" fmla="*/ 0 w 3828759"/>
              <a:gd name="connsiteY3" fmla="*/ 0 h 3401501"/>
              <a:gd name="connsiteX4" fmla="*/ 3828759 w 3828759"/>
              <a:gd name="connsiteY4" fmla="*/ 0 h 3401501"/>
              <a:gd name="connsiteX5" fmla="*/ 3828759 w 3828759"/>
              <a:gd name="connsiteY5" fmla="*/ 2782355 h 3401501"/>
              <a:gd name="connsiteX6" fmla="*/ 0 w 3828759"/>
              <a:gd name="connsiteY6" fmla="*/ 2782355 h 34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59" h="3401501">
                <a:moveTo>
                  <a:pt x="1026" y="2782689"/>
                </a:moveTo>
                <a:lnTo>
                  <a:pt x="597213" y="2782689"/>
                </a:lnTo>
                <a:lnTo>
                  <a:pt x="1026" y="3401501"/>
                </a:lnTo>
                <a:close/>
                <a:moveTo>
                  <a:pt x="0" y="0"/>
                </a:moveTo>
                <a:lnTo>
                  <a:pt x="3828759" y="0"/>
                </a:lnTo>
                <a:lnTo>
                  <a:pt x="3828759" y="2782355"/>
                </a:lnTo>
                <a:lnTo>
                  <a:pt x="0" y="2782355"/>
                </a:lnTo>
                <a:close/>
              </a:path>
            </a:pathLst>
          </a:custGeom>
          <a:solidFill>
            <a:srgbClr val="2E3A3C"/>
          </a:solidFill>
        </p:spPr>
        <p:txBody>
          <a:bodyPr wrap="square" lIns="576000" tIns="396000" rIns="396000" bIns="396000">
            <a:noAutofit/>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823C14E-039B-3265-64E5-01A99C3C5030}"/>
              </a:ext>
            </a:extLst>
          </p:cNvPr>
          <p:cNvSpPr>
            <a:spLocks noGrp="1"/>
          </p:cNvSpPr>
          <p:nvPr>
            <p:ph type="ftr" sz="quarter" idx="21"/>
          </p:nvPr>
        </p:nvSpPr>
        <p:spPr/>
        <p:txBody>
          <a:bodyPr/>
          <a:lstStyle/>
          <a:p>
            <a:r>
              <a:rPr lang="en-AU"/>
              <a:t>SciDev | IChemE Webinar </a:t>
            </a:r>
          </a:p>
        </p:txBody>
      </p:sp>
    </p:spTree>
    <p:extLst>
      <p:ext uri="{BB962C8B-B14F-4D97-AF65-F5344CB8AC3E}">
        <p14:creationId xmlns:p14="http://schemas.microsoft.com/office/powerpoint/2010/main" val="19733090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_White 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8176" y="2194814"/>
            <a:ext cx="2802530"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cxnSp>
        <p:nvCxnSpPr>
          <p:cNvPr id="7" name="Straight Connector 6">
            <a:extLst>
              <a:ext uri="{FF2B5EF4-FFF2-40B4-BE49-F238E27FC236}">
                <a16:creationId xmlns:a16="http://schemas.microsoft.com/office/drawing/2014/main" id="{2680BF32-2D00-0711-B403-5B5ABD9AC0BD}"/>
              </a:ext>
            </a:extLst>
          </p:cNvPr>
          <p:cNvCxnSpPr>
            <a:cxnSpLocks/>
          </p:cNvCxnSpPr>
          <p:nvPr userDrawn="1"/>
        </p:nvCxnSpPr>
        <p:spPr>
          <a:xfrm>
            <a:off x="3682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6A50ED-10EB-E9C7-9649-13E381B873D8}"/>
              </a:ext>
            </a:extLst>
          </p:cNvPr>
          <p:cNvCxnSpPr>
            <a:cxnSpLocks/>
          </p:cNvCxnSpPr>
          <p:nvPr userDrawn="1"/>
        </p:nvCxnSpPr>
        <p:spPr>
          <a:xfrm>
            <a:off x="38353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365B703-FCE4-D151-035A-583E5387DDF2}"/>
              </a:ext>
            </a:extLst>
          </p:cNvPr>
          <p:cNvSpPr>
            <a:spLocks noGrp="1"/>
          </p:cNvSpPr>
          <p:nvPr>
            <p:ph idx="14" hasCustomPrompt="1"/>
          </p:nvPr>
        </p:nvSpPr>
        <p:spPr>
          <a:xfrm>
            <a:off x="4095750" y="2194814"/>
            <a:ext cx="6320727"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9428476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Left Image Shape">
    <p:bg>
      <p:bgPr>
        <a:solidFill>
          <a:srgbClr val="2E3A3C"/>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6546048" y="2580810"/>
            <a:ext cx="4860541" cy="3375374"/>
          </a:xfrm>
        </p:spPr>
        <p:txBody>
          <a:bodyPr/>
          <a:lstStyle>
            <a:lvl1pPr>
              <a:lnSpc>
                <a:spcPts val="1600"/>
              </a:lnSpc>
              <a:spcAft>
                <a:spcPts val="800"/>
              </a:spcAft>
              <a:defRPr sz="1200">
                <a:solidFill>
                  <a:schemeClr val="accent4"/>
                </a:solidFill>
              </a:defRPr>
            </a:lvl1pPr>
            <a:lvl2pPr>
              <a:lnSpc>
                <a:spcPts val="1200"/>
              </a:lnSpc>
              <a:defRPr sz="850">
                <a:solidFill>
                  <a:schemeClr val="bg1"/>
                </a:solidFill>
              </a:defRPr>
            </a:lvl2pPr>
            <a:lvl3pPr>
              <a:lnSpc>
                <a:spcPts val="1200"/>
              </a:lnSpc>
              <a:buClr>
                <a:schemeClr val="bg1"/>
              </a:buClr>
              <a:defRPr sz="850">
                <a:solidFill>
                  <a:schemeClr val="bg1"/>
                </a:solidFill>
              </a:defRPr>
            </a:lvl3pPr>
            <a:lvl4pPr>
              <a:lnSpc>
                <a:spcPts val="1200"/>
              </a:lnSpc>
              <a:buClr>
                <a:schemeClr val="bg1"/>
              </a:buClr>
              <a:defRPr sz="850">
                <a:solidFill>
                  <a:schemeClr val="bg1"/>
                </a:solidFill>
              </a:defRPr>
            </a:lvl4pPr>
            <a:lvl5pPr>
              <a:lnSpc>
                <a:spcPts val="1200"/>
              </a:lnSpc>
              <a:buClr>
                <a:schemeClr val="bg1"/>
              </a:buClr>
              <a:defRPr sz="850" baseline="0">
                <a:solidFill>
                  <a:schemeClr val="bg1"/>
                </a:solidFill>
              </a:defRPr>
            </a:lvl5pPr>
            <a:lvl6pPr>
              <a:lnSpc>
                <a:spcPts val="1200"/>
              </a:lnSpc>
              <a:buClr>
                <a:schemeClr val="bg1"/>
              </a:buClr>
              <a:defRPr sz="850">
                <a:solidFill>
                  <a:schemeClr val="bg1"/>
                </a:solidFill>
              </a:defRPr>
            </a:lvl6pPr>
            <a:lvl7pPr>
              <a:lnSpc>
                <a:spcPts val="1200"/>
              </a:lnSpc>
              <a:buClr>
                <a:schemeClr val="bg1"/>
              </a:buClr>
              <a:defRPr sz="850">
                <a:solidFill>
                  <a:schemeClr val="bg1"/>
                </a:solidFill>
              </a:defRPr>
            </a:lvl7pPr>
            <a:lvl8pPr>
              <a:lnSpc>
                <a:spcPts val="1200"/>
              </a:lnSpc>
              <a:buClr>
                <a:schemeClr val="bg1"/>
              </a:buClr>
              <a:defRPr sz="850">
                <a:solidFill>
                  <a:schemeClr val="bg1"/>
                </a:solidFill>
              </a:defRPr>
            </a:lvl8pPr>
            <a:lvl9pPr>
              <a:lnSpc>
                <a:spcPts val="1200"/>
              </a:lnSpc>
              <a:buClr>
                <a:schemeClr val="bg1"/>
              </a:buClr>
              <a:defRPr sz="85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6546049" y="421200"/>
            <a:ext cx="4860539" cy="878400"/>
          </a:xfrm>
        </p:spPr>
        <p:txBody>
          <a:bodyPr/>
          <a:lstStyle>
            <a:lvl1pPr>
              <a:defRPr>
                <a:solidFill>
                  <a:schemeClr val="bg1"/>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6546050" y="245794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2689" y="-1"/>
            <a:ext cx="5798035" cy="50704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solidFill>
            <a:schemeClr val="bg1"/>
          </a:solid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19" name="object 2">
            <a:extLst>
              <a:ext uri="{FF2B5EF4-FFF2-40B4-BE49-F238E27FC236}">
                <a16:creationId xmlns:a16="http://schemas.microsoft.com/office/drawing/2014/main" id="{87FB2C28-6349-D767-D8EA-ADECB8D16E3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38868062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ight Image Shape">
    <p:bg>
      <p:bgPr>
        <a:solidFill>
          <a:srgbClr val="E9F4F6"/>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256960"/>
            <a:ext cx="4981715" cy="3375374"/>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50419" y="1556792"/>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308337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_Image Sh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E267D-253D-6D3B-3B5C-E3D3224FD31B}"/>
              </a:ext>
            </a:extLst>
          </p:cNvPr>
          <p:cNvSpPr/>
          <p:nvPr userDrawn="1"/>
        </p:nvSpPr>
        <p:spPr>
          <a:xfrm>
            <a:off x="7725790" y="0"/>
            <a:ext cx="4466210" cy="6858000"/>
          </a:xfrm>
          <a:prstGeom prst="rect">
            <a:avLst/>
          </a:prstGeom>
          <a:solidFill>
            <a:srgbClr val="2E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bject 4">
            <a:extLst>
              <a:ext uri="{FF2B5EF4-FFF2-40B4-BE49-F238E27FC236}">
                <a16:creationId xmlns:a16="http://schemas.microsoft.com/office/drawing/2014/main" id="{6A853977-F450-694D-EBE8-E3620ED63CA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0" name="object 4">
            <a:extLst>
              <a:ext uri="{FF2B5EF4-FFF2-40B4-BE49-F238E27FC236}">
                <a16:creationId xmlns:a16="http://schemas.microsoft.com/office/drawing/2014/main" id="{3ADAD4F4-BD73-315E-3533-3FDE10AB3846}"/>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5206739" cy="878400"/>
          </a:xfrm>
        </p:spPr>
        <p:txBody>
          <a:bodyPr/>
          <a:lstStyle>
            <a:lvl1pPr>
              <a:defRPr>
                <a:solidFill>
                  <a:srgbClr val="2E3A3D"/>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8" name="Straight Connector 7">
            <a:extLst>
              <a:ext uri="{FF2B5EF4-FFF2-40B4-BE49-F238E27FC236}">
                <a16:creationId xmlns:a16="http://schemas.microsoft.com/office/drawing/2014/main" id="{5CB625AC-3810-AD28-7245-C22ABD400894}"/>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3DA87E-42F0-310F-6C1E-06B53B63089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FF4924-AA52-7AE5-B28A-9360BEA46462}"/>
              </a:ext>
            </a:extLst>
          </p:cNvPr>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6" name="Content Placeholder 2">
            <a:extLst>
              <a:ext uri="{FF2B5EF4-FFF2-40B4-BE49-F238E27FC236}">
                <a16:creationId xmlns:a16="http://schemas.microsoft.com/office/drawing/2014/main" id="{BB5CB63D-38D7-D266-A21A-EE0B32A74EA8}"/>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9" name="Picture Placeholder 12">
            <a:extLst>
              <a:ext uri="{FF2B5EF4-FFF2-40B4-BE49-F238E27FC236}">
                <a16:creationId xmlns:a16="http://schemas.microsoft.com/office/drawing/2014/main" id="{F40D73AA-66C5-4D5D-DE98-9FED946311C1}"/>
              </a:ext>
            </a:extLst>
          </p:cNvPr>
          <p:cNvSpPr>
            <a:spLocks noGrp="1"/>
          </p:cNvSpPr>
          <p:nvPr>
            <p:ph type="pic" sz="quarter" idx="15" hasCustomPrompt="1"/>
          </p:nvPr>
        </p:nvSpPr>
        <p:spPr>
          <a:xfrm>
            <a:off x="6211449" y="1091400"/>
            <a:ext cx="5980551" cy="444262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pic>
        <p:nvPicPr>
          <p:cNvPr id="22" name="object 2">
            <a:extLst>
              <a:ext uri="{FF2B5EF4-FFF2-40B4-BE49-F238E27FC236}">
                <a16:creationId xmlns:a16="http://schemas.microsoft.com/office/drawing/2014/main" id="{A6BED7BD-04D3-C272-C26E-A4AF843E1B2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5489330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_CalloutBox and Icon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7" name="object 6">
            <a:extLst>
              <a:ext uri="{FF2B5EF4-FFF2-40B4-BE49-F238E27FC236}">
                <a16:creationId xmlns:a16="http://schemas.microsoft.com/office/drawing/2014/main" id="{C233624A-9578-C785-BC58-25F0F131F1B8}"/>
              </a:ext>
            </a:extLst>
          </p:cNvPr>
          <p:cNvSpPr/>
          <p:nvPr userDrawn="1"/>
        </p:nvSpPr>
        <p:spPr>
          <a:xfrm>
            <a:off x="349200" y="1639684"/>
            <a:ext cx="2043430" cy="0"/>
          </a:xfrm>
          <a:custGeom>
            <a:avLst/>
            <a:gdLst/>
            <a:ahLst/>
            <a:cxnLst/>
            <a:rect l="l" t="t" r="r" b="b"/>
            <a:pathLst>
              <a:path w="2043430">
                <a:moveTo>
                  <a:pt x="0" y="0"/>
                </a:moveTo>
                <a:lnTo>
                  <a:pt x="2043150" y="0"/>
                </a:lnTo>
              </a:path>
            </a:pathLst>
          </a:custGeom>
          <a:ln w="50800">
            <a:solidFill>
              <a:schemeClr val="accent4"/>
            </a:solidFill>
          </a:ln>
        </p:spPr>
        <p:txBody>
          <a:bodyPr wrap="square" lIns="0" tIns="0" rIns="0" bIns="0" rtlCol="0"/>
          <a:lstStyle/>
          <a:p>
            <a:endParaRPr/>
          </a:p>
        </p:txBody>
      </p:sp>
      <p:sp>
        <p:nvSpPr>
          <p:cNvPr id="11" name="object 20">
            <a:extLst>
              <a:ext uri="{FF2B5EF4-FFF2-40B4-BE49-F238E27FC236}">
                <a16:creationId xmlns:a16="http://schemas.microsoft.com/office/drawing/2014/main" id="{A369EC41-1E8D-4986-4BA8-E1C074E8C450}"/>
              </a:ext>
            </a:extLst>
          </p:cNvPr>
          <p:cNvSpPr/>
          <p:nvPr userDrawn="1"/>
        </p:nvSpPr>
        <p:spPr>
          <a:xfrm>
            <a:off x="2926148" y="1588791"/>
            <a:ext cx="8590915" cy="4700270"/>
          </a:xfrm>
          <a:custGeom>
            <a:avLst/>
            <a:gdLst/>
            <a:ahLst/>
            <a:cxnLst/>
            <a:rect l="l" t="t" r="r" b="b"/>
            <a:pathLst>
              <a:path w="8590915" h="4700270">
                <a:moveTo>
                  <a:pt x="8590305" y="4105643"/>
                </a:moveTo>
                <a:lnTo>
                  <a:pt x="8590305" y="0"/>
                </a:lnTo>
                <a:lnTo>
                  <a:pt x="3629837" y="0"/>
                </a:lnTo>
                <a:lnTo>
                  <a:pt x="3629837" y="2362"/>
                </a:lnTo>
                <a:lnTo>
                  <a:pt x="0" y="2362"/>
                </a:lnTo>
                <a:lnTo>
                  <a:pt x="0" y="4699698"/>
                </a:lnTo>
                <a:lnTo>
                  <a:pt x="600392" y="4102671"/>
                </a:lnTo>
                <a:lnTo>
                  <a:pt x="3629837" y="4102671"/>
                </a:lnTo>
                <a:lnTo>
                  <a:pt x="3629837" y="4105643"/>
                </a:lnTo>
                <a:lnTo>
                  <a:pt x="8590305" y="4105643"/>
                </a:lnTo>
                <a:close/>
              </a:path>
            </a:pathLst>
          </a:custGeom>
          <a:ln w="12700">
            <a:solidFill>
              <a:schemeClr val="accent4"/>
            </a:solidFill>
          </a:ln>
        </p:spPr>
        <p:txBody>
          <a:bodyPr wrap="square" lIns="0" tIns="0" rIns="0" bIns="0" rtlCol="0"/>
          <a:lstStyle/>
          <a:p>
            <a:endParaRPr/>
          </a:p>
        </p:txBody>
      </p:sp>
      <p:sp>
        <p:nvSpPr>
          <p:cNvPr id="12" name="object 4">
            <a:extLst>
              <a:ext uri="{FF2B5EF4-FFF2-40B4-BE49-F238E27FC236}">
                <a16:creationId xmlns:a16="http://schemas.microsoft.com/office/drawing/2014/main" id="{50439A43-13B3-5EB7-03BB-3B31ABA8CF44}"/>
              </a:ext>
            </a:extLst>
          </p:cNvPr>
          <p:cNvSpPr/>
          <p:nvPr userDrawn="1"/>
        </p:nvSpPr>
        <p:spPr>
          <a:xfrm>
            <a:off x="3600720" y="2065209"/>
            <a:ext cx="0" cy="3132000"/>
          </a:xfrm>
          <a:custGeom>
            <a:avLst/>
            <a:gdLst/>
            <a:ahLst/>
            <a:cxnLst/>
            <a:rect l="l" t="t" r="r" b="b"/>
            <a:pathLst>
              <a:path h="3269615">
                <a:moveTo>
                  <a:pt x="0" y="3269576"/>
                </a:moveTo>
                <a:lnTo>
                  <a:pt x="0" y="0"/>
                </a:lnTo>
              </a:path>
            </a:pathLst>
          </a:custGeom>
          <a:ln w="3175">
            <a:solidFill>
              <a:srgbClr val="2C92AD"/>
            </a:solidFill>
          </a:ln>
        </p:spPr>
        <p:txBody>
          <a:bodyPr wrap="square" lIns="0" tIns="0" rIns="0" bIns="0" rtlCol="0"/>
          <a:lstStyle/>
          <a:p>
            <a:endParaRPr/>
          </a:p>
        </p:txBody>
      </p:sp>
      <p:sp>
        <p:nvSpPr>
          <p:cNvPr id="14" name="Picture Placeholder 13">
            <a:extLst>
              <a:ext uri="{FF2B5EF4-FFF2-40B4-BE49-F238E27FC236}">
                <a16:creationId xmlns:a16="http://schemas.microsoft.com/office/drawing/2014/main" id="{95485AC9-FEB2-9703-E394-020A620E90D5}"/>
              </a:ext>
            </a:extLst>
          </p:cNvPr>
          <p:cNvSpPr>
            <a:spLocks noGrp="1"/>
          </p:cNvSpPr>
          <p:nvPr>
            <p:ph type="pic" sz="quarter" idx="14" hasCustomPrompt="1"/>
          </p:nvPr>
        </p:nvSpPr>
        <p:spPr>
          <a:xfrm>
            <a:off x="3931200" y="21312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6" name="Picture Placeholder 13">
            <a:extLst>
              <a:ext uri="{FF2B5EF4-FFF2-40B4-BE49-F238E27FC236}">
                <a16:creationId xmlns:a16="http://schemas.microsoft.com/office/drawing/2014/main" id="{57BF999F-792D-1515-059A-5EDDA97DACFC}"/>
              </a:ext>
            </a:extLst>
          </p:cNvPr>
          <p:cNvSpPr>
            <a:spLocks noGrp="1"/>
          </p:cNvSpPr>
          <p:nvPr>
            <p:ph type="pic" sz="quarter" idx="15" hasCustomPrompt="1"/>
          </p:nvPr>
        </p:nvSpPr>
        <p:spPr>
          <a:xfrm>
            <a:off x="3931200" y="2800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7" name="Picture Placeholder 13">
            <a:extLst>
              <a:ext uri="{FF2B5EF4-FFF2-40B4-BE49-F238E27FC236}">
                <a16:creationId xmlns:a16="http://schemas.microsoft.com/office/drawing/2014/main" id="{8D6FD1FF-B2B1-B372-FD76-A4D8934F9681}"/>
              </a:ext>
            </a:extLst>
          </p:cNvPr>
          <p:cNvSpPr>
            <a:spLocks noGrp="1"/>
          </p:cNvSpPr>
          <p:nvPr>
            <p:ph type="pic" sz="quarter" idx="16" hasCustomPrompt="1"/>
          </p:nvPr>
        </p:nvSpPr>
        <p:spPr>
          <a:xfrm>
            <a:off x="3931200" y="3466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8" name="Picture Placeholder 13">
            <a:extLst>
              <a:ext uri="{FF2B5EF4-FFF2-40B4-BE49-F238E27FC236}">
                <a16:creationId xmlns:a16="http://schemas.microsoft.com/office/drawing/2014/main" id="{750024F7-02F2-1DE5-D40F-45D2CB909BC5}"/>
              </a:ext>
            </a:extLst>
          </p:cNvPr>
          <p:cNvSpPr>
            <a:spLocks noGrp="1"/>
          </p:cNvSpPr>
          <p:nvPr>
            <p:ph type="pic" sz="quarter" idx="17" hasCustomPrompt="1"/>
          </p:nvPr>
        </p:nvSpPr>
        <p:spPr>
          <a:xfrm>
            <a:off x="3931200" y="41364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9" name="Picture Placeholder 13">
            <a:extLst>
              <a:ext uri="{FF2B5EF4-FFF2-40B4-BE49-F238E27FC236}">
                <a16:creationId xmlns:a16="http://schemas.microsoft.com/office/drawing/2014/main" id="{0F9784F6-4C5B-1F49-0850-107D0C2F3622}"/>
              </a:ext>
            </a:extLst>
          </p:cNvPr>
          <p:cNvSpPr>
            <a:spLocks noGrp="1"/>
          </p:cNvSpPr>
          <p:nvPr>
            <p:ph type="pic" sz="quarter" idx="18" hasCustomPrompt="1"/>
          </p:nvPr>
        </p:nvSpPr>
        <p:spPr>
          <a:xfrm>
            <a:off x="3931200" y="4806000"/>
            <a:ext cx="324000" cy="324000"/>
          </a:xfrm>
        </p:spPr>
        <p:txBody>
          <a:bodyPr anchor="ctr" anchorCtr="0"/>
          <a:lstStyle>
            <a:lvl1pPr algn="ctr">
              <a:lnSpc>
                <a:spcPct val="100000"/>
              </a:lnSpc>
              <a:spcAft>
                <a:spcPts val="0"/>
              </a:spcAft>
              <a:defRPr sz="500" b="0"/>
            </a:lvl1pPr>
          </a:lstStyle>
          <a:p>
            <a:r>
              <a:rPr lang="en-AU"/>
              <a:t>Insert Icon here</a:t>
            </a:r>
          </a:p>
        </p:txBody>
      </p:sp>
      <p:sp>
        <p:nvSpPr>
          <p:cNvPr id="21" name="Text Placeholder 20">
            <a:extLst>
              <a:ext uri="{FF2B5EF4-FFF2-40B4-BE49-F238E27FC236}">
                <a16:creationId xmlns:a16="http://schemas.microsoft.com/office/drawing/2014/main" id="{22C9E6AD-B05F-CBD4-55CE-55900FB9FA9D}"/>
              </a:ext>
            </a:extLst>
          </p:cNvPr>
          <p:cNvSpPr>
            <a:spLocks noGrp="1"/>
          </p:cNvSpPr>
          <p:nvPr>
            <p:ph type="body" sz="quarter" idx="19"/>
          </p:nvPr>
        </p:nvSpPr>
        <p:spPr>
          <a:xfrm>
            <a:off x="4636800" y="21312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0">
            <a:extLst>
              <a:ext uri="{FF2B5EF4-FFF2-40B4-BE49-F238E27FC236}">
                <a16:creationId xmlns:a16="http://schemas.microsoft.com/office/drawing/2014/main" id="{38870F33-FB74-7EB6-161E-050A9414F84E}"/>
              </a:ext>
            </a:extLst>
          </p:cNvPr>
          <p:cNvSpPr>
            <a:spLocks noGrp="1"/>
          </p:cNvSpPr>
          <p:nvPr>
            <p:ph type="body" sz="quarter" idx="20"/>
          </p:nvPr>
        </p:nvSpPr>
        <p:spPr>
          <a:xfrm>
            <a:off x="4636800" y="3466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20">
            <a:extLst>
              <a:ext uri="{FF2B5EF4-FFF2-40B4-BE49-F238E27FC236}">
                <a16:creationId xmlns:a16="http://schemas.microsoft.com/office/drawing/2014/main" id="{DD1588EF-8362-B75A-5197-025E1F29BD3C}"/>
              </a:ext>
            </a:extLst>
          </p:cNvPr>
          <p:cNvSpPr>
            <a:spLocks noGrp="1"/>
          </p:cNvSpPr>
          <p:nvPr>
            <p:ph type="body" sz="quarter" idx="21"/>
          </p:nvPr>
        </p:nvSpPr>
        <p:spPr>
          <a:xfrm>
            <a:off x="4636800" y="41364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0">
            <a:extLst>
              <a:ext uri="{FF2B5EF4-FFF2-40B4-BE49-F238E27FC236}">
                <a16:creationId xmlns:a16="http://schemas.microsoft.com/office/drawing/2014/main" id="{742C5758-423E-EF0D-CFBB-3D02ACD5363C}"/>
              </a:ext>
            </a:extLst>
          </p:cNvPr>
          <p:cNvSpPr>
            <a:spLocks noGrp="1"/>
          </p:cNvSpPr>
          <p:nvPr>
            <p:ph type="body" sz="quarter" idx="22"/>
          </p:nvPr>
        </p:nvSpPr>
        <p:spPr>
          <a:xfrm>
            <a:off x="4636800" y="48060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0">
            <a:extLst>
              <a:ext uri="{FF2B5EF4-FFF2-40B4-BE49-F238E27FC236}">
                <a16:creationId xmlns:a16="http://schemas.microsoft.com/office/drawing/2014/main" id="{F99FFD75-5122-B11E-1880-EB40A1A5517D}"/>
              </a:ext>
            </a:extLst>
          </p:cNvPr>
          <p:cNvSpPr>
            <a:spLocks noGrp="1"/>
          </p:cNvSpPr>
          <p:nvPr>
            <p:ph type="body" sz="quarter" idx="23"/>
          </p:nvPr>
        </p:nvSpPr>
        <p:spPr>
          <a:xfrm>
            <a:off x="4636800" y="2800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0">
            <a:extLst>
              <a:ext uri="{FF2B5EF4-FFF2-40B4-BE49-F238E27FC236}">
                <a16:creationId xmlns:a16="http://schemas.microsoft.com/office/drawing/2014/main" id="{935BF101-EF38-853C-4421-AFF9365090AC}"/>
              </a:ext>
            </a:extLst>
          </p:cNvPr>
          <p:cNvSpPr>
            <a:spLocks noGrp="1"/>
          </p:cNvSpPr>
          <p:nvPr>
            <p:ph type="body" sz="quarter" idx="24"/>
          </p:nvPr>
        </p:nvSpPr>
        <p:spPr>
          <a:xfrm>
            <a:off x="349200" y="1753200"/>
            <a:ext cx="2043430" cy="1522825"/>
          </a:xfrm>
        </p:spPr>
        <p:txBody>
          <a:bodyPr/>
          <a:lstStyle>
            <a:lvl1pPr marL="0">
              <a:lnSpc>
                <a:spcPct val="100000"/>
              </a:lnSpc>
              <a:spcAft>
                <a:spcPts val="0"/>
              </a:spcAft>
              <a:buFontTx/>
              <a:buNone/>
              <a:defRPr sz="1000" b="0">
                <a:solidFill>
                  <a:schemeClr val="accent4"/>
                </a:solidFill>
                <a:latin typeface="+mn-lt"/>
              </a:defRPr>
            </a:lvl1pPr>
            <a:lvl2pPr marL="0">
              <a:lnSpc>
                <a:spcPct val="100000"/>
              </a:lnSpc>
              <a:spcAft>
                <a:spcPts val="0"/>
              </a:spcAft>
              <a:buFontTx/>
              <a:buNone/>
              <a:defRPr sz="1000" b="0">
                <a:solidFill>
                  <a:schemeClr val="accent4"/>
                </a:solidFill>
                <a:latin typeface="+mn-lt"/>
              </a:defRPr>
            </a:lvl2pPr>
            <a:lvl3pPr marL="0" indent="0">
              <a:lnSpc>
                <a:spcPct val="100000"/>
              </a:lnSpc>
              <a:spcAft>
                <a:spcPts val="0"/>
              </a:spcAft>
              <a:buFontTx/>
              <a:buNone/>
              <a:defRPr sz="1000" b="0">
                <a:solidFill>
                  <a:schemeClr val="accent4"/>
                </a:solidFill>
                <a:latin typeface="+mn-lt"/>
              </a:defRPr>
            </a:lvl3pPr>
            <a:lvl4pPr marL="0" indent="0">
              <a:lnSpc>
                <a:spcPct val="100000"/>
              </a:lnSpc>
              <a:spcAft>
                <a:spcPts val="0"/>
              </a:spcAft>
              <a:buFontTx/>
              <a:buNone/>
              <a:defRPr sz="1000" b="0">
                <a:solidFill>
                  <a:schemeClr val="accent4"/>
                </a:solidFill>
                <a:latin typeface="+mn-lt"/>
              </a:defRPr>
            </a:lvl4pPr>
            <a:lvl5pPr marL="0" indent="0">
              <a:lnSpc>
                <a:spcPct val="100000"/>
              </a:lnSpc>
              <a:spcAft>
                <a:spcPts val="0"/>
              </a:spcAft>
              <a:buFontTx/>
              <a:buNone/>
              <a:defRPr sz="1000" b="0">
                <a:solidFill>
                  <a:schemeClr val="accent4"/>
                </a:solidFill>
                <a:latin typeface="+mn-lt"/>
              </a:defRPr>
            </a:lvl5pPr>
            <a:lvl6pPr marL="0" indent="0">
              <a:lnSpc>
                <a:spcPct val="100000"/>
              </a:lnSpc>
              <a:spcAft>
                <a:spcPts val="0"/>
              </a:spcAft>
              <a:buFontTx/>
              <a:buNone/>
              <a:defRPr sz="1000" b="0">
                <a:solidFill>
                  <a:schemeClr val="accent4"/>
                </a:solidFill>
                <a:latin typeface="+mn-lt"/>
              </a:defRPr>
            </a:lvl6pPr>
            <a:lvl7pPr marL="0" indent="0">
              <a:lnSpc>
                <a:spcPct val="100000"/>
              </a:lnSpc>
              <a:spcAft>
                <a:spcPts val="0"/>
              </a:spcAft>
              <a:buFontTx/>
              <a:buNone/>
              <a:defRPr sz="1000" b="0">
                <a:solidFill>
                  <a:schemeClr val="accent4"/>
                </a:solidFill>
                <a:latin typeface="+mn-lt"/>
              </a:defRPr>
            </a:lvl7pPr>
            <a:lvl8pPr marL="0" indent="0">
              <a:lnSpc>
                <a:spcPct val="100000"/>
              </a:lnSpc>
              <a:spcAft>
                <a:spcPts val="0"/>
              </a:spcAft>
              <a:buFontTx/>
              <a:buNone/>
              <a:defRPr sz="1000" b="0">
                <a:solidFill>
                  <a:schemeClr val="accent4"/>
                </a:solidFill>
                <a:latin typeface="+mn-lt"/>
              </a:defRPr>
            </a:lvl8pPr>
            <a:lvl9pPr marL="0" indent="0">
              <a:lnSpc>
                <a:spcPct val="100000"/>
              </a:lnSpc>
              <a:spcAft>
                <a:spcPts val="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687780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8FCB8946-12C2-F17A-9F78-0C9BC2CBF0C0}"/>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1717004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E3A3C"/>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pic>
        <p:nvPicPr>
          <p:cNvPr id="3" name="object 2">
            <a:extLst>
              <a:ext uri="{FF2B5EF4-FFF2-40B4-BE49-F238E27FC236}">
                <a16:creationId xmlns:a16="http://schemas.microsoft.com/office/drawing/2014/main" id="{36F0F299-BC4D-FD85-A4AC-A7C414BBD5F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28574" y="1317684"/>
            <a:ext cx="3886200" cy="749383"/>
          </a:xfrm>
          <a:prstGeom prst="rect">
            <a:avLst/>
          </a:prstGeom>
        </p:spPr>
      </p:pic>
      <p:sp>
        <p:nvSpPr>
          <p:cNvPr id="4" name="object 14">
            <a:extLst>
              <a:ext uri="{FF2B5EF4-FFF2-40B4-BE49-F238E27FC236}">
                <a16:creationId xmlns:a16="http://schemas.microsoft.com/office/drawing/2014/main" id="{33F8BAF9-422D-6B96-9E35-455433DA996C}"/>
              </a:ext>
            </a:extLst>
          </p:cNvPr>
          <p:cNvSpPr/>
          <p:nvPr userDrawn="1"/>
        </p:nvSpPr>
        <p:spPr>
          <a:xfrm>
            <a:off x="928574" y="2949056"/>
            <a:ext cx="632460" cy="0"/>
          </a:xfrm>
          <a:custGeom>
            <a:avLst/>
            <a:gdLst/>
            <a:ahLst/>
            <a:cxnLst/>
            <a:rect l="l" t="t" r="r" b="b"/>
            <a:pathLst>
              <a:path w="632460">
                <a:moveTo>
                  <a:pt x="0" y="0"/>
                </a:moveTo>
                <a:lnTo>
                  <a:pt x="631977" y="0"/>
                </a:lnTo>
              </a:path>
            </a:pathLst>
          </a:custGeom>
          <a:ln w="50800">
            <a:solidFill>
              <a:srgbClr val="2C92AD"/>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8F52A624-B71E-9148-1108-7E794A63D109}"/>
              </a:ext>
            </a:extLst>
          </p:cNvPr>
          <p:cNvSpPr>
            <a:spLocks noGrp="1"/>
          </p:cNvSpPr>
          <p:nvPr>
            <p:ph type="body" sz="quarter" idx="14"/>
          </p:nvPr>
        </p:nvSpPr>
        <p:spPr>
          <a:xfrm>
            <a:off x="928574" y="3066024"/>
            <a:ext cx="2925325" cy="362976"/>
          </a:xfrm>
        </p:spPr>
        <p:txBody>
          <a:bodyPr/>
          <a:lstStyle>
            <a:lvl1pPr marL="0">
              <a:lnSpc>
                <a:spcPct val="100000"/>
              </a:lnSpc>
              <a:spcAft>
                <a:spcPts val="0"/>
              </a:spcAft>
              <a:buFontTx/>
              <a:buNone/>
              <a:defRPr sz="1200" b="1">
                <a:solidFill>
                  <a:schemeClr val="bg1"/>
                </a:solidFill>
                <a:latin typeface="+mn-lt"/>
              </a:defRPr>
            </a:lvl1pPr>
            <a:lvl2pPr marL="0">
              <a:lnSpc>
                <a:spcPct val="100000"/>
              </a:lnSpc>
              <a:spcAft>
                <a:spcPts val="0"/>
              </a:spcAft>
              <a:buFontTx/>
              <a:buNone/>
              <a:defRPr sz="1200" b="1">
                <a:solidFill>
                  <a:schemeClr val="bg1"/>
                </a:solidFill>
                <a:latin typeface="+mn-lt"/>
              </a:defRPr>
            </a:lvl2pPr>
            <a:lvl3pPr marL="0" indent="0">
              <a:lnSpc>
                <a:spcPct val="100000"/>
              </a:lnSpc>
              <a:spcAft>
                <a:spcPts val="0"/>
              </a:spcAft>
              <a:buFontTx/>
              <a:buNone/>
              <a:defRPr sz="1200" b="1">
                <a:solidFill>
                  <a:schemeClr val="bg1"/>
                </a:solidFill>
                <a:latin typeface="+mn-lt"/>
              </a:defRPr>
            </a:lvl3pPr>
            <a:lvl4pPr marL="0" indent="0">
              <a:lnSpc>
                <a:spcPct val="100000"/>
              </a:lnSpc>
              <a:spcAft>
                <a:spcPts val="0"/>
              </a:spcAft>
              <a:buFontTx/>
              <a:buNone/>
              <a:defRPr sz="1200" b="1">
                <a:solidFill>
                  <a:schemeClr val="bg1"/>
                </a:solidFill>
                <a:latin typeface="+mn-lt"/>
              </a:defRPr>
            </a:lvl4pPr>
            <a:lvl5pPr marL="0" indent="0">
              <a:lnSpc>
                <a:spcPct val="100000"/>
              </a:lnSpc>
              <a:spcAft>
                <a:spcPts val="0"/>
              </a:spcAft>
              <a:buFontTx/>
              <a:buNone/>
              <a:defRPr sz="1200" b="1">
                <a:solidFill>
                  <a:schemeClr val="bg1"/>
                </a:solidFill>
                <a:latin typeface="+mn-lt"/>
              </a:defRPr>
            </a:lvl5pPr>
            <a:lvl6pPr marL="0" indent="0">
              <a:lnSpc>
                <a:spcPct val="100000"/>
              </a:lnSpc>
              <a:spcAft>
                <a:spcPts val="0"/>
              </a:spcAft>
              <a:buFontTx/>
              <a:buNone/>
              <a:defRPr sz="1200" b="1">
                <a:solidFill>
                  <a:schemeClr val="bg1"/>
                </a:solidFill>
                <a:latin typeface="+mn-lt"/>
              </a:defRPr>
            </a:lvl6pPr>
            <a:lvl7pPr marL="0" indent="0">
              <a:lnSpc>
                <a:spcPct val="100000"/>
              </a:lnSpc>
              <a:spcAft>
                <a:spcPts val="0"/>
              </a:spcAft>
              <a:buFontTx/>
              <a:buNone/>
              <a:defRPr sz="1200" b="1">
                <a:solidFill>
                  <a:schemeClr val="bg1"/>
                </a:solidFill>
                <a:latin typeface="+mn-lt"/>
              </a:defRPr>
            </a:lvl7pPr>
            <a:lvl8pPr marL="0" indent="0">
              <a:lnSpc>
                <a:spcPct val="100000"/>
              </a:lnSpc>
              <a:spcAft>
                <a:spcPts val="0"/>
              </a:spcAft>
              <a:buFontTx/>
              <a:buNone/>
              <a:defRPr sz="1200" b="1">
                <a:solidFill>
                  <a:schemeClr val="bg1"/>
                </a:solidFill>
                <a:latin typeface="+mn-lt"/>
              </a:defRPr>
            </a:lvl8pPr>
            <a:lvl9pPr marL="0" indent="0">
              <a:lnSpc>
                <a:spcPct val="100000"/>
              </a:lnSpc>
              <a:spcAft>
                <a:spcPts val="0"/>
              </a:spcAft>
              <a:buFontTx/>
              <a:buNone/>
              <a:defRPr sz="1200" b="1">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1">
            <a:extLst>
              <a:ext uri="{FF2B5EF4-FFF2-40B4-BE49-F238E27FC236}">
                <a16:creationId xmlns:a16="http://schemas.microsoft.com/office/drawing/2014/main" id="{F018A2E0-4FA3-CF54-634B-D0F22B78E892}"/>
              </a:ext>
            </a:extLst>
          </p:cNvPr>
          <p:cNvSpPr>
            <a:spLocks noGrp="1"/>
          </p:cNvSpPr>
          <p:nvPr>
            <p:ph type="body" sz="quarter" idx="16"/>
          </p:nvPr>
        </p:nvSpPr>
        <p:spPr>
          <a:xfrm>
            <a:off x="928574" y="3628409"/>
            <a:ext cx="2925325" cy="2331439"/>
          </a:xfrm>
        </p:spPr>
        <p:txBody>
          <a:bodyPr/>
          <a:lstStyle>
            <a:lvl1pPr marL="0">
              <a:lnSpc>
                <a:spcPts val="900"/>
              </a:lnSpc>
              <a:spcAft>
                <a:spcPts val="1200"/>
              </a:spcAft>
              <a:buFontTx/>
              <a:buNone/>
              <a:defRPr sz="800" b="1" cap="all" baseline="0">
                <a:solidFill>
                  <a:schemeClr val="accent4"/>
                </a:solidFill>
                <a:latin typeface="+mn-lt"/>
              </a:defRPr>
            </a:lvl1pPr>
            <a:lvl2pPr marL="0">
              <a:lnSpc>
                <a:spcPts val="900"/>
              </a:lnSpc>
              <a:spcAft>
                <a:spcPts val="400"/>
              </a:spcAft>
              <a:buFontTx/>
              <a:buNone/>
              <a:defRPr sz="800" b="1">
                <a:solidFill>
                  <a:schemeClr val="bg1"/>
                </a:solidFill>
                <a:latin typeface="+mn-lt"/>
              </a:defRPr>
            </a:lvl2pPr>
            <a:lvl3pPr marL="0" indent="0">
              <a:lnSpc>
                <a:spcPts val="900"/>
              </a:lnSpc>
              <a:spcAft>
                <a:spcPts val="400"/>
              </a:spcAft>
              <a:buFontTx/>
              <a:buNone/>
              <a:defRPr sz="800" b="0">
                <a:solidFill>
                  <a:schemeClr val="accent4"/>
                </a:solidFill>
                <a:latin typeface="+mn-lt"/>
              </a:defRPr>
            </a:lvl3pPr>
            <a:lvl4pPr marL="0" indent="0">
              <a:lnSpc>
                <a:spcPts val="900"/>
              </a:lnSpc>
              <a:spcAft>
                <a:spcPts val="2800"/>
              </a:spcAft>
              <a:buFontTx/>
              <a:buNone/>
              <a:defRPr sz="800" b="0">
                <a:solidFill>
                  <a:schemeClr val="bg1"/>
                </a:solidFill>
                <a:latin typeface="+mn-lt"/>
              </a:defRPr>
            </a:lvl4pPr>
            <a:lvl5pPr marL="0" indent="0">
              <a:lnSpc>
                <a:spcPts val="1200"/>
              </a:lnSpc>
              <a:spcAft>
                <a:spcPts val="400"/>
              </a:spcAft>
              <a:buFontTx/>
              <a:buNone/>
              <a:defRPr sz="1000" b="0">
                <a:solidFill>
                  <a:schemeClr val="accent4"/>
                </a:solidFill>
                <a:latin typeface="+mn-lt"/>
              </a:defRPr>
            </a:lvl5pPr>
            <a:lvl6pPr marL="0" indent="0">
              <a:lnSpc>
                <a:spcPts val="1200"/>
              </a:lnSpc>
              <a:spcAft>
                <a:spcPts val="400"/>
              </a:spcAft>
              <a:buFontTx/>
              <a:buNone/>
              <a:defRPr sz="1000" b="0">
                <a:solidFill>
                  <a:schemeClr val="accent4"/>
                </a:solidFill>
                <a:latin typeface="+mn-lt"/>
              </a:defRPr>
            </a:lvl6pPr>
            <a:lvl7pPr marL="0" indent="0">
              <a:lnSpc>
                <a:spcPts val="1200"/>
              </a:lnSpc>
              <a:spcAft>
                <a:spcPts val="400"/>
              </a:spcAft>
              <a:buFontTx/>
              <a:buNone/>
              <a:defRPr sz="1000" b="0">
                <a:solidFill>
                  <a:schemeClr val="accent4"/>
                </a:solidFill>
                <a:latin typeface="+mn-lt"/>
              </a:defRPr>
            </a:lvl7pPr>
            <a:lvl8pPr marL="0" indent="0">
              <a:lnSpc>
                <a:spcPts val="1200"/>
              </a:lnSpc>
              <a:spcAft>
                <a:spcPts val="400"/>
              </a:spcAft>
              <a:buFontTx/>
              <a:buNone/>
              <a:defRPr sz="1000" b="0">
                <a:solidFill>
                  <a:schemeClr val="accent4"/>
                </a:solidFill>
                <a:latin typeface="+mn-lt"/>
              </a:defRPr>
            </a:lvl8pPr>
            <a:lvl9pPr marL="0" indent="0">
              <a:lnSpc>
                <a:spcPts val="1200"/>
              </a:lnSpc>
              <a:spcAft>
                <a:spcPts val="40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205655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8" name="Text Placeholder 7">
            <a:extLst>
              <a:ext uri="{FF2B5EF4-FFF2-40B4-BE49-F238E27FC236}">
                <a16:creationId xmlns:a16="http://schemas.microsoft.com/office/drawing/2014/main" id="{9383EB16-3569-4E8F-CB0E-C421EE54E925}"/>
              </a:ext>
            </a:extLst>
          </p:cNvPr>
          <p:cNvSpPr>
            <a:spLocks noGrp="1"/>
          </p:cNvSpPr>
          <p:nvPr>
            <p:ph type="body" sz="quarter" idx="14"/>
          </p:nvPr>
        </p:nvSpPr>
        <p:spPr>
          <a:xfrm>
            <a:off x="349200" y="2168860"/>
            <a:ext cx="4320000" cy="3591140"/>
          </a:xfrm>
        </p:spPr>
        <p:txBody>
          <a:bodyPr/>
          <a:lstStyle>
            <a:lvl1pPr>
              <a:spcAft>
                <a:spcPts val="2200"/>
              </a:spcAft>
              <a:defRPr/>
            </a:lvl1pPr>
            <a:lvl2pPr>
              <a:lnSpc>
                <a:spcPts val="800"/>
              </a:lnSpc>
              <a:defRPr sz="550">
                <a:solidFill>
                  <a:schemeClr val="accent5"/>
                </a:solidFill>
              </a:defRPr>
            </a:lvl2pPr>
            <a:lvl3pPr>
              <a:lnSpc>
                <a:spcPts val="700"/>
              </a:lnSpc>
              <a:defRPr sz="550">
                <a:solidFill>
                  <a:schemeClr val="accent5"/>
                </a:solidFill>
              </a:defRPr>
            </a:lvl3pPr>
            <a:lvl4pPr>
              <a:lnSpc>
                <a:spcPts val="700"/>
              </a:lnSpc>
              <a:defRPr sz="550">
                <a:solidFill>
                  <a:schemeClr val="accent5"/>
                </a:solidFill>
              </a:defRPr>
            </a:lvl4pPr>
            <a:lvl5pPr>
              <a:lnSpc>
                <a:spcPts val="700"/>
              </a:lnSpc>
              <a:defRPr sz="550">
                <a:solidFill>
                  <a:schemeClr val="accent5"/>
                </a:solidFill>
              </a:defRPr>
            </a:lvl5pPr>
            <a:lvl6pPr>
              <a:lnSpc>
                <a:spcPts val="700"/>
              </a:lnSpc>
              <a:defRPr sz="550">
                <a:solidFill>
                  <a:schemeClr val="accent5"/>
                </a:solidFill>
              </a:defRPr>
            </a:lvl6pPr>
            <a:lvl7pPr>
              <a:lnSpc>
                <a:spcPts val="700"/>
              </a:lnSpc>
              <a:defRPr sz="550">
                <a:solidFill>
                  <a:schemeClr val="accent5"/>
                </a:solidFill>
              </a:defRPr>
            </a:lvl7pPr>
            <a:lvl8pPr>
              <a:lnSpc>
                <a:spcPts val="700"/>
              </a:lnSpc>
              <a:defRPr sz="550">
                <a:solidFill>
                  <a:schemeClr val="accent5"/>
                </a:solidFill>
              </a:defRPr>
            </a:lvl8pPr>
            <a:lvl9pPr>
              <a:lnSpc>
                <a:spcPts val="700"/>
              </a:lnSpc>
              <a:defRPr sz="550">
                <a:solidFill>
                  <a:schemeClr val="accent5"/>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524904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57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_DarkGrey">
    <p:bg>
      <p:bgPr>
        <a:solidFill>
          <a:srgbClr val="2E3A3C"/>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5B175DFB-8126-C69B-C522-843C8092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00" y="6391459"/>
            <a:ext cx="1447800" cy="279182"/>
          </a:xfrm>
          <a:prstGeom prst="rect">
            <a:avLst/>
          </a:prstGeom>
        </p:spPr>
      </p:pic>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35169632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10124233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1_Title and Content_Right Image Shap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7AB90F-0997-49AF-6ECE-97D4C37118BF}"/>
              </a:ext>
            </a:extLst>
          </p:cNvPr>
          <p:cNvSpPr/>
          <p:nvPr userDrawn="1"/>
        </p:nvSpPr>
        <p:spPr>
          <a:xfrm>
            <a:off x="0" y="0"/>
            <a:ext cx="5330915" cy="6858000"/>
          </a:xfrm>
          <a:prstGeom prst="rect">
            <a:avLst/>
          </a:prstGeom>
          <a:solidFill>
            <a:srgbClr val="E9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039702"/>
            <a:ext cx="4981715" cy="1389298"/>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1916832"/>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6" name="Picture Placeholder 12">
            <a:extLst>
              <a:ext uri="{FF2B5EF4-FFF2-40B4-BE49-F238E27FC236}">
                <a16:creationId xmlns:a16="http://schemas.microsoft.com/office/drawing/2014/main" id="{42462CD7-D916-28EC-244C-0588D9170BB4}"/>
              </a:ext>
            </a:extLst>
          </p:cNvPr>
          <p:cNvSpPr>
            <a:spLocks noGrp="1"/>
          </p:cNvSpPr>
          <p:nvPr>
            <p:ph type="pic" sz="quarter" idx="15" hasCustomPrompt="1"/>
          </p:nvPr>
        </p:nvSpPr>
        <p:spPr>
          <a:xfrm>
            <a:off x="0" y="3429000"/>
            <a:ext cx="5330915" cy="2930457"/>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Tree>
    <p:extLst>
      <p:ext uri="{BB962C8B-B14F-4D97-AF65-F5344CB8AC3E}">
        <p14:creationId xmlns:p14="http://schemas.microsoft.com/office/powerpoint/2010/main" val="454695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110144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F666CF-D7B3-E2C0-CB40-848D2CFCC9DE}"/>
              </a:ext>
            </a:extLst>
          </p:cNvPr>
          <p:cNvSpPr>
            <a:spLocks noGrp="1"/>
          </p:cNvSpPr>
          <p:nvPr>
            <p:ph type="pic" sz="quarter" idx="16" hasCustomPrompt="1"/>
          </p:nvPr>
        </p:nvSpPr>
        <p:spPr>
          <a:xfrm>
            <a:off x="0" y="0"/>
            <a:ext cx="12191999" cy="5719313"/>
          </a:xfrm>
          <a:custGeom>
            <a:avLst/>
            <a:gdLst>
              <a:gd name="connsiteX0" fmla="*/ 0 w 12191999"/>
              <a:gd name="connsiteY0" fmla="*/ 0 h 5719313"/>
              <a:gd name="connsiteX1" fmla="*/ 12191999 w 12191999"/>
              <a:gd name="connsiteY1" fmla="*/ 0 h 5719313"/>
              <a:gd name="connsiteX2" fmla="*/ 12191999 w 12191999"/>
              <a:gd name="connsiteY2" fmla="*/ 5719313 h 5719313"/>
              <a:gd name="connsiteX3" fmla="*/ 11833200 w 12191999"/>
              <a:gd name="connsiteY3" fmla="*/ 5719313 h 5719313"/>
              <a:gd name="connsiteX4" fmla="*/ 11833200 w 12191999"/>
              <a:gd name="connsiteY4" fmla="*/ 361411 h 5719313"/>
              <a:gd name="connsiteX5" fmla="*/ 6303600 w 12191999"/>
              <a:gd name="connsiteY5" fmla="*/ 361411 h 5719313"/>
              <a:gd name="connsiteX6" fmla="*/ 6303600 w 12191999"/>
              <a:gd name="connsiteY6" fmla="*/ 5719313 h 5719313"/>
              <a:gd name="connsiteX7" fmla="*/ 0 w 12191999"/>
              <a:gd name="connsiteY7" fmla="*/ 5719313 h 57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719313">
                <a:moveTo>
                  <a:pt x="0" y="0"/>
                </a:moveTo>
                <a:lnTo>
                  <a:pt x="12191999" y="0"/>
                </a:lnTo>
                <a:lnTo>
                  <a:pt x="12191999" y="5719313"/>
                </a:lnTo>
                <a:lnTo>
                  <a:pt x="11833200" y="5719313"/>
                </a:lnTo>
                <a:lnTo>
                  <a:pt x="11833200" y="361411"/>
                </a:lnTo>
                <a:lnTo>
                  <a:pt x="6303600" y="361411"/>
                </a:lnTo>
                <a:lnTo>
                  <a:pt x="6303600" y="5719313"/>
                </a:lnTo>
                <a:lnTo>
                  <a:pt x="0" y="5719313"/>
                </a:lnTo>
                <a:close/>
              </a:path>
            </a:pathLst>
          </a:custGeom>
          <a:ln>
            <a:noFill/>
          </a:ln>
        </p:spPr>
        <p:txBody>
          <a:bodyPr wrap="square" anchor="ctr" anchorCtr="0">
            <a:noAutofit/>
          </a:bodyPr>
          <a:lstStyle>
            <a:lvl1pPr algn="ctr">
              <a:defRPr/>
            </a:lvl1pPr>
          </a:lstStyle>
          <a:p>
            <a:r>
              <a:rPr lang="en-AU"/>
              <a:t>Click icon to insert image</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4346B472-1E64-0306-46DC-704E92501205}"/>
              </a:ext>
            </a:extLst>
          </p:cNvPr>
          <p:cNvSpPr>
            <a:spLocks noGrp="1"/>
          </p:cNvSpPr>
          <p:nvPr>
            <p:ph type="ftr" sz="quarter" idx="15"/>
          </p:nvPr>
        </p:nvSpPr>
        <p:spPr/>
        <p:txBody>
          <a:bodyPr/>
          <a:lstStyle/>
          <a:p>
            <a:r>
              <a:rPr lang="en-AU"/>
              <a:t>SciDev | IChemE Webinar </a:t>
            </a:r>
          </a:p>
        </p:txBody>
      </p:sp>
      <p:sp>
        <p:nvSpPr>
          <p:cNvPr id="14" name="bg object 18">
            <a:extLst>
              <a:ext uri="{FF2B5EF4-FFF2-40B4-BE49-F238E27FC236}">
                <a16:creationId xmlns:a16="http://schemas.microsoft.com/office/drawing/2014/main" id="{A340AACE-A618-7618-6526-A24C99A5B8DD}"/>
              </a:ext>
            </a:extLst>
          </p:cNvPr>
          <p:cNvSpPr/>
          <p:nvPr userDrawn="1"/>
        </p:nvSpPr>
        <p:spPr>
          <a:xfrm>
            <a:off x="6304673" y="359996"/>
            <a:ext cx="5528945" cy="6228080"/>
          </a:xfrm>
          <a:custGeom>
            <a:avLst/>
            <a:gdLst/>
            <a:ahLst/>
            <a:cxnLst/>
            <a:rect l="l" t="t" r="r" b="b"/>
            <a:pathLst>
              <a:path w="5528945" h="6228080">
                <a:moveTo>
                  <a:pt x="5528132" y="0"/>
                </a:moveTo>
                <a:lnTo>
                  <a:pt x="0" y="0"/>
                </a:lnTo>
                <a:lnTo>
                  <a:pt x="0" y="6228003"/>
                </a:lnTo>
                <a:lnTo>
                  <a:pt x="858227" y="5360619"/>
                </a:lnTo>
                <a:lnTo>
                  <a:pt x="5528525" y="5360619"/>
                </a:lnTo>
                <a:lnTo>
                  <a:pt x="5528132"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009200" y="1602000"/>
            <a:ext cx="4114800" cy="2059200"/>
          </a:xfrm>
        </p:spPr>
        <p:txBody>
          <a:bodyPr anchor="b" anchorCtr="0"/>
          <a:lstStyle>
            <a:lvl1pPr>
              <a:lnSpc>
                <a:spcPct val="100000"/>
              </a:lnSpc>
              <a:spcBef>
                <a:spcPts val="0"/>
              </a:spcBef>
              <a:defRPr sz="36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009201" y="3744035"/>
            <a:ext cx="4114800" cy="405045"/>
          </a:xfrm>
        </p:spPr>
        <p:txBody>
          <a:bodyPr/>
          <a:lstStyle>
            <a:lvl1pPr>
              <a:lnSpc>
                <a:spcPts val="2000"/>
              </a:lnSpc>
              <a:spcBef>
                <a:spcPts val="0"/>
              </a:spcBef>
              <a:spcAft>
                <a:spcPts val="0"/>
              </a:spcAft>
              <a:defRPr sz="1600" b="0" cap="all">
                <a:solidFill>
                  <a:schemeClr val="bg1"/>
                </a:solidFill>
                <a:latin typeface="+mj-lt"/>
              </a:defRPr>
            </a:lvl1pPr>
            <a:lvl2pPr marL="0" indent="0">
              <a:lnSpc>
                <a:spcPts val="2000"/>
              </a:lnSpc>
              <a:spcAft>
                <a:spcPts val="0"/>
              </a:spcAft>
              <a:buNone/>
              <a:defRPr sz="1600" b="0" cap="all">
                <a:solidFill>
                  <a:schemeClr val="bg1"/>
                </a:solidFill>
                <a:latin typeface="+mj-lt"/>
              </a:defRPr>
            </a:lvl2pPr>
            <a:lvl3pPr marL="0" indent="0">
              <a:lnSpc>
                <a:spcPts val="2000"/>
              </a:lnSpc>
              <a:spcAft>
                <a:spcPts val="0"/>
              </a:spcAft>
              <a:buNone/>
              <a:defRPr sz="1600" b="0" cap="all">
                <a:solidFill>
                  <a:schemeClr val="bg1"/>
                </a:solidFill>
                <a:latin typeface="+mj-lt"/>
              </a:defRPr>
            </a:lvl3pPr>
            <a:lvl4pPr marL="0" indent="0">
              <a:lnSpc>
                <a:spcPts val="2000"/>
              </a:lnSpc>
              <a:spcAft>
                <a:spcPts val="0"/>
              </a:spcAft>
              <a:buNone/>
              <a:defRPr sz="1600" b="0" cap="all">
                <a:solidFill>
                  <a:schemeClr val="bg1"/>
                </a:solidFill>
                <a:latin typeface="+mj-lt"/>
              </a:defRPr>
            </a:lvl4pPr>
            <a:lvl5pPr marL="0" indent="0">
              <a:lnSpc>
                <a:spcPts val="2000"/>
              </a:lnSpc>
              <a:spcAft>
                <a:spcPts val="0"/>
              </a:spcAft>
              <a:buNone/>
              <a:defRPr sz="1600" b="0" cap="all">
                <a:solidFill>
                  <a:schemeClr val="bg1"/>
                </a:solidFill>
                <a:latin typeface="+mj-lt"/>
              </a:defRPr>
            </a:lvl5pPr>
            <a:lvl6pPr marL="0" indent="0">
              <a:lnSpc>
                <a:spcPts val="2000"/>
              </a:lnSpc>
              <a:spcAft>
                <a:spcPts val="0"/>
              </a:spcAft>
              <a:buNone/>
              <a:defRPr sz="1600" b="0" cap="all">
                <a:solidFill>
                  <a:schemeClr val="bg1"/>
                </a:solidFill>
                <a:latin typeface="+mj-lt"/>
              </a:defRPr>
            </a:lvl6pPr>
            <a:lvl7pPr marL="0" indent="0">
              <a:lnSpc>
                <a:spcPts val="2000"/>
              </a:lnSpc>
              <a:spcAft>
                <a:spcPts val="0"/>
              </a:spcAft>
              <a:buNone/>
              <a:defRPr sz="1600" b="0" cap="all">
                <a:solidFill>
                  <a:schemeClr val="bg1"/>
                </a:solidFill>
                <a:latin typeface="+mj-lt"/>
              </a:defRPr>
            </a:lvl7pPr>
            <a:lvl8pPr marL="0" indent="0">
              <a:lnSpc>
                <a:spcPts val="2000"/>
              </a:lnSpc>
              <a:spcAft>
                <a:spcPts val="0"/>
              </a:spcAft>
              <a:buNone/>
              <a:defRPr sz="1600" b="0" cap="all">
                <a:solidFill>
                  <a:schemeClr val="bg1"/>
                </a:solidFill>
                <a:latin typeface="+mj-lt"/>
              </a:defRPr>
            </a:lvl8pPr>
            <a:lvl9pPr marL="0" indent="0">
              <a:lnSpc>
                <a:spcPts val="2000"/>
              </a:lnSpc>
              <a:spcAft>
                <a:spcPts val="0"/>
              </a:spcAft>
              <a:buNone/>
              <a:defRPr sz="1600" b="0" cap="all">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90978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Text Half Image_White BG">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rgbClr val="2E3A3D"/>
                </a:solidFill>
              </a:defRPr>
            </a:lvl1pPr>
          </a:lstStyle>
          <a:p>
            <a:r>
              <a:rPr lang="en-US"/>
              <a:t>Click to edit Master title style</a:t>
            </a:r>
            <a:endParaRPr lang="en-AU"/>
          </a:p>
        </p:txBody>
      </p:sp>
    </p:spTree>
    <p:extLst>
      <p:ext uri="{BB962C8B-B14F-4D97-AF65-F5344CB8AC3E}">
        <p14:creationId xmlns:p14="http://schemas.microsoft.com/office/powerpoint/2010/main" val="5138901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1" y="1800000"/>
            <a:ext cx="5400000" cy="3960000"/>
          </a:xfrm>
        </p:spPr>
        <p:txBody>
          <a:bodyPr/>
          <a:lstStyle>
            <a:lvl1pPr>
              <a:lnSpc>
                <a:spcPts val="3000"/>
              </a:lnSpc>
              <a:spcAft>
                <a:spcPts val="800"/>
              </a:spcAft>
              <a:defRPr sz="2400">
                <a:solidFill>
                  <a:schemeClr val="accent4"/>
                </a:solidFill>
                <a:latin typeface="+mn-lt"/>
              </a:defRPr>
            </a:lvl1pPr>
            <a:lvl2pPr>
              <a:lnSpc>
                <a:spcPts val="3000"/>
              </a:lnSpc>
              <a:spcAft>
                <a:spcPts val="800"/>
              </a:spcAft>
              <a:defRPr sz="2400">
                <a:solidFill>
                  <a:schemeClr val="tx1"/>
                </a:solidFill>
                <a:latin typeface="+mn-lt"/>
              </a:defRPr>
            </a:lvl2pPr>
            <a:lvl3pPr marL="216000" indent="-216000">
              <a:lnSpc>
                <a:spcPts val="3000"/>
              </a:lnSpc>
              <a:spcAft>
                <a:spcPts val="800"/>
              </a:spcAft>
              <a:defRPr sz="2400">
                <a:solidFill>
                  <a:schemeClr val="tx1"/>
                </a:solidFill>
                <a:latin typeface="+mn-lt"/>
              </a:defRPr>
            </a:lvl3pPr>
            <a:lvl4pPr marL="216000" indent="-216000">
              <a:lnSpc>
                <a:spcPts val="3000"/>
              </a:lnSpc>
              <a:spcAft>
                <a:spcPts val="800"/>
              </a:spcAft>
              <a:buFont typeface="Arial" panose="020B0604020202020204" pitchFamily="34" charset="0"/>
              <a:buChar char="•"/>
              <a:defRPr sz="2400">
                <a:solidFill>
                  <a:schemeClr val="tx1"/>
                </a:solidFill>
                <a:latin typeface="+mn-lt"/>
              </a:defRPr>
            </a:lvl4pPr>
            <a:lvl5pPr marL="216000" indent="-216000">
              <a:lnSpc>
                <a:spcPts val="3000"/>
              </a:lnSpc>
              <a:spcAft>
                <a:spcPts val="800"/>
              </a:spcAft>
              <a:buFont typeface="Arial" panose="020B0604020202020204" pitchFamily="34" charset="0"/>
              <a:buChar char="•"/>
              <a:defRPr sz="2400">
                <a:solidFill>
                  <a:schemeClr val="tx1"/>
                </a:solidFill>
                <a:latin typeface="+mn-lt"/>
              </a:defRPr>
            </a:lvl5pPr>
            <a:lvl6pPr marL="216000" indent="-216000">
              <a:lnSpc>
                <a:spcPts val="3000"/>
              </a:lnSpc>
              <a:spcAft>
                <a:spcPts val="800"/>
              </a:spcAft>
              <a:buFont typeface="Arial" panose="020B0604020202020204" pitchFamily="34" charset="0"/>
              <a:buChar char="•"/>
              <a:defRPr sz="2400">
                <a:solidFill>
                  <a:schemeClr val="tx1"/>
                </a:solidFill>
                <a:latin typeface="+mn-lt"/>
              </a:defRPr>
            </a:lvl6pPr>
            <a:lvl7pPr marL="216000" indent="-216000">
              <a:lnSpc>
                <a:spcPts val="3000"/>
              </a:lnSpc>
              <a:spcAft>
                <a:spcPts val="800"/>
              </a:spcAft>
              <a:buFont typeface="Arial" panose="020B0604020202020204" pitchFamily="34" charset="0"/>
              <a:buChar char="•"/>
              <a:defRPr sz="2400">
                <a:solidFill>
                  <a:schemeClr val="tx1"/>
                </a:solidFill>
                <a:latin typeface="+mn-lt"/>
              </a:defRPr>
            </a:lvl7pPr>
            <a:lvl8pPr marL="216000" indent="-216000">
              <a:lnSpc>
                <a:spcPts val="3000"/>
              </a:lnSpc>
              <a:spcAft>
                <a:spcPts val="800"/>
              </a:spcAft>
              <a:buFont typeface="Arial" panose="020B0604020202020204" pitchFamily="34" charset="0"/>
              <a:buChar char="•"/>
              <a:defRPr sz="2400">
                <a:solidFill>
                  <a:schemeClr val="tx1"/>
                </a:solidFill>
                <a:latin typeface="+mn-lt"/>
              </a:defRPr>
            </a:lvl8pPr>
            <a:lvl9pPr marL="216000" indent="-216000">
              <a:lnSpc>
                <a:spcPts val="3000"/>
              </a:lnSpc>
              <a:spcAft>
                <a:spcPts val="800"/>
              </a:spcAft>
              <a:buFont typeface="Arial" panose="020B0604020202020204" pitchFamily="34" charset="0"/>
              <a:buChar char="•"/>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8">
            <a:extLst>
              <a:ext uri="{FF2B5EF4-FFF2-40B4-BE49-F238E27FC236}">
                <a16:creationId xmlns:a16="http://schemas.microsoft.com/office/drawing/2014/main" id="{18B82AB8-461B-20DC-E4D1-429178C42E36}"/>
              </a:ext>
            </a:extLst>
          </p:cNvPr>
          <p:cNvSpPr>
            <a:spLocks noGrp="1"/>
          </p:cNvSpPr>
          <p:nvPr>
            <p:ph type="pic" sz="quarter" idx="15" hasCustomPrompt="1"/>
          </p:nvPr>
        </p:nvSpPr>
        <p:spPr>
          <a:xfrm>
            <a:off x="6183669" y="1800000"/>
            <a:ext cx="5400000" cy="3960000"/>
          </a:xfrm>
        </p:spPr>
        <p:txBody>
          <a:bodyPr anchor="ctr" anchorCtr="0"/>
          <a:lstStyle>
            <a:lvl1pPr algn="ctr">
              <a:defRPr/>
            </a:lvl1pPr>
          </a:lstStyle>
          <a:p>
            <a:r>
              <a:rPr lang="en-AU"/>
              <a:t>Click icon to Insert image here</a:t>
            </a:r>
          </a:p>
        </p:txBody>
      </p:sp>
    </p:spTree>
    <p:extLst>
      <p:ext uri="{BB962C8B-B14F-4D97-AF65-F5344CB8AC3E}">
        <p14:creationId xmlns:p14="http://schemas.microsoft.com/office/powerpoint/2010/main" val="27866944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D9BD96FB-0AA0-35F6-8FEA-45BED96852F0}"/>
              </a:ext>
            </a:extLst>
          </p:cNvPr>
          <p:cNvSpPr>
            <a:spLocks noGrp="1"/>
          </p:cNvSpPr>
          <p:nvPr>
            <p:ph type="tbl" sz="quarter" idx="15" hasCustomPrompt="1"/>
          </p:nvPr>
        </p:nvSpPr>
        <p:spPr>
          <a:xfrm>
            <a:off x="349201" y="1800000"/>
            <a:ext cx="11234468" cy="3960000"/>
          </a:xfrm>
        </p:spPr>
        <p:txBody>
          <a:bodyPr anchor="ctr" anchorCtr="0"/>
          <a:lstStyle>
            <a:lvl1pPr algn="ctr">
              <a:defRPr/>
            </a:lvl1pPr>
          </a:lstStyle>
          <a:p>
            <a:r>
              <a:rPr lang="en-AU"/>
              <a:t>Click icon to insert Table here</a:t>
            </a:r>
          </a:p>
        </p:txBody>
      </p:sp>
    </p:spTree>
    <p:extLst>
      <p:ext uri="{BB962C8B-B14F-4D97-AF65-F5344CB8AC3E}">
        <p14:creationId xmlns:p14="http://schemas.microsoft.com/office/powerpoint/2010/main" val="220155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0" y="1800000"/>
            <a:ext cx="11234469"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27941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5">
            <a:extLst>
              <a:ext uri="{FF2B5EF4-FFF2-40B4-BE49-F238E27FC236}">
                <a16:creationId xmlns:a16="http://schemas.microsoft.com/office/drawing/2014/main" id="{730FA7A2-CC7C-CD70-36FA-D5AA337E8926}"/>
              </a:ext>
            </a:extLst>
          </p:cNvPr>
          <p:cNvSpPr>
            <a:spLocks noGrp="1"/>
          </p:cNvSpPr>
          <p:nvPr>
            <p:ph type="ftr" sz="quarter" idx="15"/>
          </p:nvPr>
        </p:nvSpPr>
        <p:spPr/>
        <p:txBody>
          <a:bodyPr/>
          <a:lstStyle/>
          <a:p>
            <a:r>
              <a:rPr lang="en-AU"/>
              <a:t>SciDev | IChemE Webinar </a:t>
            </a:r>
          </a:p>
        </p:txBody>
      </p:sp>
      <p:sp>
        <p:nvSpPr>
          <p:cNvPr id="2" name="Title 1">
            <a:extLst>
              <a:ext uri="{FF2B5EF4-FFF2-40B4-BE49-F238E27FC236}">
                <a16:creationId xmlns:a16="http://schemas.microsoft.com/office/drawing/2014/main" id="{96080A53-5C08-E6F1-0FE8-AE30EA04E8A4}"/>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201F6625-D076-BADA-E51D-E3D68B3AB507}"/>
              </a:ext>
            </a:extLst>
          </p:cNvPr>
          <p:cNvSpPr>
            <a:spLocks noGrp="1"/>
          </p:cNvSpPr>
          <p:nvPr>
            <p:ph sz="quarter" idx="14"/>
          </p:nvPr>
        </p:nvSpPr>
        <p:spPr>
          <a:xfrm>
            <a:off x="349200"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471CC10F-BE87-5FE3-2618-F23EA3F2BD2B}"/>
              </a:ext>
            </a:extLst>
          </p:cNvPr>
          <p:cNvSpPr>
            <a:spLocks noGrp="1"/>
          </p:cNvSpPr>
          <p:nvPr>
            <p:ph sz="quarter" idx="16"/>
          </p:nvPr>
        </p:nvSpPr>
        <p:spPr>
          <a:xfrm>
            <a:off x="6179769"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966103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mp; Content_4 Images">
    <p:bg>
      <p:bgPr>
        <a:solidFill>
          <a:srgbClr val="E9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200" y="421200"/>
            <a:ext cx="4284000" cy="878400"/>
          </a:xfrm>
        </p:spPr>
        <p:txBody>
          <a:bodyPr/>
          <a:lstStyle>
            <a:lvl1pPr>
              <a:defRPr>
                <a:solidFill>
                  <a:srgbClr val="2E3A3C"/>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5" name="object 4">
            <a:extLst>
              <a:ext uri="{FF2B5EF4-FFF2-40B4-BE49-F238E27FC236}">
                <a16:creationId xmlns:a16="http://schemas.microsoft.com/office/drawing/2014/main" id="{D44DD74A-BA0D-2CF1-C02D-04EC7B2C0272}"/>
              </a:ext>
            </a:extLst>
          </p:cNvPr>
          <p:cNvSpPr/>
          <p:nvPr userDrawn="1"/>
        </p:nvSpPr>
        <p:spPr>
          <a:xfrm>
            <a:off x="389645" y="2594634"/>
            <a:ext cx="0" cy="3247390"/>
          </a:xfrm>
          <a:custGeom>
            <a:avLst/>
            <a:gdLst/>
            <a:ahLst/>
            <a:cxnLst/>
            <a:rect l="l" t="t" r="r" b="b"/>
            <a:pathLst>
              <a:path h="3247390">
                <a:moveTo>
                  <a:pt x="0" y="0"/>
                </a:moveTo>
                <a:lnTo>
                  <a:pt x="0" y="3247199"/>
                </a:lnTo>
              </a:path>
            </a:pathLst>
          </a:custGeom>
          <a:ln w="6350">
            <a:solidFill>
              <a:schemeClr val="accent5"/>
            </a:solidFill>
          </a:ln>
        </p:spPr>
        <p:txBody>
          <a:bodyPr wrap="square" lIns="0" tIns="0" rIns="0" bIns="0" rtlCol="0"/>
          <a:lstStyle/>
          <a:p>
            <a:endParaRPr/>
          </a:p>
        </p:txBody>
      </p:sp>
      <p:sp>
        <p:nvSpPr>
          <p:cNvPr id="7" name="Text Placeholder 6">
            <a:extLst>
              <a:ext uri="{FF2B5EF4-FFF2-40B4-BE49-F238E27FC236}">
                <a16:creationId xmlns:a16="http://schemas.microsoft.com/office/drawing/2014/main" id="{B9E66645-71A3-03FE-82A2-412858F13730}"/>
              </a:ext>
            </a:extLst>
          </p:cNvPr>
          <p:cNvSpPr>
            <a:spLocks noGrp="1"/>
          </p:cNvSpPr>
          <p:nvPr>
            <p:ph type="body" sz="quarter" idx="12"/>
          </p:nvPr>
        </p:nvSpPr>
        <p:spPr>
          <a:xfrm>
            <a:off x="547200" y="2616346"/>
            <a:ext cx="4086000" cy="3152914"/>
          </a:xfrm>
        </p:spPr>
        <p:txBody>
          <a:bodyPr/>
          <a:lstStyle>
            <a:lvl1pPr>
              <a:defRPr>
                <a:solidFill>
                  <a:schemeClr val="accent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8C191228-789F-37D4-5482-C9D3BE8ADC52}"/>
              </a:ext>
            </a:extLst>
          </p:cNvPr>
          <p:cNvSpPr>
            <a:spLocks noGrp="1"/>
          </p:cNvSpPr>
          <p:nvPr>
            <p:ph type="pic" sz="quarter" idx="13" hasCustomPrompt="1"/>
          </p:nvPr>
        </p:nvSpPr>
        <p:spPr>
          <a:xfrm>
            <a:off x="5209200" y="0"/>
            <a:ext cx="3416400" cy="3366000"/>
          </a:xfrm>
        </p:spPr>
        <p:txBody>
          <a:bodyPr anchor="ctr" anchorCtr="0"/>
          <a:lstStyle>
            <a:lvl1pPr algn="ctr">
              <a:defRPr/>
            </a:lvl1pPr>
          </a:lstStyle>
          <a:p>
            <a:r>
              <a:rPr lang="en-AU"/>
              <a:t>Click icon to Insert image here</a:t>
            </a:r>
          </a:p>
        </p:txBody>
      </p:sp>
      <p:sp>
        <p:nvSpPr>
          <p:cNvPr id="10" name="Picture Placeholder 8">
            <a:extLst>
              <a:ext uri="{FF2B5EF4-FFF2-40B4-BE49-F238E27FC236}">
                <a16:creationId xmlns:a16="http://schemas.microsoft.com/office/drawing/2014/main" id="{B6A9FFB9-FB04-8DC9-F586-1E3F206423B0}"/>
              </a:ext>
            </a:extLst>
          </p:cNvPr>
          <p:cNvSpPr>
            <a:spLocks noGrp="1"/>
          </p:cNvSpPr>
          <p:nvPr>
            <p:ph type="pic" sz="quarter" idx="14" hasCustomPrompt="1"/>
          </p:nvPr>
        </p:nvSpPr>
        <p:spPr>
          <a:xfrm>
            <a:off x="8769900" y="0"/>
            <a:ext cx="3416400" cy="3366000"/>
          </a:xfrm>
        </p:spPr>
        <p:txBody>
          <a:bodyPr anchor="ctr" anchorCtr="0"/>
          <a:lstStyle>
            <a:lvl1pPr algn="ctr">
              <a:defRPr/>
            </a:lvl1pPr>
          </a:lstStyle>
          <a:p>
            <a:r>
              <a:rPr lang="en-AU"/>
              <a:t>Click icon to Insert image here</a:t>
            </a:r>
          </a:p>
        </p:txBody>
      </p:sp>
      <p:sp>
        <p:nvSpPr>
          <p:cNvPr id="11" name="Picture Placeholder 8">
            <a:extLst>
              <a:ext uri="{FF2B5EF4-FFF2-40B4-BE49-F238E27FC236}">
                <a16:creationId xmlns:a16="http://schemas.microsoft.com/office/drawing/2014/main" id="{909FB7BF-5FC4-E67F-E628-63EC9EC6D3F7}"/>
              </a:ext>
            </a:extLst>
          </p:cNvPr>
          <p:cNvSpPr>
            <a:spLocks noGrp="1"/>
          </p:cNvSpPr>
          <p:nvPr>
            <p:ph type="pic" sz="quarter" idx="15" hasCustomPrompt="1"/>
          </p:nvPr>
        </p:nvSpPr>
        <p:spPr>
          <a:xfrm>
            <a:off x="5209200" y="3492001"/>
            <a:ext cx="3416400" cy="3366000"/>
          </a:xfrm>
        </p:spPr>
        <p:txBody>
          <a:bodyPr anchor="ctr" anchorCtr="0"/>
          <a:lstStyle>
            <a:lvl1pPr algn="ctr">
              <a:defRPr/>
            </a:lvl1pPr>
          </a:lstStyle>
          <a:p>
            <a:r>
              <a:rPr lang="en-AU"/>
              <a:t>Click icon to Insert image here</a:t>
            </a:r>
          </a:p>
        </p:txBody>
      </p:sp>
      <p:sp>
        <p:nvSpPr>
          <p:cNvPr id="15" name="Picture Placeholder 14">
            <a:extLst>
              <a:ext uri="{FF2B5EF4-FFF2-40B4-BE49-F238E27FC236}">
                <a16:creationId xmlns:a16="http://schemas.microsoft.com/office/drawing/2014/main" id="{B56576EE-A1BE-CE83-31BE-E662B7D58122}"/>
              </a:ext>
            </a:extLst>
          </p:cNvPr>
          <p:cNvSpPr>
            <a:spLocks noGrp="1"/>
          </p:cNvSpPr>
          <p:nvPr>
            <p:ph type="pic" sz="quarter" idx="16" hasCustomPrompt="1"/>
          </p:nvPr>
        </p:nvSpPr>
        <p:spPr>
          <a:xfrm>
            <a:off x="8769900" y="3492001"/>
            <a:ext cx="3416400" cy="3366000"/>
          </a:xfrm>
          <a:custGeom>
            <a:avLst/>
            <a:gdLst>
              <a:gd name="connsiteX0" fmla="*/ 0 w 3416400"/>
              <a:gd name="connsiteY0" fmla="*/ 0 h 3366000"/>
              <a:gd name="connsiteX1" fmla="*/ 3416400 w 3416400"/>
              <a:gd name="connsiteY1" fmla="*/ 0 h 3366000"/>
              <a:gd name="connsiteX2" fmla="*/ 3416400 w 3416400"/>
              <a:gd name="connsiteY2" fmla="*/ 2642527 h 3366000"/>
              <a:gd name="connsiteX3" fmla="*/ 2682862 w 3416400"/>
              <a:gd name="connsiteY3" fmla="*/ 3366000 h 3366000"/>
              <a:gd name="connsiteX4" fmla="*/ 0 w 3416400"/>
              <a:gd name="connsiteY4" fmla="*/ 3366000 h 33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400" h="3366000">
                <a:moveTo>
                  <a:pt x="0" y="0"/>
                </a:moveTo>
                <a:lnTo>
                  <a:pt x="3416400" y="0"/>
                </a:lnTo>
                <a:lnTo>
                  <a:pt x="3416400" y="2642527"/>
                </a:lnTo>
                <a:lnTo>
                  <a:pt x="2682862" y="3366000"/>
                </a:lnTo>
                <a:lnTo>
                  <a:pt x="0" y="336600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35272172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_2 Images">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17" name="Picture Placeholder 16">
            <a:extLst>
              <a:ext uri="{FF2B5EF4-FFF2-40B4-BE49-F238E27FC236}">
                <a16:creationId xmlns:a16="http://schemas.microsoft.com/office/drawing/2014/main" id="{FBC944C2-C164-EB60-CCBA-CF2F7DB57514}"/>
              </a:ext>
            </a:extLst>
          </p:cNvPr>
          <p:cNvSpPr>
            <a:spLocks noGrp="1"/>
          </p:cNvSpPr>
          <p:nvPr>
            <p:ph type="pic" sz="quarter" idx="15" hasCustomPrompt="1"/>
          </p:nvPr>
        </p:nvSpPr>
        <p:spPr>
          <a:xfrm>
            <a:off x="5381624" y="1688400"/>
            <a:ext cx="6772275" cy="5093400"/>
          </a:xfrm>
          <a:custGeom>
            <a:avLst/>
            <a:gdLst>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5169600 h 5169600"/>
              <a:gd name="connsiteX4" fmla="*/ 6838400 w 6838800"/>
              <a:gd name="connsiteY4" fmla="*/ 4440900 h 5169600"/>
              <a:gd name="connsiteX5" fmla="*/ 6099563 w 6838800"/>
              <a:gd name="connsiteY5" fmla="*/ 5169600 h 5169600"/>
              <a:gd name="connsiteX6" fmla="*/ 0 w 6838800"/>
              <a:gd name="connsiteY6" fmla="*/ 5169600 h 5169600"/>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4440900 h 5169600"/>
              <a:gd name="connsiteX4" fmla="*/ 6099563 w 6838800"/>
              <a:gd name="connsiteY4" fmla="*/ 5169600 h 5169600"/>
              <a:gd name="connsiteX5" fmla="*/ 0 w 6838800"/>
              <a:gd name="connsiteY5" fmla="*/ 5169600 h 5169600"/>
              <a:gd name="connsiteX6" fmla="*/ 0 w 6838800"/>
              <a:gd name="connsiteY6" fmla="*/ 0 h 5169600"/>
              <a:gd name="connsiteX0" fmla="*/ 0 w 6838800"/>
              <a:gd name="connsiteY0" fmla="*/ 0 h 5169600"/>
              <a:gd name="connsiteX1" fmla="*/ 6838800 w 6838800"/>
              <a:gd name="connsiteY1" fmla="*/ 0 h 5169600"/>
              <a:gd name="connsiteX2" fmla="*/ 6838400 w 6838800"/>
              <a:gd name="connsiteY2" fmla="*/ 4440900 h 5169600"/>
              <a:gd name="connsiteX3" fmla="*/ 6099563 w 6838800"/>
              <a:gd name="connsiteY3" fmla="*/ 5169600 h 5169600"/>
              <a:gd name="connsiteX4" fmla="*/ 0 w 6838800"/>
              <a:gd name="connsiteY4" fmla="*/ 5169600 h 5169600"/>
              <a:gd name="connsiteX5" fmla="*/ 0 w 6838800"/>
              <a:gd name="connsiteY5" fmla="*/ 0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800" h="5169600">
                <a:moveTo>
                  <a:pt x="0" y="0"/>
                </a:moveTo>
                <a:lnTo>
                  <a:pt x="6838800" y="0"/>
                </a:lnTo>
                <a:cubicBezTo>
                  <a:pt x="6838667" y="1480300"/>
                  <a:pt x="6838533" y="2960600"/>
                  <a:pt x="6838400" y="4440900"/>
                </a:cubicBezTo>
                <a:lnTo>
                  <a:pt x="6099563" y="5169600"/>
                </a:lnTo>
                <a:lnTo>
                  <a:pt x="0" y="51696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6" name="object 2">
            <a:extLst>
              <a:ext uri="{FF2B5EF4-FFF2-40B4-BE49-F238E27FC236}">
                <a16:creationId xmlns:a16="http://schemas.microsoft.com/office/drawing/2014/main" id="{88BF7F3D-5838-8F3D-C3A2-CD4CA32CB36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384843" y="421200"/>
            <a:ext cx="1447800" cy="279182"/>
          </a:xfrm>
          <a:prstGeom prst="rect">
            <a:avLst/>
          </a:prstGeom>
        </p:spPr>
      </p:pic>
      <p:sp>
        <p:nvSpPr>
          <p:cNvPr id="14" name="Picture Placeholder 13">
            <a:extLst>
              <a:ext uri="{FF2B5EF4-FFF2-40B4-BE49-F238E27FC236}">
                <a16:creationId xmlns:a16="http://schemas.microsoft.com/office/drawing/2014/main" id="{553AD292-282D-9165-124E-AD8572937E39}"/>
              </a:ext>
            </a:extLst>
          </p:cNvPr>
          <p:cNvSpPr>
            <a:spLocks noGrp="1"/>
          </p:cNvSpPr>
          <p:nvPr>
            <p:ph type="pic" sz="quarter" idx="16" hasCustomPrompt="1"/>
          </p:nvPr>
        </p:nvSpPr>
        <p:spPr>
          <a:xfrm>
            <a:off x="50006" y="1688401"/>
            <a:ext cx="5283993" cy="5093400"/>
          </a:xfrm>
          <a:custGeom>
            <a:avLst/>
            <a:gdLst>
              <a:gd name="connsiteX0" fmla="*/ 0 w 5346000"/>
              <a:gd name="connsiteY0" fmla="*/ 0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0 w 5346000"/>
              <a:gd name="connsiteY0" fmla="*/ 2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7228 w 5346000"/>
              <a:gd name="connsiteY4" fmla="*/ 429377 h 5169600"/>
              <a:gd name="connsiteX5" fmla="*/ 552450 w 5346000"/>
              <a:gd name="connsiteY5" fmla="*/ 8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000" h="5169600">
                <a:moveTo>
                  <a:pt x="552450" y="8"/>
                </a:moveTo>
                <a:lnTo>
                  <a:pt x="5346000" y="0"/>
                </a:lnTo>
                <a:lnTo>
                  <a:pt x="5346000" y="5169600"/>
                </a:lnTo>
                <a:lnTo>
                  <a:pt x="0" y="5169600"/>
                </a:lnTo>
                <a:cubicBezTo>
                  <a:pt x="2409" y="3589526"/>
                  <a:pt x="4819" y="2009451"/>
                  <a:pt x="7228" y="429377"/>
                </a:cubicBezTo>
                <a:lnTo>
                  <a:pt x="552450" y="8"/>
                </a:lnTo>
                <a:close/>
              </a:path>
            </a:pathLst>
          </a:custGeom>
        </p:spPr>
        <p:txBody>
          <a:bodyPr wrap="square" anchor="ctr" anchorCtr="0">
            <a:noAutofit/>
          </a:bodyPr>
          <a:lstStyle>
            <a:lvl1pPr algn="ctr">
              <a:defRPr/>
            </a:lvl1pPr>
          </a:lstStyle>
          <a:p>
            <a:r>
              <a:rPr lang="en-AU"/>
              <a:t>Click icon to Insert image here</a:t>
            </a:r>
          </a:p>
        </p:txBody>
      </p:sp>
      <p:sp>
        <p:nvSpPr>
          <p:cNvPr id="20" name="Text Placeholder 19">
            <a:extLst>
              <a:ext uri="{FF2B5EF4-FFF2-40B4-BE49-F238E27FC236}">
                <a16:creationId xmlns:a16="http://schemas.microsoft.com/office/drawing/2014/main" id="{3AA472DA-C575-FFD1-5C93-1F6F2670B0D1}"/>
              </a:ext>
            </a:extLst>
          </p:cNvPr>
          <p:cNvSpPr>
            <a:spLocks noGrp="1"/>
          </p:cNvSpPr>
          <p:nvPr>
            <p:ph type="body" sz="quarter" idx="17"/>
          </p:nvPr>
        </p:nvSpPr>
        <p:spPr>
          <a:xfrm>
            <a:off x="581849"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
        <p:nvSpPr>
          <p:cNvPr id="21" name="Text Placeholder 19">
            <a:extLst>
              <a:ext uri="{FF2B5EF4-FFF2-40B4-BE49-F238E27FC236}">
                <a16:creationId xmlns:a16="http://schemas.microsoft.com/office/drawing/2014/main" id="{86DAEED5-DF47-16CB-FA1F-FF5875914975}"/>
              </a:ext>
            </a:extLst>
          </p:cNvPr>
          <p:cNvSpPr>
            <a:spLocks noGrp="1"/>
          </p:cNvSpPr>
          <p:nvPr>
            <p:ph type="body" sz="quarter" idx="18"/>
          </p:nvPr>
        </p:nvSpPr>
        <p:spPr>
          <a:xfrm>
            <a:off x="7278275"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33803063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Highlights &amp; Chart">
    <p:bg>
      <p:bgPr>
        <a:solidFill>
          <a:srgbClr val="E9F5F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BF50F0E-5FD8-B92B-42F6-FC51313D8978}"/>
              </a:ext>
            </a:extLst>
          </p:cNvPr>
          <p:cNvSpPr/>
          <p:nvPr userDrawn="1"/>
        </p:nvSpPr>
        <p:spPr>
          <a:xfrm>
            <a:off x="2077677" y="1509068"/>
            <a:ext cx="10114324" cy="5348932"/>
          </a:xfrm>
          <a:custGeom>
            <a:avLst/>
            <a:gdLst>
              <a:gd name="connsiteX0" fmla="*/ 0 w 10114324"/>
              <a:gd name="connsiteY0" fmla="*/ 0 h 5362060"/>
              <a:gd name="connsiteX1" fmla="*/ 326868 w 10114324"/>
              <a:gd name="connsiteY1" fmla="*/ 0 h 5362060"/>
              <a:gd name="connsiteX2" fmla="*/ 330009 w 10114324"/>
              <a:gd name="connsiteY2" fmla="*/ 0 h 5362060"/>
              <a:gd name="connsiteX3" fmla="*/ 10114324 w 10114324"/>
              <a:gd name="connsiteY3" fmla="*/ 0 h 5362060"/>
              <a:gd name="connsiteX4" fmla="*/ 10114324 w 10114324"/>
              <a:gd name="connsiteY4" fmla="*/ 5362060 h 5362060"/>
              <a:gd name="connsiteX5" fmla="*/ 326868 w 10114324"/>
              <a:gd name="connsiteY5" fmla="*/ 5362060 h 5362060"/>
              <a:gd name="connsiteX6" fmla="*/ 326868 w 10114324"/>
              <a:gd name="connsiteY6" fmla="*/ 312001 h 53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4324" h="5362060">
                <a:moveTo>
                  <a:pt x="0" y="0"/>
                </a:moveTo>
                <a:lnTo>
                  <a:pt x="326868" y="0"/>
                </a:lnTo>
                <a:lnTo>
                  <a:pt x="330009" y="0"/>
                </a:lnTo>
                <a:lnTo>
                  <a:pt x="10114324" y="0"/>
                </a:lnTo>
                <a:lnTo>
                  <a:pt x="10114324" y="5362060"/>
                </a:lnTo>
                <a:lnTo>
                  <a:pt x="326868" y="5362060"/>
                </a:lnTo>
                <a:lnTo>
                  <a:pt x="326868" y="31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AU"/>
              <a:t> 	</a:t>
            </a:r>
          </a:p>
        </p:txBody>
      </p:sp>
      <p:sp>
        <p:nvSpPr>
          <p:cNvPr id="6" name="Title 5">
            <a:extLst>
              <a:ext uri="{FF2B5EF4-FFF2-40B4-BE49-F238E27FC236}">
                <a16:creationId xmlns:a16="http://schemas.microsoft.com/office/drawing/2014/main" id="{455FCADD-E2B5-9263-3CFE-751935AEEDC1}"/>
              </a:ext>
            </a:extLst>
          </p:cNvPr>
          <p:cNvSpPr>
            <a:spLocks noGrp="1"/>
          </p:cNvSpPr>
          <p:nvPr>
            <p:ph type="title"/>
          </p:nvPr>
        </p:nvSpPr>
        <p:spPr/>
        <p:txBody>
          <a:bodyPr/>
          <a:lstStyle>
            <a:lvl1pPr>
              <a:defRPr>
                <a:solidFill>
                  <a:srgbClr val="2E3A3C"/>
                </a:solidFill>
              </a:defRPr>
            </a:lvl1pPr>
          </a:lstStyle>
          <a:p>
            <a:r>
              <a:rPr lang="en-US"/>
              <a:t>Click to edit Master title style</a:t>
            </a:r>
            <a:endParaRPr lang="en-AU"/>
          </a:p>
        </p:txBody>
      </p:sp>
      <p:sp>
        <p:nvSpPr>
          <p:cNvPr id="8" name="object 22">
            <a:extLst>
              <a:ext uri="{FF2B5EF4-FFF2-40B4-BE49-F238E27FC236}">
                <a16:creationId xmlns:a16="http://schemas.microsoft.com/office/drawing/2014/main" id="{93F63826-D20A-0127-61AE-8A15D692F8FC}"/>
              </a:ext>
            </a:extLst>
          </p:cNvPr>
          <p:cNvSpPr/>
          <p:nvPr userDrawn="1"/>
        </p:nvSpPr>
        <p:spPr>
          <a:xfrm>
            <a:off x="347300" y="1815128"/>
            <a:ext cx="1555750" cy="0"/>
          </a:xfrm>
          <a:custGeom>
            <a:avLst/>
            <a:gdLst/>
            <a:ahLst/>
            <a:cxnLst/>
            <a:rect l="l" t="t" r="r" b="b"/>
            <a:pathLst>
              <a:path w="1555750">
                <a:moveTo>
                  <a:pt x="0" y="0"/>
                </a:moveTo>
                <a:lnTo>
                  <a:pt x="1555711" y="0"/>
                </a:lnTo>
              </a:path>
            </a:pathLst>
          </a:custGeom>
          <a:ln w="50800">
            <a:solidFill>
              <a:schemeClr val="accent4"/>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35E1324C-3121-0DA9-0F3C-3A819EB601A9}"/>
              </a:ext>
            </a:extLst>
          </p:cNvPr>
          <p:cNvSpPr>
            <a:spLocks noGrp="1"/>
          </p:cNvSpPr>
          <p:nvPr>
            <p:ph type="body" sz="quarter" idx="12"/>
          </p:nvPr>
        </p:nvSpPr>
        <p:spPr>
          <a:xfrm>
            <a:off x="347301" y="1918493"/>
            <a:ext cx="1555750" cy="2919413"/>
          </a:xfrm>
        </p:spPr>
        <p:txBody>
          <a:bodyPr/>
          <a:lstStyle>
            <a:lvl1pPr>
              <a:lnSpc>
                <a:spcPts val="1400"/>
              </a:lnSpc>
              <a:spcAft>
                <a:spcPts val="300"/>
              </a:spcAft>
              <a:defRPr sz="120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a:lnSpc>
                <a:spcPct val="100000"/>
              </a:lnSpc>
              <a:spcAft>
                <a:spcPts val="300"/>
              </a:spcAft>
              <a:defRPr sz="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object 4">
            <a:extLst>
              <a:ext uri="{FF2B5EF4-FFF2-40B4-BE49-F238E27FC236}">
                <a16:creationId xmlns:a16="http://schemas.microsoft.com/office/drawing/2014/main" id="{F22FBBDA-455D-DA39-2367-FA8BCFF5803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4" name="Footer Placeholder 13">
            <a:extLst>
              <a:ext uri="{FF2B5EF4-FFF2-40B4-BE49-F238E27FC236}">
                <a16:creationId xmlns:a16="http://schemas.microsoft.com/office/drawing/2014/main" id="{82A24047-1A8C-88A1-3EE6-6ED84A89D93C}"/>
              </a:ext>
            </a:extLst>
          </p:cNvPr>
          <p:cNvSpPr>
            <a:spLocks noGrp="1"/>
          </p:cNvSpPr>
          <p:nvPr>
            <p:ph type="ftr" sz="quarter" idx="13"/>
          </p:nvPr>
        </p:nvSpPr>
        <p:spPr/>
        <p:txBody>
          <a:bodyPr/>
          <a:lstStyle/>
          <a:p>
            <a:r>
              <a:rPr lang="en-AU"/>
              <a:t>SciDev | IChemE Webinar </a:t>
            </a:r>
          </a:p>
        </p:txBody>
      </p:sp>
      <p:pic>
        <p:nvPicPr>
          <p:cNvPr id="18" name="object 2">
            <a:extLst>
              <a:ext uri="{FF2B5EF4-FFF2-40B4-BE49-F238E27FC236}">
                <a16:creationId xmlns:a16="http://schemas.microsoft.com/office/drawing/2014/main" id="{5AB4C92E-C7AB-D646-92FE-BF121521E3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20" name="Chart Placeholder 19">
            <a:extLst>
              <a:ext uri="{FF2B5EF4-FFF2-40B4-BE49-F238E27FC236}">
                <a16:creationId xmlns:a16="http://schemas.microsoft.com/office/drawing/2014/main" id="{4D179535-667C-57DF-52E8-AB567253EB5B}"/>
              </a:ext>
            </a:extLst>
          </p:cNvPr>
          <p:cNvSpPr>
            <a:spLocks noGrp="1"/>
          </p:cNvSpPr>
          <p:nvPr>
            <p:ph type="chart" sz="quarter" idx="14" hasCustomPrompt="1"/>
          </p:nvPr>
        </p:nvSpPr>
        <p:spPr>
          <a:xfrm>
            <a:off x="3290399" y="1915199"/>
            <a:ext cx="6206400" cy="4089600"/>
          </a:xfrm>
        </p:spPr>
        <p:txBody>
          <a:bodyPr anchor="ctr" anchorCtr="0"/>
          <a:lstStyle>
            <a:lvl1pPr algn="ctr">
              <a:defRPr sz="1200"/>
            </a:lvl1pPr>
          </a:lstStyle>
          <a:p>
            <a:r>
              <a:rPr lang="en-AU"/>
              <a:t>Click Chart icon to insert Chart here</a:t>
            </a:r>
          </a:p>
        </p:txBody>
      </p:sp>
      <p:sp>
        <p:nvSpPr>
          <p:cNvPr id="21" name="Text Placeholder 12">
            <a:extLst>
              <a:ext uri="{FF2B5EF4-FFF2-40B4-BE49-F238E27FC236}">
                <a16:creationId xmlns:a16="http://schemas.microsoft.com/office/drawing/2014/main" id="{95FFA8FC-991A-3FA7-3AE4-B532DEC27B5A}"/>
              </a:ext>
            </a:extLst>
          </p:cNvPr>
          <p:cNvSpPr>
            <a:spLocks noGrp="1"/>
          </p:cNvSpPr>
          <p:nvPr>
            <p:ph type="body" sz="quarter" idx="15"/>
          </p:nvPr>
        </p:nvSpPr>
        <p:spPr>
          <a:xfrm>
            <a:off x="10015199" y="2258870"/>
            <a:ext cx="1769280"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2" name="Text Placeholder 12">
            <a:extLst>
              <a:ext uri="{FF2B5EF4-FFF2-40B4-BE49-F238E27FC236}">
                <a16:creationId xmlns:a16="http://schemas.microsoft.com/office/drawing/2014/main" id="{8F978A9C-5709-F458-20E4-A3D224D86E4C}"/>
              </a:ext>
            </a:extLst>
          </p:cNvPr>
          <p:cNvSpPr>
            <a:spLocks noGrp="1"/>
          </p:cNvSpPr>
          <p:nvPr>
            <p:ph type="body" sz="quarter" idx="16"/>
          </p:nvPr>
        </p:nvSpPr>
        <p:spPr>
          <a:xfrm>
            <a:off x="10416479" y="2701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3" name="Picture Placeholder 8">
            <a:extLst>
              <a:ext uri="{FF2B5EF4-FFF2-40B4-BE49-F238E27FC236}">
                <a16:creationId xmlns:a16="http://schemas.microsoft.com/office/drawing/2014/main" id="{ED3AB6B2-6727-E888-0E90-1A79F137C893}"/>
              </a:ext>
            </a:extLst>
          </p:cNvPr>
          <p:cNvSpPr>
            <a:spLocks noGrp="1"/>
          </p:cNvSpPr>
          <p:nvPr>
            <p:ph type="pic" sz="quarter" idx="17" hasCustomPrompt="1"/>
          </p:nvPr>
        </p:nvSpPr>
        <p:spPr>
          <a:xfrm>
            <a:off x="10019920" y="2749186"/>
            <a:ext cx="288000" cy="288000"/>
          </a:xfrm>
        </p:spPr>
        <p:txBody>
          <a:bodyPr anchor="ctr" anchorCtr="0"/>
          <a:lstStyle>
            <a:lvl1pPr algn="ctr">
              <a:lnSpc>
                <a:spcPct val="100000"/>
              </a:lnSpc>
              <a:defRPr sz="600" b="0"/>
            </a:lvl1pPr>
          </a:lstStyle>
          <a:p>
            <a:r>
              <a:rPr lang="en-AU"/>
              <a:t>Insert icon here</a:t>
            </a:r>
          </a:p>
        </p:txBody>
      </p:sp>
      <p:sp>
        <p:nvSpPr>
          <p:cNvPr id="24" name="Text Placeholder 12">
            <a:extLst>
              <a:ext uri="{FF2B5EF4-FFF2-40B4-BE49-F238E27FC236}">
                <a16:creationId xmlns:a16="http://schemas.microsoft.com/office/drawing/2014/main" id="{53917097-2FAC-68FA-7248-3F8A2E00D025}"/>
              </a:ext>
            </a:extLst>
          </p:cNvPr>
          <p:cNvSpPr>
            <a:spLocks noGrp="1"/>
          </p:cNvSpPr>
          <p:nvPr>
            <p:ph type="body" sz="quarter" idx="18"/>
          </p:nvPr>
        </p:nvSpPr>
        <p:spPr>
          <a:xfrm>
            <a:off x="10015199" y="3392345"/>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5" name="Text Placeholder 12">
            <a:extLst>
              <a:ext uri="{FF2B5EF4-FFF2-40B4-BE49-F238E27FC236}">
                <a16:creationId xmlns:a16="http://schemas.microsoft.com/office/drawing/2014/main" id="{D425CC7C-4317-F002-110B-4DCC18610BF2}"/>
              </a:ext>
            </a:extLst>
          </p:cNvPr>
          <p:cNvSpPr>
            <a:spLocks noGrp="1"/>
          </p:cNvSpPr>
          <p:nvPr>
            <p:ph type="body" sz="quarter" idx="19"/>
          </p:nvPr>
        </p:nvSpPr>
        <p:spPr>
          <a:xfrm>
            <a:off x="10416479" y="3834896"/>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6" name="Picture Placeholder 8">
            <a:extLst>
              <a:ext uri="{FF2B5EF4-FFF2-40B4-BE49-F238E27FC236}">
                <a16:creationId xmlns:a16="http://schemas.microsoft.com/office/drawing/2014/main" id="{D1E3506C-6890-5185-032C-FE20462B366C}"/>
              </a:ext>
            </a:extLst>
          </p:cNvPr>
          <p:cNvSpPr>
            <a:spLocks noGrp="1"/>
          </p:cNvSpPr>
          <p:nvPr>
            <p:ph type="pic" sz="quarter" idx="20" hasCustomPrompt="1"/>
          </p:nvPr>
        </p:nvSpPr>
        <p:spPr>
          <a:xfrm>
            <a:off x="10019920" y="3882661"/>
            <a:ext cx="288000" cy="288000"/>
          </a:xfrm>
        </p:spPr>
        <p:txBody>
          <a:bodyPr anchor="ctr" anchorCtr="0"/>
          <a:lstStyle>
            <a:lvl1pPr algn="ctr">
              <a:lnSpc>
                <a:spcPct val="100000"/>
              </a:lnSpc>
              <a:defRPr sz="600" b="0"/>
            </a:lvl1pPr>
          </a:lstStyle>
          <a:p>
            <a:r>
              <a:rPr lang="en-AU"/>
              <a:t>Insert icon here</a:t>
            </a:r>
          </a:p>
        </p:txBody>
      </p:sp>
      <p:sp>
        <p:nvSpPr>
          <p:cNvPr id="27" name="Text Placeholder 12">
            <a:extLst>
              <a:ext uri="{FF2B5EF4-FFF2-40B4-BE49-F238E27FC236}">
                <a16:creationId xmlns:a16="http://schemas.microsoft.com/office/drawing/2014/main" id="{8789A1CA-F801-6D89-5D2D-CEBFE8ED842A}"/>
              </a:ext>
            </a:extLst>
          </p:cNvPr>
          <p:cNvSpPr>
            <a:spLocks noGrp="1"/>
          </p:cNvSpPr>
          <p:nvPr>
            <p:ph type="body" sz="quarter" idx="21"/>
          </p:nvPr>
        </p:nvSpPr>
        <p:spPr>
          <a:xfrm>
            <a:off x="10015199" y="4544870"/>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8" name="Text Placeholder 12">
            <a:extLst>
              <a:ext uri="{FF2B5EF4-FFF2-40B4-BE49-F238E27FC236}">
                <a16:creationId xmlns:a16="http://schemas.microsoft.com/office/drawing/2014/main" id="{EDB900C7-64B1-0F89-7B39-BF5F06A58C43}"/>
              </a:ext>
            </a:extLst>
          </p:cNvPr>
          <p:cNvSpPr>
            <a:spLocks noGrp="1"/>
          </p:cNvSpPr>
          <p:nvPr>
            <p:ph type="body" sz="quarter" idx="22"/>
          </p:nvPr>
        </p:nvSpPr>
        <p:spPr>
          <a:xfrm>
            <a:off x="10416479" y="4987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9" name="Picture Placeholder 8">
            <a:extLst>
              <a:ext uri="{FF2B5EF4-FFF2-40B4-BE49-F238E27FC236}">
                <a16:creationId xmlns:a16="http://schemas.microsoft.com/office/drawing/2014/main" id="{9BA8CA96-EF30-F5CE-4A7C-6AC1C92BB260}"/>
              </a:ext>
            </a:extLst>
          </p:cNvPr>
          <p:cNvSpPr>
            <a:spLocks noGrp="1"/>
          </p:cNvSpPr>
          <p:nvPr>
            <p:ph type="pic" sz="quarter" idx="23" hasCustomPrompt="1"/>
          </p:nvPr>
        </p:nvSpPr>
        <p:spPr>
          <a:xfrm>
            <a:off x="10019920" y="5035186"/>
            <a:ext cx="288000" cy="288000"/>
          </a:xfrm>
        </p:spPr>
        <p:txBody>
          <a:bodyPr anchor="ctr" anchorCtr="0"/>
          <a:lstStyle>
            <a:lvl1pPr algn="ctr">
              <a:lnSpc>
                <a:spcPct val="100000"/>
              </a:lnSpc>
              <a:defRPr sz="600" b="0"/>
            </a:lvl1pPr>
          </a:lstStyle>
          <a:p>
            <a:r>
              <a:rPr lang="en-AU"/>
              <a:t>Insert icon here</a:t>
            </a:r>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20979649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966864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_Image and Quo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1628775" y="956345"/>
            <a:ext cx="4137279" cy="1562400"/>
          </a:xfrm>
        </p:spPr>
        <p:txBody>
          <a:bodyPr/>
          <a:lstStyle>
            <a:lvl1pPr>
              <a:defRPr>
                <a:solidFill>
                  <a:srgbClr val="2E3A3C"/>
                </a:solidFill>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8AEFBAAC-F219-A34C-E6F5-59E60171703F}"/>
              </a:ext>
            </a:extLst>
          </p:cNvPr>
          <p:cNvCxnSpPr/>
          <p:nvPr userDrawn="1"/>
        </p:nvCxnSpPr>
        <p:spPr>
          <a:xfrm>
            <a:off x="3891564" y="3068960"/>
            <a:ext cx="0" cy="180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96090-DF06-DFC2-923B-BC487DE787AF}"/>
              </a:ext>
            </a:extLst>
          </p:cNvPr>
          <p:cNvCxnSpPr>
            <a:cxnSpLocks/>
          </p:cNvCxnSpPr>
          <p:nvPr userDrawn="1"/>
        </p:nvCxnSpPr>
        <p:spPr>
          <a:xfrm>
            <a:off x="6261192"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8621295"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753E8C0-67C4-73E1-3560-9054F21F95B9}"/>
              </a:ext>
            </a:extLst>
          </p:cNvPr>
          <p:cNvSpPr>
            <a:spLocks noGrp="1"/>
          </p:cNvSpPr>
          <p:nvPr>
            <p:ph type="body" sz="quarter" idx="15"/>
          </p:nvPr>
        </p:nvSpPr>
        <p:spPr>
          <a:xfrm>
            <a:off x="1628774" y="3068960"/>
            <a:ext cx="2118825"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a:extLst>
              <a:ext uri="{FF2B5EF4-FFF2-40B4-BE49-F238E27FC236}">
                <a16:creationId xmlns:a16="http://schemas.microsoft.com/office/drawing/2014/main" id="{B6EFA477-3C24-4F57-6B0D-AEA6CC2A9181}"/>
              </a:ext>
            </a:extLst>
          </p:cNvPr>
          <p:cNvSpPr>
            <a:spLocks noGrp="1"/>
          </p:cNvSpPr>
          <p:nvPr>
            <p:ph type="body" sz="quarter" idx="16"/>
          </p:nvPr>
        </p:nvSpPr>
        <p:spPr>
          <a:xfrm>
            <a:off x="4010024" y="3068960"/>
            <a:ext cx="2126253"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353174" y="956345"/>
            <a:ext cx="2171781"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8717635" y="956345"/>
            <a:ext cx="2196000" cy="1836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8717635" y="3068960"/>
            <a:ext cx="2196000" cy="1800000"/>
          </a:xfrm>
        </p:spPr>
        <p:txBody>
          <a:bodyPr/>
          <a:lstStyle>
            <a:lvl1pPr marL="0">
              <a:lnSpc>
                <a:spcPct val="100000"/>
              </a:lnSpc>
              <a:spcAft>
                <a:spcPts val="0"/>
              </a:spcAft>
              <a:buFontTx/>
              <a:buNone/>
              <a:defRPr sz="1400" b="1">
                <a:solidFill>
                  <a:schemeClr val="accent4"/>
                </a:solidFill>
                <a:latin typeface="+mn-lt"/>
              </a:defRPr>
            </a:lvl1pPr>
            <a:lvl2pPr marL="0">
              <a:lnSpc>
                <a:spcPct val="100000"/>
              </a:lnSpc>
              <a:spcAft>
                <a:spcPts val="0"/>
              </a:spcAft>
              <a:buFontTx/>
              <a:buNone/>
              <a:defRPr sz="1400" b="1">
                <a:solidFill>
                  <a:schemeClr val="accent4"/>
                </a:solidFill>
                <a:latin typeface="+mn-lt"/>
              </a:defRPr>
            </a:lvl2pPr>
            <a:lvl3pPr marL="0" indent="0">
              <a:lnSpc>
                <a:spcPct val="100000"/>
              </a:lnSpc>
              <a:spcAft>
                <a:spcPts val="0"/>
              </a:spcAft>
              <a:buFontTx/>
              <a:buNone/>
              <a:defRPr sz="1400" b="1">
                <a:solidFill>
                  <a:schemeClr val="accent4"/>
                </a:solidFill>
                <a:latin typeface="+mn-lt"/>
              </a:defRPr>
            </a:lvl3pPr>
            <a:lvl4pPr marL="0" indent="0">
              <a:lnSpc>
                <a:spcPct val="100000"/>
              </a:lnSpc>
              <a:spcAft>
                <a:spcPts val="0"/>
              </a:spcAft>
              <a:buFontTx/>
              <a:buNone/>
              <a:defRPr sz="1400" b="1">
                <a:solidFill>
                  <a:schemeClr val="accent4"/>
                </a:solidFill>
                <a:latin typeface="+mn-lt"/>
              </a:defRPr>
            </a:lvl4pPr>
            <a:lvl5pPr marL="0" indent="0">
              <a:lnSpc>
                <a:spcPct val="100000"/>
              </a:lnSpc>
              <a:spcAft>
                <a:spcPts val="0"/>
              </a:spcAft>
              <a:buFontTx/>
              <a:buNone/>
              <a:defRPr sz="1400" b="1">
                <a:solidFill>
                  <a:schemeClr val="accent4"/>
                </a:solidFill>
                <a:latin typeface="+mn-lt"/>
              </a:defRPr>
            </a:lvl5pPr>
            <a:lvl6pPr marL="0" indent="0">
              <a:lnSpc>
                <a:spcPct val="100000"/>
              </a:lnSpc>
              <a:spcAft>
                <a:spcPts val="0"/>
              </a:spcAft>
              <a:buFontTx/>
              <a:buNone/>
              <a:defRPr sz="1400" b="1">
                <a:solidFill>
                  <a:schemeClr val="accent4"/>
                </a:solidFill>
                <a:latin typeface="+mn-lt"/>
              </a:defRPr>
            </a:lvl6pPr>
            <a:lvl7pPr marL="0" indent="0">
              <a:lnSpc>
                <a:spcPct val="100000"/>
              </a:lnSpc>
              <a:spcAft>
                <a:spcPts val="0"/>
              </a:spcAft>
              <a:buFontTx/>
              <a:buNone/>
              <a:defRPr sz="1400" b="1">
                <a:solidFill>
                  <a:schemeClr val="accent4"/>
                </a:solidFill>
                <a:latin typeface="+mn-lt"/>
              </a:defRPr>
            </a:lvl7pPr>
            <a:lvl8pPr marL="0" indent="0">
              <a:lnSpc>
                <a:spcPct val="100000"/>
              </a:lnSpc>
              <a:spcAft>
                <a:spcPts val="0"/>
              </a:spcAft>
              <a:buFontTx/>
              <a:buNone/>
              <a:defRPr sz="1400" b="1">
                <a:solidFill>
                  <a:schemeClr val="accent4"/>
                </a:solidFill>
                <a:latin typeface="+mn-lt"/>
              </a:defRPr>
            </a:lvl8pPr>
            <a:lvl9pPr marL="0" indent="0">
              <a:lnSpc>
                <a:spcPct val="100000"/>
              </a:lnSpc>
              <a:spcAft>
                <a:spcPts val="0"/>
              </a:spcAft>
              <a:buFontTx/>
              <a:buNone/>
              <a:defRPr sz="1400" b="1">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1628775" y="2545510"/>
            <a:ext cx="4137279"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7" name="Picture Placeholder 16">
            <a:extLst>
              <a:ext uri="{FF2B5EF4-FFF2-40B4-BE49-F238E27FC236}">
                <a16:creationId xmlns:a16="http://schemas.microsoft.com/office/drawing/2014/main" id="{532E6C04-2974-5A5F-C24A-C823A68A381B}"/>
              </a:ext>
            </a:extLst>
          </p:cNvPr>
          <p:cNvSpPr>
            <a:spLocks noGrp="1"/>
          </p:cNvSpPr>
          <p:nvPr>
            <p:ph type="pic" sz="quarter" idx="14" hasCustomPrompt="1"/>
          </p:nvPr>
        </p:nvSpPr>
        <p:spPr>
          <a:xfrm>
            <a:off x="0" y="0"/>
            <a:ext cx="12192000" cy="6859152"/>
          </a:xfrm>
          <a:custGeom>
            <a:avLst/>
            <a:gdLst>
              <a:gd name="connsiteX0" fmla="*/ 11452763 w 12192000"/>
              <a:gd name="connsiteY0" fmla="*/ 6858000 h 6859152"/>
              <a:gd name="connsiteX1" fmla="*/ 12191600 w 12192000"/>
              <a:gd name="connsiteY1" fmla="*/ 6858000 h 6859152"/>
              <a:gd name="connsiteX2" fmla="*/ 12191600 w 12192000"/>
              <a:gd name="connsiteY2" fmla="*/ 6859152 h 6859152"/>
              <a:gd name="connsiteX3" fmla="*/ 11451595 w 12192000"/>
              <a:gd name="connsiteY3" fmla="*/ 6859152 h 6859152"/>
              <a:gd name="connsiteX4" fmla="*/ 5316818 w 12192000"/>
              <a:gd name="connsiteY4" fmla="*/ 459909 h 6859152"/>
              <a:gd name="connsiteX5" fmla="*/ 5316818 w 12192000"/>
              <a:gd name="connsiteY5" fmla="*/ 462776 h 6859152"/>
              <a:gd name="connsiteX6" fmla="*/ 789709 w 12192000"/>
              <a:gd name="connsiteY6" fmla="*/ 462776 h 6859152"/>
              <a:gd name="connsiteX7" fmla="*/ 789709 w 12192000"/>
              <a:gd name="connsiteY7" fmla="*/ 6139612 h 6859152"/>
              <a:gd name="connsiteX8" fmla="*/ 1538520 w 12192000"/>
              <a:gd name="connsiteY8" fmla="*/ 5418101 h 6859152"/>
              <a:gd name="connsiteX9" fmla="*/ 5316818 w 12192000"/>
              <a:gd name="connsiteY9" fmla="*/ 5418101 h 6859152"/>
              <a:gd name="connsiteX10" fmla="*/ 5316818 w 12192000"/>
              <a:gd name="connsiteY10" fmla="*/ 5421685 h 6859152"/>
              <a:gd name="connsiteX11" fmla="*/ 11503494 w 12192000"/>
              <a:gd name="connsiteY11" fmla="*/ 5421685 h 6859152"/>
              <a:gd name="connsiteX12" fmla="*/ 11503494 w 12192000"/>
              <a:gd name="connsiteY12" fmla="*/ 459909 h 6859152"/>
              <a:gd name="connsiteX13" fmla="*/ 0 w 12192000"/>
              <a:gd name="connsiteY13" fmla="*/ 0 h 6859152"/>
              <a:gd name="connsiteX14" fmla="*/ 12192000 w 12192000"/>
              <a:gd name="connsiteY14" fmla="*/ 0 h 6859152"/>
              <a:gd name="connsiteX15" fmla="*/ 12192000 w 12192000"/>
              <a:gd name="connsiteY15" fmla="*/ 6858000 h 6859152"/>
              <a:gd name="connsiteX16" fmla="*/ 12191600 w 12192000"/>
              <a:gd name="connsiteY16" fmla="*/ 6858000 h 6859152"/>
              <a:gd name="connsiteX17" fmla="*/ 12191600 w 12192000"/>
              <a:gd name="connsiteY17" fmla="*/ 6129300 h 6859152"/>
              <a:gd name="connsiteX18" fmla="*/ 11452763 w 12192000"/>
              <a:gd name="connsiteY18" fmla="*/ 6858000 h 6859152"/>
              <a:gd name="connsiteX19" fmla="*/ 0 w 12192000"/>
              <a:gd name="connsiteY19"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9152">
                <a:moveTo>
                  <a:pt x="11452763" y="6858000"/>
                </a:moveTo>
                <a:lnTo>
                  <a:pt x="12191600" y="6858000"/>
                </a:lnTo>
                <a:lnTo>
                  <a:pt x="12191600" y="6859152"/>
                </a:lnTo>
                <a:lnTo>
                  <a:pt x="11451595" y="6859152"/>
                </a:lnTo>
                <a:close/>
                <a:moveTo>
                  <a:pt x="5316818" y="459909"/>
                </a:moveTo>
                <a:lnTo>
                  <a:pt x="5316818" y="462776"/>
                </a:lnTo>
                <a:lnTo>
                  <a:pt x="789709" y="462776"/>
                </a:lnTo>
                <a:lnTo>
                  <a:pt x="789709" y="6139612"/>
                </a:lnTo>
                <a:lnTo>
                  <a:pt x="1538520" y="5418101"/>
                </a:lnTo>
                <a:lnTo>
                  <a:pt x="5316818" y="5418101"/>
                </a:lnTo>
                <a:lnTo>
                  <a:pt x="5316818" y="5421685"/>
                </a:lnTo>
                <a:lnTo>
                  <a:pt x="11503494" y="5421685"/>
                </a:lnTo>
                <a:lnTo>
                  <a:pt x="11503494" y="459909"/>
                </a:lnTo>
                <a:close/>
                <a:moveTo>
                  <a:pt x="0" y="0"/>
                </a:moveTo>
                <a:lnTo>
                  <a:pt x="12192000" y="0"/>
                </a:lnTo>
                <a:lnTo>
                  <a:pt x="12192000" y="6858000"/>
                </a:lnTo>
                <a:lnTo>
                  <a:pt x="12191600" y="6858000"/>
                </a:lnTo>
                <a:lnTo>
                  <a:pt x="12191600" y="6129300"/>
                </a:lnTo>
                <a:lnTo>
                  <a:pt x="11452763"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3449788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9083910" y="957600"/>
            <a:ext cx="0" cy="414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77380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PullOutBox">
    <p:bg>
      <p:bgPr>
        <a:solidFill>
          <a:srgbClr val="96C8D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086FC0-4723-18A9-B7D6-4147EFCF6086}"/>
              </a:ext>
            </a:extLst>
          </p:cNvPr>
          <p:cNvSpPr/>
          <p:nvPr userDrawn="1"/>
        </p:nvSpPr>
        <p:spPr>
          <a:xfrm>
            <a:off x="4714876" y="400050"/>
            <a:ext cx="7477124" cy="447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hasCustomPrompt="1"/>
          </p:nvPr>
        </p:nvSpPr>
        <p:spPr>
          <a:xfrm>
            <a:off x="6272886"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61648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94414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9549484"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1" y="421200"/>
            <a:ext cx="4036610" cy="878400"/>
          </a:xfrm>
        </p:spPr>
        <p:txBody>
          <a:bodyPr/>
          <a:lstStyle>
            <a:lvl1pPr>
              <a:defRPr>
                <a:solidFill>
                  <a:srgbClr val="2E3A3D"/>
                </a:solidFill>
              </a:defRPr>
            </a:lvl1pPr>
          </a:lstStyle>
          <a:p>
            <a:r>
              <a:rPr lang="en-US"/>
              <a:t>Click to edit Master title style</a:t>
            </a:r>
            <a:endParaRPr lang="en-AU"/>
          </a:p>
        </p:txBody>
      </p:sp>
      <p:sp>
        <p:nvSpPr>
          <p:cNvPr id="6" name="Picture Placeholder 8">
            <a:extLst>
              <a:ext uri="{FF2B5EF4-FFF2-40B4-BE49-F238E27FC236}">
                <a16:creationId xmlns:a16="http://schemas.microsoft.com/office/drawing/2014/main" id="{0CDD2FBD-7C18-496A-A727-0BF0CF3E1112}"/>
              </a:ext>
            </a:extLst>
          </p:cNvPr>
          <p:cNvSpPr>
            <a:spLocks noGrp="1"/>
          </p:cNvSpPr>
          <p:nvPr>
            <p:ph type="pic" sz="quarter" idx="16" hasCustomPrompt="1"/>
          </p:nvPr>
        </p:nvSpPr>
        <p:spPr>
          <a:xfrm>
            <a:off x="5242572" y="863715"/>
            <a:ext cx="828000" cy="828000"/>
          </a:xfrm>
        </p:spPr>
        <p:txBody>
          <a:bodyPr anchor="ctr" anchorCtr="0"/>
          <a:lstStyle>
            <a:lvl1pPr algn="ctr">
              <a:lnSpc>
                <a:spcPts val="1000"/>
              </a:lnSpc>
              <a:defRPr sz="900"/>
            </a:lvl1pPr>
          </a:lstStyle>
          <a:p>
            <a:r>
              <a:rPr lang="en-AU"/>
              <a:t>Click icon to Insert image here</a:t>
            </a:r>
          </a:p>
        </p:txBody>
      </p:sp>
      <p:sp>
        <p:nvSpPr>
          <p:cNvPr id="9" name="Picture Placeholder 8">
            <a:extLst>
              <a:ext uri="{FF2B5EF4-FFF2-40B4-BE49-F238E27FC236}">
                <a16:creationId xmlns:a16="http://schemas.microsoft.com/office/drawing/2014/main" id="{973944A5-47EF-BBEE-9837-CA5E00D2D0AB}"/>
              </a:ext>
            </a:extLst>
          </p:cNvPr>
          <p:cNvSpPr>
            <a:spLocks noGrp="1"/>
          </p:cNvSpPr>
          <p:nvPr>
            <p:ph type="pic" sz="quarter" idx="17" hasCustomPrompt="1"/>
          </p:nvPr>
        </p:nvSpPr>
        <p:spPr>
          <a:xfrm>
            <a:off x="8470237" y="863715"/>
            <a:ext cx="828000" cy="828000"/>
          </a:xfrm>
        </p:spPr>
        <p:txBody>
          <a:bodyPr anchor="ctr" anchorCtr="0"/>
          <a:lstStyle>
            <a:lvl1pPr algn="ctr">
              <a:lnSpc>
                <a:spcPts val="1000"/>
              </a:lnSpc>
              <a:defRPr sz="900"/>
            </a:lvl1pPr>
          </a:lstStyle>
          <a:p>
            <a:r>
              <a:rPr lang="en-AU"/>
              <a:t>Click icon to Insert image here</a:t>
            </a:r>
          </a:p>
        </p:txBody>
      </p:sp>
      <p:sp>
        <p:nvSpPr>
          <p:cNvPr id="10" name="Text Placeholder 25">
            <a:extLst>
              <a:ext uri="{FF2B5EF4-FFF2-40B4-BE49-F238E27FC236}">
                <a16:creationId xmlns:a16="http://schemas.microsoft.com/office/drawing/2014/main" id="{1900CE0E-B9CC-8D2C-DC25-1D4C18DA3854}"/>
              </a:ext>
            </a:extLst>
          </p:cNvPr>
          <p:cNvSpPr>
            <a:spLocks noGrp="1"/>
          </p:cNvSpPr>
          <p:nvPr>
            <p:ph type="body" sz="quarter" idx="20"/>
          </p:nvPr>
        </p:nvSpPr>
        <p:spPr>
          <a:xfrm>
            <a:off x="349201" y="1818150"/>
            <a:ext cx="4032275"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2" name="bg object 18">
            <a:extLst>
              <a:ext uri="{FF2B5EF4-FFF2-40B4-BE49-F238E27FC236}">
                <a16:creationId xmlns:a16="http://schemas.microsoft.com/office/drawing/2014/main" id="{9BDE3388-5076-EDB3-9B71-D4C94AF6C217}"/>
              </a:ext>
            </a:extLst>
          </p:cNvPr>
          <p:cNvSpPr/>
          <p:nvPr userDrawn="1"/>
        </p:nvSpPr>
        <p:spPr>
          <a:xfrm>
            <a:off x="1654466" y="2708337"/>
            <a:ext cx="3828759" cy="3409909"/>
          </a:xfrm>
          <a:custGeom>
            <a:avLst/>
            <a:gdLst>
              <a:gd name="connsiteX0" fmla="*/ 5528132 w 5528525"/>
              <a:gd name="connsiteY0" fmla="*/ 0 h 6462684"/>
              <a:gd name="connsiteX1" fmla="*/ 0 w 5528525"/>
              <a:gd name="connsiteY1" fmla="*/ 0 h 6462684"/>
              <a:gd name="connsiteX2" fmla="*/ 6878 w 5528525"/>
              <a:gd name="connsiteY2" fmla="*/ 6462684 h 6462684"/>
              <a:gd name="connsiteX3" fmla="*/ 858227 w 5528525"/>
              <a:gd name="connsiteY3" fmla="*/ 5360619 h 6462684"/>
              <a:gd name="connsiteX4" fmla="*/ 5528525 w 5528525"/>
              <a:gd name="connsiteY4" fmla="*/ 5360619 h 6462684"/>
              <a:gd name="connsiteX5" fmla="*/ 5528132 w 5528525"/>
              <a:gd name="connsiteY5" fmla="*/ 0 h 64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525" h="6462684">
                <a:moveTo>
                  <a:pt x="5528132" y="0"/>
                </a:moveTo>
                <a:lnTo>
                  <a:pt x="0" y="0"/>
                </a:lnTo>
                <a:cubicBezTo>
                  <a:pt x="2293" y="2154228"/>
                  <a:pt x="4585" y="4308456"/>
                  <a:pt x="6878" y="6462684"/>
                </a:cubicBezTo>
                <a:lnTo>
                  <a:pt x="858227" y="5360619"/>
                </a:lnTo>
                <a:lnTo>
                  <a:pt x="5528525" y="5360619"/>
                </a:lnTo>
                <a:lnTo>
                  <a:pt x="5528132" y="0"/>
                </a:lnTo>
                <a:close/>
              </a:path>
            </a:pathLst>
          </a:custGeom>
          <a:noFill/>
        </p:spPr>
        <p:txBody>
          <a:bodyPr wrap="square" lIns="0" tIns="0" rIns="0" bIns="0" rtlCol="0"/>
          <a:lstStyle/>
          <a:p>
            <a:endParaRPr/>
          </a:p>
        </p:txBody>
      </p:sp>
      <p:sp>
        <p:nvSpPr>
          <p:cNvPr id="23" name="Text Placeholder 22">
            <a:extLst>
              <a:ext uri="{FF2B5EF4-FFF2-40B4-BE49-F238E27FC236}">
                <a16:creationId xmlns:a16="http://schemas.microsoft.com/office/drawing/2014/main" id="{B82E2C45-93F5-5710-093B-34459FE18CE4}"/>
              </a:ext>
            </a:extLst>
          </p:cNvPr>
          <p:cNvSpPr>
            <a:spLocks noGrp="1"/>
          </p:cNvSpPr>
          <p:nvPr>
            <p:ph type="body" sz="quarter" idx="19"/>
          </p:nvPr>
        </p:nvSpPr>
        <p:spPr>
          <a:xfrm>
            <a:off x="1654465" y="2716745"/>
            <a:ext cx="3828759" cy="3401501"/>
          </a:xfrm>
          <a:custGeom>
            <a:avLst/>
            <a:gdLst>
              <a:gd name="connsiteX0" fmla="*/ 1026 w 3828759"/>
              <a:gd name="connsiteY0" fmla="*/ 2782689 h 3401501"/>
              <a:gd name="connsiteX1" fmla="*/ 597213 w 3828759"/>
              <a:gd name="connsiteY1" fmla="*/ 2782689 h 3401501"/>
              <a:gd name="connsiteX2" fmla="*/ 1026 w 3828759"/>
              <a:gd name="connsiteY2" fmla="*/ 3401501 h 3401501"/>
              <a:gd name="connsiteX3" fmla="*/ 0 w 3828759"/>
              <a:gd name="connsiteY3" fmla="*/ 0 h 3401501"/>
              <a:gd name="connsiteX4" fmla="*/ 3828759 w 3828759"/>
              <a:gd name="connsiteY4" fmla="*/ 0 h 3401501"/>
              <a:gd name="connsiteX5" fmla="*/ 3828759 w 3828759"/>
              <a:gd name="connsiteY5" fmla="*/ 2782355 h 3401501"/>
              <a:gd name="connsiteX6" fmla="*/ 0 w 3828759"/>
              <a:gd name="connsiteY6" fmla="*/ 2782355 h 34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59" h="3401501">
                <a:moveTo>
                  <a:pt x="1026" y="2782689"/>
                </a:moveTo>
                <a:lnTo>
                  <a:pt x="597213" y="2782689"/>
                </a:lnTo>
                <a:lnTo>
                  <a:pt x="1026" y="3401501"/>
                </a:lnTo>
                <a:close/>
                <a:moveTo>
                  <a:pt x="0" y="0"/>
                </a:moveTo>
                <a:lnTo>
                  <a:pt x="3828759" y="0"/>
                </a:lnTo>
                <a:lnTo>
                  <a:pt x="3828759" y="2782355"/>
                </a:lnTo>
                <a:lnTo>
                  <a:pt x="0" y="2782355"/>
                </a:lnTo>
                <a:close/>
              </a:path>
            </a:pathLst>
          </a:custGeom>
          <a:solidFill>
            <a:srgbClr val="2E3A3C"/>
          </a:solidFill>
        </p:spPr>
        <p:txBody>
          <a:bodyPr wrap="square" lIns="576000" tIns="396000" rIns="396000" bIns="396000">
            <a:noAutofit/>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823C14E-039B-3265-64E5-01A99C3C5030}"/>
              </a:ext>
            </a:extLst>
          </p:cNvPr>
          <p:cNvSpPr>
            <a:spLocks noGrp="1"/>
          </p:cNvSpPr>
          <p:nvPr>
            <p:ph type="ftr" sz="quarter" idx="21"/>
          </p:nvPr>
        </p:nvSpPr>
        <p:spPr/>
        <p:txBody>
          <a:bodyPr/>
          <a:lstStyle/>
          <a:p>
            <a:r>
              <a:rPr lang="en-GB"/>
              <a:t>SciDev | IChemE Webinar </a:t>
            </a:r>
            <a:endParaRPr lang="en-AU"/>
          </a:p>
        </p:txBody>
      </p:sp>
    </p:spTree>
    <p:extLst>
      <p:ext uri="{BB962C8B-B14F-4D97-AF65-F5344CB8AC3E}">
        <p14:creationId xmlns:p14="http://schemas.microsoft.com/office/powerpoint/2010/main" val="3118559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3 Content_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DB7ECD1-8517-A1C0-98C1-94717658346B}"/>
              </a:ext>
            </a:extLst>
          </p:cNvPr>
          <p:cNvSpPr>
            <a:spLocks noGrp="1"/>
          </p:cNvSpPr>
          <p:nvPr>
            <p:ph type="pic" sz="quarter" idx="16" hasCustomPrompt="1"/>
          </p:nvPr>
        </p:nvSpPr>
        <p:spPr>
          <a:xfrm>
            <a:off x="7534274" y="0"/>
            <a:ext cx="4657725" cy="6859152"/>
          </a:xfrm>
          <a:custGeom>
            <a:avLst/>
            <a:gdLst>
              <a:gd name="connsiteX0" fmla="*/ 3918489 w 4657725"/>
              <a:gd name="connsiteY0" fmla="*/ 6858000 h 6859152"/>
              <a:gd name="connsiteX1" fmla="*/ 4657326 w 4657725"/>
              <a:gd name="connsiteY1" fmla="*/ 6858000 h 6859152"/>
              <a:gd name="connsiteX2" fmla="*/ 4657326 w 4657725"/>
              <a:gd name="connsiteY2" fmla="*/ 6859152 h 6859152"/>
              <a:gd name="connsiteX3" fmla="*/ 3917321 w 4657725"/>
              <a:gd name="connsiteY3" fmla="*/ 6859152 h 6859152"/>
              <a:gd name="connsiteX4" fmla="*/ 0 w 4657725"/>
              <a:gd name="connsiteY4" fmla="*/ 0 h 6859152"/>
              <a:gd name="connsiteX5" fmla="*/ 4657725 w 4657725"/>
              <a:gd name="connsiteY5" fmla="*/ 0 h 6859152"/>
              <a:gd name="connsiteX6" fmla="*/ 4657725 w 4657725"/>
              <a:gd name="connsiteY6" fmla="*/ 6858000 h 6859152"/>
              <a:gd name="connsiteX7" fmla="*/ 4657326 w 4657725"/>
              <a:gd name="connsiteY7" fmla="*/ 6858000 h 6859152"/>
              <a:gd name="connsiteX8" fmla="*/ 4657326 w 4657725"/>
              <a:gd name="connsiteY8" fmla="*/ 6129300 h 6859152"/>
              <a:gd name="connsiteX9" fmla="*/ 3918489 w 4657725"/>
              <a:gd name="connsiteY9" fmla="*/ 6858000 h 6859152"/>
              <a:gd name="connsiteX10" fmla="*/ 0 w 46577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725" h="6859152">
                <a:moveTo>
                  <a:pt x="3918489" y="6858000"/>
                </a:moveTo>
                <a:lnTo>
                  <a:pt x="4657326" y="6858000"/>
                </a:lnTo>
                <a:lnTo>
                  <a:pt x="4657326" y="6859152"/>
                </a:lnTo>
                <a:lnTo>
                  <a:pt x="3917321" y="6859152"/>
                </a:lnTo>
                <a:close/>
                <a:moveTo>
                  <a:pt x="0" y="0"/>
                </a:moveTo>
                <a:lnTo>
                  <a:pt x="4657725" y="0"/>
                </a:lnTo>
                <a:lnTo>
                  <a:pt x="4657725" y="6858000"/>
                </a:lnTo>
                <a:lnTo>
                  <a:pt x="4657326" y="6858000"/>
                </a:lnTo>
                <a:lnTo>
                  <a:pt x="4657326" y="6129300"/>
                </a:lnTo>
                <a:lnTo>
                  <a:pt x="39184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503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6691904"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8730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27F50-3529-2B4B-6EB0-DB994D000D5E}"/>
              </a:ext>
            </a:extLst>
          </p:cNvPr>
          <p:cNvCxnSpPr>
            <a:cxnSpLocks/>
          </p:cNvCxnSpPr>
          <p:nvPr userDrawn="1"/>
        </p:nvCxnSpPr>
        <p:spPr>
          <a:xfrm>
            <a:off x="273045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8888E-7B80-75B0-AB7D-AEF03ED96E44}"/>
              </a:ext>
            </a:extLst>
          </p:cNvPr>
          <p:cNvCxnSpPr>
            <a:cxnSpLocks/>
          </p:cNvCxnSpPr>
          <p:nvPr userDrawn="1"/>
        </p:nvCxnSpPr>
        <p:spPr>
          <a:xfrm>
            <a:off x="5064075"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483B8EF-DA86-8984-AADB-E2C3A0F8F843}"/>
              </a:ext>
            </a:extLst>
          </p:cNvPr>
          <p:cNvSpPr>
            <a:spLocks noGrp="1"/>
          </p:cNvSpPr>
          <p:nvPr>
            <p:ph idx="14" hasCustomPrompt="1"/>
          </p:nvPr>
        </p:nvSpPr>
        <p:spPr>
          <a:xfrm>
            <a:off x="29744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3" name="Content Placeholder 2">
            <a:extLst>
              <a:ext uri="{FF2B5EF4-FFF2-40B4-BE49-F238E27FC236}">
                <a16:creationId xmlns:a16="http://schemas.microsoft.com/office/drawing/2014/main" id="{A29E219C-DEBB-2FCE-AC1B-3545041D332D}"/>
              </a:ext>
            </a:extLst>
          </p:cNvPr>
          <p:cNvSpPr>
            <a:spLocks noGrp="1"/>
          </p:cNvSpPr>
          <p:nvPr>
            <p:ph idx="15" hasCustomPrompt="1"/>
          </p:nvPr>
        </p:nvSpPr>
        <p:spPr>
          <a:xfrm>
            <a:off x="5346220"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8545235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Half Text Half Image_Dark BG">
    <p:bg>
      <p:bgPr>
        <a:solidFill>
          <a:srgbClr val="2E3A3C"/>
        </a:solidFill>
        <a:effectLst/>
      </p:bgPr>
    </p:bg>
    <p:spTree>
      <p:nvGrpSpPr>
        <p:cNvPr id="1" name=""/>
        <p:cNvGrpSpPr/>
        <p:nvPr/>
      </p:nvGrpSpPr>
      <p:grpSpPr>
        <a:xfrm>
          <a:off x="0" y="0"/>
          <a:ext cx="0" cy="0"/>
          <a:chOff x="0" y="0"/>
          <a:chExt cx="0" cy="0"/>
        </a:xfrm>
      </p:grpSpPr>
      <p:sp>
        <p:nvSpPr>
          <p:cNvPr id="23" name="object 4">
            <a:extLst>
              <a:ext uri="{FF2B5EF4-FFF2-40B4-BE49-F238E27FC236}">
                <a16:creationId xmlns:a16="http://schemas.microsoft.com/office/drawing/2014/main" id="{1DB9DD74-8F55-9462-A5D8-D67EAC770860}"/>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chemeClr val="bg1"/>
                </a:solidFill>
              </a:defRPr>
            </a:lvl1pPr>
          </a:lstStyle>
          <a:p>
            <a:r>
              <a:rPr lang="en-US"/>
              <a:t>Click to edit Master title style</a:t>
            </a:r>
            <a:endParaRPr lang="en-AU"/>
          </a:p>
        </p:txBody>
      </p:sp>
      <p:pic>
        <p:nvPicPr>
          <p:cNvPr id="21" name="object 2">
            <a:extLst>
              <a:ext uri="{FF2B5EF4-FFF2-40B4-BE49-F238E27FC236}">
                <a16:creationId xmlns:a16="http://schemas.microsoft.com/office/drawing/2014/main" id="{8C7000E1-6DC1-CC58-196F-0A9C67BD780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11442213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_Image Sh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E267D-253D-6D3B-3B5C-E3D3224FD31B}"/>
              </a:ext>
            </a:extLst>
          </p:cNvPr>
          <p:cNvSpPr/>
          <p:nvPr userDrawn="1"/>
        </p:nvSpPr>
        <p:spPr>
          <a:xfrm>
            <a:off x="7725790" y="0"/>
            <a:ext cx="4466210" cy="6858000"/>
          </a:xfrm>
          <a:prstGeom prst="rect">
            <a:avLst/>
          </a:prstGeom>
          <a:solidFill>
            <a:srgbClr val="2E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bject 4">
            <a:extLst>
              <a:ext uri="{FF2B5EF4-FFF2-40B4-BE49-F238E27FC236}">
                <a16:creationId xmlns:a16="http://schemas.microsoft.com/office/drawing/2014/main" id="{6A853977-F450-694D-EBE8-E3620ED63CA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0" name="object 4">
            <a:extLst>
              <a:ext uri="{FF2B5EF4-FFF2-40B4-BE49-F238E27FC236}">
                <a16:creationId xmlns:a16="http://schemas.microsoft.com/office/drawing/2014/main" id="{3ADAD4F4-BD73-315E-3533-3FDE10AB3846}"/>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5206739" cy="878400"/>
          </a:xfrm>
        </p:spPr>
        <p:txBody>
          <a:bodyPr/>
          <a:lstStyle>
            <a:lvl1pPr>
              <a:defRPr>
                <a:solidFill>
                  <a:srgbClr val="2E3A3D"/>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8" name="Straight Connector 7">
            <a:extLst>
              <a:ext uri="{FF2B5EF4-FFF2-40B4-BE49-F238E27FC236}">
                <a16:creationId xmlns:a16="http://schemas.microsoft.com/office/drawing/2014/main" id="{5CB625AC-3810-AD28-7245-C22ABD400894}"/>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3DA87E-42F0-310F-6C1E-06B53B63089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FF4924-AA52-7AE5-B28A-9360BEA46462}"/>
              </a:ext>
            </a:extLst>
          </p:cNvPr>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6" name="Content Placeholder 2">
            <a:extLst>
              <a:ext uri="{FF2B5EF4-FFF2-40B4-BE49-F238E27FC236}">
                <a16:creationId xmlns:a16="http://schemas.microsoft.com/office/drawing/2014/main" id="{BB5CB63D-38D7-D266-A21A-EE0B32A74EA8}"/>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9" name="Picture Placeholder 12">
            <a:extLst>
              <a:ext uri="{FF2B5EF4-FFF2-40B4-BE49-F238E27FC236}">
                <a16:creationId xmlns:a16="http://schemas.microsoft.com/office/drawing/2014/main" id="{F40D73AA-66C5-4D5D-DE98-9FED946311C1}"/>
              </a:ext>
            </a:extLst>
          </p:cNvPr>
          <p:cNvSpPr>
            <a:spLocks noGrp="1"/>
          </p:cNvSpPr>
          <p:nvPr>
            <p:ph type="pic" sz="quarter" idx="15" hasCustomPrompt="1"/>
          </p:nvPr>
        </p:nvSpPr>
        <p:spPr>
          <a:xfrm>
            <a:off x="6211449" y="1091400"/>
            <a:ext cx="5980551" cy="444262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pic>
        <p:nvPicPr>
          <p:cNvPr id="22" name="object 2">
            <a:extLst>
              <a:ext uri="{FF2B5EF4-FFF2-40B4-BE49-F238E27FC236}">
                <a16:creationId xmlns:a16="http://schemas.microsoft.com/office/drawing/2014/main" id="{A6BED7BD-04D3-C272-C26E-A4AF843E1B2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5626800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alf Text Half Image_White BG">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rgbClr val="2E3A3D"/>
                </a:solidFill>
              </a:defRPr>
            </a:lvl1pPr>
          </a:lstStyle>
          <a:p>
            <a:r>
              <a:rPr lang="en-US"/>
              <a:t>Click to edit Master title style</a:t>
            </a:r>
            <a:endParaRPr lang="en-AU"/>
          </a:p>
        </p:txBody>
      </p:sp>
    </p:spTree>
    <p:extLst>
      <p:ext uri="{BB962C8B-B14F-4D97-AF65-F5344CB8AC3E}">
        <p14:creationId xmlns:p14="http://schemas.microsoft.com/office/powerpoint/2010/main" val="36902685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_PullOutBox">
    <p:bg>
      <p:bgPr>
        <a:solidFill>
          <a:srgbClr val="96C8D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086FC0-4723-18A9-B7D6-4147EFCF6086}"/>
              </a:ext>
            </a:extLst>
          </p:cNvPr>
          <p:cNvSpPr/>
          <p:nvPr userDrawn="1"/>
        </p:nvSpPr>
        <p:spPr>
          <a:xfrm>
            <a:off x="4714876" y="400050"/>
            <a:ext cx="7477124" cy="447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hasCustomPrompt="1"/>
          </p:nvPr>
        </p:nvSpPr>
        <p:spPr>
          <a:xfrm>
            <a:off x="6272886"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61648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94414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9549484"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1" y="421200"/>
            <a:ext cx="4036610" cy="878400"/>
          </a:xfrm>
        </p:spPr>
        <p:txBody>
          <a:bodyPr/>
          <a:lstStyle>
            <a:lvl1pPr>
              <a:defRPr>
                <a:solidFill>
                  <a:srgbClr val="2E3A3D"/>
                </a:solidFill>
              </a:defRPr>
            </a:lvl1pPr>
          </a:lstStyle>
          <a:p>
            <a:r>
              <a:rPr lang="en-US"/>
              <a:t>Click to edit Master title style</a:t>
            </a:r>
            <a:endParaRPr lang="en-AU"/>
          </a:p>
        </p:txBody>
      </p:sp>
      <p:sp>
        <p:nvSpPr>
          <p:cNvPr id="6" name="Picture Placeholder 8">
            <a:extLst>
              <a:ext uri="{FF2B5EF4-FFF2-40B4-BE49-F238E27FC236}">
                <a16:creationId xmlns:a16="http://schemas.microsoft.com/office/drawing/2014/main" id="{0CDD2FBD-7C18-496A-A727-0BF0CF3E1112}"/>
              </a:ext>
            </a:extLst>
          </p:cNvPr>
          <p:cNvSpPr>
            <a:spLocks noGrp="1"/>
          </p:cNvSpPr>
          <p:nvPr>
            <p:ph type="pic" sz="quarter" idx="16" hasCustomPrompt="1"/>
          </p:nvPr>
        </p:nvSpPr>
        <p:spPr>
          <a:xfrm>
            <a:off x="5242572" y="863715"/>
            <a:ext cx="828000" cy="828000"/>
          </a:xfrm>
        </p:spPr>
        <p:txBody>
          <a:bodyPr anchor="ctr" anchorCtr="0"/>
          <a:lstStyle>
            <a:lvl1pPr algn="ctr">
              <a:lnSpc>
                <a:spcPts val="1000"/>
              </a:lnSpc>
              <a:defRPr sz="900"/>
            </a:lvl1pPr>
          </a:lstStyle>
          <a:p>
            <a:r>
              <a:rPr lang="en-AU"/>
              <a:t>Click icon to Insert image here</a:t>
            </a:r>
          </a:p>
        </p:txBody>
      </p:sp>
      <p:sp>
        <p:nvSpPr>
          <p:cNvPr id="9" name="Picture Placeholder 8">
            <a:extLst>
              <a:ext uri="{FF2B5EF4-FFF2-40B4-BE49-F238E27FC236}">
                <a16:creationId xmlns:a16="http://schemas.microsoft.com/office/drawing/2014/main" id="{973944A5-47EF-BBEE-9837-CA5E00D2D0AB}"/>
              </a:ext>
            </a:extLst>
          </p:cNvPr>
          <p:cNvSpPr>
            <a:spLocks noGrp="1"/>
          </p:cNvSpPr>
          <p:nvPr>
            <p:ph type="pic" sz="quarter" idx="17" hasCustomPrompt="1"/>
          </p:nvPr>
        </p:nvSpPr>
        <p:spPr>
          <a:xfrm>
            <a:off x="8470237" y="863715"/>
            <a:ext cx="828000" cy="828000"/>
          </a:xfrm>
        </p:spPr>
        <p:txBody>
          <a:bodyPr anchor="ctr" anchorCtr="0"/>
          <a:lstStyle>
            <a:lvl1pPr algn="ctr">
              <a:lnSpc>
                <a:spcPts val="1000"/>
              </a:lnSpc>
              <a:defRPr sz="900"/>
            </a:lvl1pPr>
          </a:lstStyle>
          <a:p>
            <a:r>
              <a:rPr lang="en-AU"/>
              <a:t>Click icon to Insert image here</a:t>
            </a:r>
          </a:p>
        </p:txBody>
      </p:sp>
      <p:sp>
        <p:nvSpPr>
          <p:cNvPr id="10" name="Text Placeholder 25">
            <a:extLst>
              <a:ext uri="{FF2B5EF4-FFF2-40B4-BE49-F238E27FC236}">
                <a16:creationId xmlns:a16="http://schemas.microsoft.com/office/drawing/2014/main" id="{1900CE0E-B9CC-8D2C-DC25-1D4C18DA3854}"/>
              </a:ext>
            </a:extLst>
          </p:cNvPr>
          <p:cNvSpPr>
            <a:spLocks noGrp="1"/>
          </p:cNvSpPr>
          <p:nvPr>
            <p:ph type="body" sz="quarter" idx="20"/>
          </p:nvPr>
        </p:nvSpPr>
        <p:spPr>
          <a:xfrm>
            <a:off x="349201" y="1818150"/>
            <a:ext cx="4032275"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2" name="bg object 18">
            <a:extLst>
              <a:ext uri="{FF2B5EF4-FFF2-40B4-BE49-F238E27FC236}">
                <a16:creationId xmlns:a16="http://schemas.microsoft.com/office/drawing/2014/main" id="{9BDE3388-5076-EDB3-9B71-D4C94AF6C217}"/>
              </a:ext>
            </a:extLst>
          </p:cNvPr>
          <p:cNvSpPr/>
          <p:nvPr userDrawn="1"/>
        </p:nvSpPr>
        <p:spPr>
          <a:xfrm>
            <a:off x="1654466" y="2708337"/>
            <a:ext cx="3828759" cy="3409909"/>
          </a:xfrm>
          <a:custGeom>
            <a:avLst/>
            <a:gdLst>
              <a:gd name="connsiteX0" fmla="*/ 5528132 w 5528525"/>
              <a:gd name="connsiteY0" fmla="*/ 0 h 6462684"/>
              <a:gd name="connsiteX1" fmla="*/ 0 w 5528525"/>
              <a:gd name="connsiteY1" fmla="*/ 0 h 6462684"/>
              <a:gd name="connsiteX2" fmla="*/ 6878 w 5528525"/>
              <a:gd name="connsiteY2" fmla="*/ 6462684 h 6462684"/>
              <a:gd name="connsiteX3" fmla="*/ 858227 w 5528525"/>
              <a:gd name="connsiteY3" fmla="*/ 5360619 h 6462684"/>
              <a:gd name="connsiteX4" fmla="*/ 5528525 w 5528525"/>
              <a:gd name="connsiteY4" fmla="*/ 5360619 h 6462684"/>
              <a:gd name="connsiteX5" fmla="*/ 5528132 w 5528525"/>
              <a:gd name="connsiteY5" fmla="*/ 0 h 64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525" h="6462684">
                <a:moveTo>
                  <a:pt x="5528132" y="0"/>
                </a:moveTo>
                <a:lnTo>
                  <a:pt x="0" y="0"/>
                </a:lnTo>
                <a:cubicBezTo>
                  <a:pt x="2293" y="2154228"/>
                  <a:pt x="4585" y="4308456"/>
                  <a:pt x="6878" y="6462684"/>
                </a:cubicBezTo>
                <a:lnTo>
                  <a:pt x="858227" y="5360619"/>
                </a:lnTo>
                <a:lnTo>
                  <a:pt x="5528525" y="5360619"/>
                </a:lnTo>
                <a:lnTo>
                  <a:pt x="5528132" y="0"/>
                </a:lnTo>
                <a:close/>
              </a:path>
            </a:pathLst>
          </a:custGeom>
          <a:noFill/>
        </p:spPr>
        <p:txBody>
          <a:bodyPr wrap="square" lIns="0" tIns="0" rIns="0" bIns="0" rtlCol="0"/>
          <a:lstStyle/>
          <a:p>
            <a:endParaRPr/>
          </a:p>
        </p:txBody>
      </p:sp>
      <p:sp>
        <p:nvSpPr>
          <p:cNvPr id="23" name="Text Placeholder 22">
            <a:extLst>
              <a:ext uri="{FF2B5EF4-FFF2-40B4-BE49-F238E27FC236}">
                <a16:creationId xmlns:a16="http://schemas.microsoft.com/office/drawing/2014/main" id="{B82E2C45-93F5-5710-093B-34459FE18CE4}"/>
              </a:ext>
            </a:extLst>
          </p:cNvPr>
          <p:cNvSpPr>
            <a:spLocks noGrp="1"/>
          </p:cNvSpPr>
          <p:nvPr>
            <p:ph type="body" sz="quarter" idx="19"/>
          </p:nvPr>
        </p:nvSpPr>
        <p:spPr>
          <a:xfrm>
            <a:off x="1654465" y="2716745"/>
            <a:ext cx="3828759" cy="3401501"/>
          </a:xfrm>
          <a:custGeom>
            <a:avLst/>
            <a:gdLst>
              <a:gd name="connsiteX0" fmla="*/ 1026 w 3828759"/>
              <a:gd name="connsiteY0" fmla="*/ 2782689 h 3401501"/>
              <a:gd name="connsiteX1" fmla="*/ 597213 w 3828759"/>
              <a:gd name="connsiteY1" fmla="*/ 2782689 h 3401501"/>
              <a:gd name="connsiteX2" fmla="*/ 1026 w 3828759"/>
              <a:gd name="connsiteY2" fmla="*/ 3401501 h 3401501"/>
              <a:gd name="connsiteX3" fmla="*/ 0 w 3828759"/>
              <a:gd name="connsiteY3" fmla="*/ 0 h 3401501"/>
              <a:gd name="connsiteX4" fmla="*/ 3828759 w 3828759"/>
              <a:gd name="connsiteY4" fmla="*/ 0 h 3401501"/>
              <a:gd name="connsiteX5" fmla="*/ 3828759 w 3828759"/>
              <a:gd name="connsiteY5" fmla="*/ 2782355 h 3401501"/>
              <a:gd name="connsiteX6" fmla="*/ 0 w 3828759"/>
              <a:gd name="connsiteY6" fmla="*/ 2782355 h 34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59" h="3401501">
                <a:moveTo>
                  <a:pt x="1026" y="2782689"/>
                </a:moveTo>
                <a:lnTo>
                  <a:pt x="597213" y="2782689"/>
                </a:lnTo>
                <a:lnTo>
                  <a:pt x="1026" y="3401501"/>
                </a:lnTo>
                <a:close/>
                <a:moveTo>
                  <a:pt x="0" y="0"/>
                </a:moveTo>
                <a:lnTo>
                  <a:pt x="3828759" y="0"/>
                </a:lnTo>
                <a:lnTo>
                  <a:pt x="3828759" y="2782355"/>
                </a:lnTo>
                <a:lnTo>
                  <a:pt x="0" y="2782355"/>
                </a:lnTo>
                <a:close/>
              </a:path>
            </a:pathLst>
          </a:custGeom>
          <a:solidFill>
            <a:srgbClr val="2E3A3C"/>
          </a:solidFill>
        </p:spPr>
        <p:txBody>
          <a:bodyPr wrap="square" lIns="576000" tIns="396000" rIns="396000" bIns="396000">
            <a:noAutofit/>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823C14E-039B-3265-64E5-01A99C3C5030}"/>
              </a:ext>
            </a:extLst>
          </p:cNvPr>
          <p:cNvSpPr>
            <a:spLocks noGrp="1"/>
          </p:cNvSpPr>
          <p:nvPr>
            <p:ph type="ftr" sz="quarter" idx="21"/>
          </p:nvPr>
        </p:nvSpPr>
        <p:spPr/>
        <p:txBody>
          <a:bodyPr/>
          <a:lstStyle/>
          <a:p>
            <a:r>
              <a:rPr lang="en-AU"/>
              <a:t>SciDev | IChemE Webinar </a:t>
            </a:r>
          </a:p>
        </p:txBody>
      </p:sp>
    </p:spTree>
    <p:extLst>
      <p:ext uri="{BB962C8B-B14F-4D97-AF65-F5344CB8AC3E}">
        <p14:creationId xmlns:p14="http://schemas.microsoft.com/office/powerpoint/2010/main" val="11612742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_White 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8176" y="2194814"/>
            <a:ext cx="2802530"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cxnSp>
        <p:nvCxnSpPr>
          <p:cNvPr id="7" name="Straight Connector 6">
            <a:extLst>
              <a:ext uri="{FF2B5EF4-FFF2-40B4-BE49-F238E27FC236}">
                <a16:creationId xmlns:a16="http://schemas.microsoft.com/office/drawing/2014/main" id="{2680BF32-2D00-0711-B403-5B5ABD9AC0BD}"/>
              </a:ext>
            </a:extLst>
          </p:cNvPr>
          <p:cNvCxnSpPr>
            <a:cxnSpLocks/>
          </p:cNvCxnSpPr>
          <p:nvPr userDrawn="1"/>
        </p:nvCxnSpPr>
        <p:spPr>
          <a:xfrm>
            <a:off x="3682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6A50ED-10EB-E9C7-9649-13E381B873D8}"/>
              </a:ext>
            </a:extLst>
          </p:cNvPr>
          <p:cNvCxnSpPr>
            <a:cxnSpLocks/>
          </p:cNvCxnSpPr>
          <p:nvPr userDrawn="1"/>
        </p:nvCxnSpPr>
        <p:spPr>
          <a:xfrm>
            <a:off x="38353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365B703-FCE4-D151-035A-583E5387DDF2}"/>
              </a:ext>
            </a:extLst>
          </p:cNvPr>
          <p:cNvSpPr>
            <a:spLocks noGrp="1"/>
          </p:cNvSpPr>
          <p:nvPr>
            <p:ph idx="14" hasCustomPrompt="1"/>
          </p:nvPr>
        </p:nvSpPr>
        <p:spPr>
          <a:xfrm>
            <a:off x="4095750" y="2194814"/>
            <a:ext cx="6320727"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40287496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Left Image Shape">
    <p:bg>
      <p:bgPr>
        <a:solidFill>
          <a:srgbClr val="2E3A3C"/>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6546048" y="2580810"/>
            <a:ext cx="4860541" cy="3375374"/>
          </a:xfrm>
        </p:spPr>
        <p:txBody>
          <a:bodyPr/>
          <a:lstStyle>
            <a:lvl1pPr>
              <a:lnSpc>
                <a:spcPts val="1600"/>
              </a:lnSpc>
              <a:spcAft>
                <a:spcPts val="800"/>
              </a:spcAft>
              <a:defRPr sz="1200">
                <a:solidFill>
                  <a:schemeClr val="accent4"/>
                </a:solidFill>
              </a:defRPr>
            </a:lvl1pPr>
            <a:lvl2pPr>
              <a:lnSpc>
                <a:spcPts val="1200"/>
              </a:lnSpc>
              <a:defRPr sz="850">
                <a:solidFill>
                  <a:schemeClr val="bg1"/>
                </a:solidFill>
              </a:defRPr>
            </a:lvl2pPr>
            <a:lvl3pPr>
              <a:lnSpc>
                <a:spcPts val="1200"/>
              </a:lnSpc>
              <a:buClr>
                <a:schemeClr val="bg1"/>
              </a:buClr>
              <a:defRPr sz="850">
                <a:solidFill>
                  <a:schemeClr val="bg1"/>
                </a:solidFill>
              </a:defRPr>
            </a:lvl3pPr>
            <a:lvl4pPr>
              <a:lnSpc>
                <a:spcPts val="1200"/>
              </a:lnSpc>
              <a:buClr>
                <a:schemeClr val="bg1"/>
              </a:buClr>
              <a:defRPr sz="850">
                <a:solidFill>
                  <a:schemeClr val="bg1"/>
                </a:solidFill>
              </a:defRPr>
            </a:lvl4pPr>
            <a:lvl5pPr>
              <a:lnSpc>
                <a:spcPts val="1200"/>
              </a:lnSpc>
              <a:buClr>
                <a:schemeClr val="bg1"/>
              </a:buClr>
              <a:defRPr sz="850" baseline="0">
                <a:solidFill>
                  <a:schemeClr val="bg1"/>
                </a:solidFill>
              </a:defRPr>
            </a:lvl5pPr>
            <a:lvl6pPr>
              <a:lnSpc>
                <a:spcPts val="1200"/>
              </a:lnSpc>
              <a:buClr>
                <a:schemeClr val="bg1"/>
              </a:buClr>
              <a:defRPr sz="850">
                <a:solidFill>
                  <a:schemeClr val="bg1"/>
                </a:solidFill>
              </a:defRPr>
            </a:lvl6pPr>
            <a:lvl7pPr>
              <a:lnSpc>
                <a:spcPts val="1200"/>
              </a:lnSpc>
              <a:buClr>
                <a:schemeClr val="bg1"/>
              </a:buClr>
              <a:defRPr sz="850">
                <a:solidFill>
                  <a:schemeClr val="bg1"/>
                </a:solidFill>
              </a:defRPr>
            </a:lvl7pPr>
            <a:lvl8pPr>
              <a:lnSpc>
                <a:spcPts val="1200"/>
              </a:lnSpc>
              <a:buClr>
                <a:schemeClr val="bg1"/>
              </a:buClr>
              <a:defRPr sz="850">
                <a:solidFill>
                  <a:schemeClr val="bg1"/>
                </a:solidFill>
              </a:defRPr>
            </a:lvl8pPr>
            <a:lvl9pPr>
              <a:lnSpc>
                <a:spcPts val="1200"/>
              </a:lnSpc>
              <a:buClr>
                <a:schemeClr val="bg1"/>
              </a:buClr>
              <a:defRPr sz="85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6546049" y="421200"/>
            <a:ext cx="4860539" cy="878400"/>
          </a:xfrm>
        </p:spPr>
        <p:txBody>
          <a:bodyPr/>
          <a:lstStyle>
            <a:lvl1pPr>
              <a:defRPr>
                <a:solidFill>
                  <a:schemeClr val="bg1"/>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6546050" y="245794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2689" y="-1"/>
            <a:ext cx="5798035" cy="50704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solidFill>
            <a:schemeClr val="bg1"/>
          </a:solid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19" name="object 2">
            <a:extLst>
              <a:ext uri="{FF2B5EF4-FFF2-40B4-BE49-F238E27FC236}">
                <a16:creationId xmlns:a16="http://schemas.microsoft.com/office/drawing/2014/main" id="{87FB2C28-6349-D767-D8EA-ADECB8D16E3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35184082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ight Image Shape">
    <p:bg>
      <p:bgPr>
        <a:solidFill>
          <a:srgbClr val="E9F4F6"/>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256960"/>
            <a:ext cx="4981715" cy="3375374"/>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162880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10853457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_CalloutBox and Icon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7" name="object 6">
            <a:extLst>
              <a:ext uri="{FF2B5EF4-FFF2-40B4-BE49-F238E27FC236}">
                <a16:creationId xmlns:a16="http://schemas.microsoft.com/office/drawing/2014/main" id="{C233624A-9578-C785-BC58-25F0F131F1B8}"/>
              </a:ext>
            </a:extLst>
          </p:cNvPr>
          <p:cNvSpPr/>
          <p:nvPr userDrawn="1"/>
        </p:nvSpPr>
        <p:spPr>
          <a:xfrm>
            <a:off x="349200" y="1639684"/>
            <a:ext cx="2043430" cy="0"/>
          </a:xfrm>
          <a:custGeom>
            <a:avLst/>
            <a:gdLst/>
            <a:ahLst/>
            <a:cxnLst/>
            <a:rect l="l" t="t" r="r" b="b"/>
            <a:pathLst>
              <a:path w="2043430">
                <a:moveTo>
                  <a:pt x="0" y="0"/>
                </a:moveTo>
                <a:lnTo>
                  <a:pt x="2043150" y="0"/>
                </a:lnTo>
              </a:path>
            </a:pathLst>
          </a:custGeom>
          <a:ln w="50800">
            <a:solidFill>
              <a:schemeClr val="accent4"/>
            </a:solidFill>
          </a:ln>
        </p:spPr>
        <p:txBody>
          <a:bodyPr wrap="square" lIns="0" tIns="0" rIns="0" bIns="0" rtlCol="0"/>
          <a:lstStyle/>
          <a:p>
            <a:endParaRPr/>
          </a:p>
        </p:txBody>
      </p:sp>
      <p:sp>
        <p:nvSpPr>
          <p:cNvPr id="11" name="object 20">
            <a:extLst>
              <a:ext uri="{FF2B5EF4-FFF2-40B4-BE49-F238E27FC236}">
                <a16:creationId xmlns:a16="http://schemas.microsoft.com/office/drawing/2014/main" id="{A369EC41-1E8D-4986-4BA8-E1C074E8C450}"/>
              </a:ext>
            </a:extLst>
          </p:cNvPr>
          <p:cNvSpPr/>
          <p:nvPr userDrawn="1"/>
        </p:nvSpPr>
        <p:spPr>
          <a:xfrm>
            <a:off x="2926148" y="1588791"/>
            <a:ext cx="8590915" cy="4700270"/>
          </a:xfrm>
          <a:custGeom>
            <a:avLst/>
            <a:gdLst/>
            <a:ahLst/>
            <a:cxnLst/>
            <a:rect l="l" t="t" r="r" b="b"/>
            <a:pathLst>
              <a:path w="8590915" h="4700270">
                <a:moveTo>
                  <a:pt x="8590305" y="4105643"/>
                </a:moveTo>
                <a:lnTo>
                  <a:pt x="8590305" y="0"/>
                </a:lnTo>
                <a:lnTo>
                  <a:pt x="3629837" y="0"/>
                </a:lnTo>
                <a:lnTo>
                  <a:pt x="3629837" y="2362"/>
                </a:lnTo>
                <a:lnTo>
                  <a:pt x="0" y="2362"/>
                </a:lnTo>
                <a:lnTo>
                  <a:pt x="0" y="4699698"/>
                </a:lnTo>
                <a:lnTo>
                  <a:pt x="600392" y="4102671"/>
                </a:lnTo>
                <a:lnTo>
                  <a:pt x="3629837" y="4102671"/>
                </a:lnTo>
                <a:lnTo>
                  <a:pt x="3629837" y="4105643"/>
                </a:lnTo>
                <a:lnTo>
                  <a:pt x="8590305" y="4105643"/>
                </a:lnTo>
                <a:close/>
              </a:path>
            </a:pathLst>
          </a:custGeom>
          <a:ln w="12700">
            <a:solidFill>
              <a:schemeClr val="accent4"/>
            </a:solidFill>
          </a:ln>
        </p:spPr>
        <p:txBody>
          <a:bodyPr wrap="square" lIns="0" tIns="0" rIns="0" bIns="0" rtlCol="0"/>
          <a:lstStyle/>
          <a:p>
            <a:endParaRPr/>
          </a:p>
        </p:txBody>
      </p:sp>
      <p:sp>
        <p:nvSpPr>
          <p:cNvPr id="12" name="object 4">
            <a:extLst>
              <a:ext uri="{FF2B5EF4-FFF2-40B4-BE49-F238E27FC236}">
                <a16:creationId xmlns:a16="http://schemas.microsoft.com/office/drawing/2014/main" id="{50439A43-13B3-5EB7-03BB-3B31ABA8CF44}"/>
              </a:ext>
            </a:extLst>
          </p:cNvPr>
          <p:cNvSpPr/>
          <p:nvPr userDrawn="1"/>
        </p:nvSpPr>
        <p:spPr>
          <a:xfrm>
            <a:off x="3600720" y="2065209"/>
            <a:ext cx="0" cy="3132000"/>
          </a:xfrm>
          <a:custGeom>
            <a:avLst/>
            <a:gdLst/>
            <a:ahLst/>
            <a:cxnLst/>
            <a:rect l="l" t="t" r="r" b="b"/>
            <a:pathLst>
              <a:path h="3269615">
                <a:moveTo>
                  <a:pt x="0" y="3269576"/>
                </a:moveTo>
                <a:lnTo>
                  <a:pt x="0" y="0"/>
                </a:lnTo>
              </a:path>
            </a:pathLst>
          </a:custGeom>
          <a:ln w="3175">
            <a:solidFill>
              <a:srgbClr val="2C92AD"/>
            </a:solidFill>
          </a:ln>
        </p:spPr>
        <p:txBody>
          <a:bodyPr wrap="square" lIns="0" tIns="0" rIns="0" bIns="0" rtlCol="0"/>
          <a:lstStyle/>
          <a:p>
            <a:endParaRPr/>
          </a:p>
        </p:txBody>
      </p:sp>
      <p:sp>
        <p:nvSpPr>
          <p:cNvPr id="14" name="Picture Placeholder 13">
            <a:extLst>
              <a:ext uri="{FF2B5EF4-FFF2-40B4-BE49-F238E27FC236}">
                <a16:creationId xmlns:a16="http://schemas.microsoft.com/office/drawing/2014/main" id="{95485AC9-FEB2-9703-E394-020A620E90D5}"/>
              </a:ext>
            </a:extLst>
          </p:cNvPr>
          <p:cNvSpPr>
            <a:spLocks noGrp="1"/>
          </p:cNvSpPr>
          <p:nvPr>
            <p:ph type="pic" sz="quarter" idx="14" hasCustomPrompt="1"/>
          </p:nvPr>
        </p:nvSpPr>
        <p:spPr>
          <a:xfrm>
            <a:off x="3931200" y="21312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6" name="Picture Placeholder 13">
            <a:extLst>
              <a:ext uri="{FF2B5EF4-FFF2-40B4-BE49-F238E27FC236}">
                <a16:creationId xmlns:a16="http://schemas.microsoft.com/office/drawing/2014/main" id="{57BF999F-792D-1515-059A-5EDDA97DACFC}"/>
              </a:ext>
            </a:extLst>
          </p:cNvPr>
          <p:cNvSpPr>
            <a:spLocks noGrp="1"/>
          </p:cNvSpPr>
          <p:nvPr>
            <p:ph type="pic" sz="quarter" idx="15" hasCustomPrompt="1"/>
          </p:nvPr>
        </p:nvSpPr>
        <p:spPr>
          <a:xfrm>
            <a:off x="3931200" y="2800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7" name="Picture Placeholder 13">
            <a:extLst>
              <a:ext uri="{FF2B5EF4-FFF2-40B4-BE49-F238E27FC236}">
                <a16:creationId xmlns:a16="http://schemas.microsoft.com/office/drawing/2014/main" id="{8D6FD1FF-B2B1-B372-FD76-A4D8934F9681}"/>
              </a:ext>
            </a:extLst>
          </p:cNvPr>
          <p:cNvSpPr>
            <a:spLocks noGrp="1"/>
          </p:cNvSpPr>
          <p:nvPr>
            <p:ph type="pic" sz="quarter" idx="16" hasCustomPrompt="1"/>
          </p:nvPr>
        </p:nvSpPr>
        <p:spPr>
          <a:xfrm>
            <a:off x="3931200" y="3466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8" name="Picture Placeholder 13">
            <a:extLst>
              <a:ext uri="{FF2B5EF4-FFF2-40B4-BE49-F238E27FC236}">
                <a16:creationId xmlns:a16="http://schemas.microsoft.com/office/drawing/2014/main" id="{750024F7-02F2-1DE5-D40F-45D2CB909BC5}"/>
              </a:ext>
            </a:extLst>
          </p:cNvPr>
          <p:cNvSpPr>
            <a:spLocks noGrp="1"/>
          </p:cNvSpPr>
          <p:nvPr>
            <p:ph type="pic" sz="quarter" idx="17" hasCustomPrompt="1"/>
          </p:nvPr>
        </p:nvSpPr>
        <p:spPr>
          <a:xfrm>
            <a:off x="3931200" y="41364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9" name="Picture Placeholder 13">
            <a:extLst>
              <a:ext uri="{FF2B5EF4-FFF2-40B4-BE49-F238E27FC236}">
                <a16:creationId xmlns:a16="http://schemas.microsoft.com/office/drawing/2014/main" id="{0F9784F6-4C5B-1F49-0850-107D0C2F3622}"/>
              </a:ext>
            </a:extLst>
          </p:cNvPr>
          <p:cNvSpPr>
            <a:spLocks noGrp="1"/>
          </p:cNvSpPr>
          <p:nvPr>
            <p:ph type="pic" sz="quarter" idx="18" hasCustomPrompt="1"/>
          </p:nvPr>
        </p:nvSpPr>
        <p:spPr>
          <a:xfrm>
            <a:off x="3931200" y="4806000"/>
            <a:ext cx="324000" cy="324000"/>
          </a:xfrm>
        </p:spPr>
        <p:txBody>
          <a:bodyPr anchor="ctr" anchorCtr="0"/>
          <a:lstStyle>
            <a:lvl1pPr algn="ctr">
              <a:lnSpc>
                <a:spcPct val="100000"/>
              </a:lnSpc>
              <a:spcAft>
                <a:spcPts val="0"/>
              </a:spcAft>
              <a:defRPr sz="500" b="0"/>
            </a:lvl1pPr>
          </a:lstStyle>
          <a:p>
            <a:r>
              <a:rPr lang="en-AU"/>
              <a:t>Insert Icon here</a:t>
            </a:r>
          </a:p>
        </p:txBody>
      </p:sp>
      <p:sp>
        <p:nvSpPr>
          <p:cNvPr id="21" name="Text Placeholder 20">
            <a:extLst>
              <a:ext uri="{FF2B5EF4-FFF2-40B4-BE49-F238E27FC236}">
                <a16:creationId xmlns:a16="http://schemas.microsoft.com/office/drawing/2014/main" id="{22C9E6AD-B05F-CBD4-55CE-55900FB9FA9D}"/>
              </a:ext>
            </a:extLst>
          </p:cNvPr>
          <p:cNvSpPr>
            <a:spLocks noGrp="1"/>
          </p:cNvSpPr>
          <p:nvPr>
            <p:ph type="body" sz="quarter" idx="19"/>
          </p:nvPr>
        </p:nvSpPr>
        <p:spPr>
          <a:xfrm>
            <a:off x="4636800" y="21312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0">
            <a:extLst>
              <a:ext uri="{FF2B5EF4-FFF2-40B4-BE49-F238E27FC236}">
                <a16:creationId xmlns:a16="http://schemas.microsoft.com/office/drawing/2014/main" id="{38870F33-FB74-7EB6-161E-050A9414F84E}"/>
              </a:ext>
            </a:extLst>
          </p:cNvPr>
          <p:cNvSpPr>
            <a:spLocks noGrp="1"/>
          </p:cNvSpPr>
          <p:nvPr>
            <p:ph type="body" sz="quarter" idx="20"/>
          </p:nvPr>
        </p:nvSpPr>
        <p:spPr>
          <a:xfrm>
            <a:off x="4636800" y="3466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20">
            <a:extLst>
              <a:ext uri="{FF2B5EF4-FFF2-40B4-BE49-F238E27FC236}">
                <a16:creationId xmlns:a16="http://schemas.microsoft.com/office/drawing/2014/main" id="{DD1588EF-8362-B75A-5197-025E1F29BD3C}"/>
              </a:ext>
            </a:extLst>
          </p:cNvPr>
          <p:cNvSpPr>
            <a:spLocks noGrp="1"/>
          </p:cNvSpPr>
          <p:nvPr>
            <p:ph type="body" sz="quarter" idx="21"/>
          </p:nvPr>
        </p:nvSpPr>
        <p:spPr>
          <a:xfrm>
            <a:off x="4636800" y="41364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0">
            <a:extLst>
              <a:ext uri="{FF2B5EF4-FFF2-40B4-BE49-F238E27FC236}">
                <a16:creationId xmlns:a16="http://schemas.microsoft.com/office/drawing/2014/main" id="{742C5758-423E-EF0D-CFBB-3D02ACD5363C}"/>
              </a:ext>
            </a:extLst>
          </p:cNvPr>
          <p:cNvSpPr>
            <a:spLocks noGrp="1"/>
          </p:cNvSpPr>
          <p:nvPr>
            <p:ph type="body" sz="quarter" idx="22"/>
          </p:nvPr>
        </p:nvSpPr>
        <p:spPr>
          <a:xfrm>
            <a:off x="4636800" y="48060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0">
            <a:extLst>
              <a:ext uri="{FF2B5EF4-FFF2-40B4-BE49-F238E27FC236}">
                <a16:creationId xmlns:a16="http://schemas.microsoft.com/office/drawing/2014/main" id="{F99FFD75-5122-B11E-1880-EB40A1A5517D}"/>
              </a:ext>
            </a:extLst>
          </p:cNvPr>
          <p:cNvSpPr>
            <a:spLocks noGrp="1"/>
          </p:cNvSpPr>
          <p:nvPr>
            <p:ph type="body" sz="quarter" idx="23"/>
          </p:nvPr>
        </p:nvSpPr>
        <p:spPr>
          <a:xfrm>
            <a:off x="4636800" y="2800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0">
            <a:extLst>
              <a:ext uri="{FF2B5EF4-FFF2-40B4-BE49-F238E27FC236}">
                <a16:creationId xmlns:a16="http://schemas.microsoft.com/office/drawing/2014/main" id="{935BF101-EF38-853C-4421-AFF9365090AC}"/>
              </a:ext>
            </a:extLst>
          </p:cNvPr>
          <p:cNvSpPr>
            <a:spLocks noGrp="1"/>
          </p:cNvSpPr>
          <p:nvPr>
            <p:ph type="body" sz="quarter" idx="24"/>
          </p:nvPr>
        </p:nvSpPr>
        <p:spPr>
          <a:xfrm>
            <a:off x="349200" y="1753200"/>
            <a:ext cx="2043430" cy="1522825"/>
          </a:xfrm>
        </p:spPr>
        <p:txBody>
          <a:bodyPr/>
          <a:lstStyle>
            <a:lvl1pPr marL="0">
              <a:lnSpc>
                <a:spcPct val="100000"/>
              </a:lnSpc>
              <a:spcAft>
                <a:spcPts val="0"/>
              </a:spcAft>
              <a:buFontTx/>
              <a:buNone/>
              <a:defRPr sz="1000" b="0">
                <a:solidFill>
                  <a:schemeClr val="accent4"/>
                </a:solidFill>
                <a:latin typeface="+mn-lt"/>
              </a:defRPr>
            </a:lvl1pPr>
            <a:lvl2pPr marL="0">
              <a:lnSpc>
                <a:spcPct val="100000"/>
              </a:lnSpc>
              <a:spcAft>
                <a:spcPts val="0"/>
              </a:spcAft>
              <a:buFontTx/>
              <a:buNone/>
              <a:defRPr sz="1000" b="0">
                <a:solidFill>
                  <a:schemeClr val="accent4"/>
                </a:solidFill>
                <a:latin typeface="+mn-lt"/>
              </a:defRPr>
            </a:lvl2pPr>
            <a:lvl3pPr marL="0" indent="0">
              <a:lnSpc>
                <a:spcPct val="100000"/>
              </a:lnSpc>
              <a:spcAft>
                <a:spcPts val="0"/>
              </a:spcAft>
              <a:buFontTx/>
              <a:buNone/>
              <a:defRPr sz="1000" b="0">
                <a:solidFill>
                  <a:schemeClr val="accent4"/>
                </a:solidFill>
                <a:latin typeface="+mn-lt"/>
              </a:defRPr>
            </a:lvl3pPr>
            <a:lvl4pPr marL="0" indent="0">
              <a:lnSpc>
                <a:spcPct val="100000"/>
              </a:lnSpc>
              <a:spcAft>
                <a:spcPts val="0"/>
              </a:spcAft>
              <a:buFontTx/>
              <a:buNone/>
              <a:defRPr sz="1000" b="0">
                <a:solidFill>
                  <a:schemeClr val="accent4"/>
                </a:solidFill>
                <a:latin typeface="+mn-lt"/>
              </a:defRPr>
            </a:lvl4pPr>
            <a:lvl5pPr marL="0" indent="0">
              <a:lnSpc>
                <a:spcPct val="100000"/>
              </a:lnSpc>
              <a:spcAft>
                <a:spcPts val="0"/>
              </a:spcAft>
              <a:buFontTx/>
              <a:buNone/>
              <a:defRPr sz="1000" b="0">
                <a:solidFill>
                  <a:schemeClr val="accent4"/>
                </a:solidFill>
                <a:latin typeface="+mn-lt"/>
              </a:defRPr>
            </a:lvl5pPr>
            <a:lvl6pPr marL="0" indent="0">
              <a:lnSpc>
                <a:spcPct val="100000"/>
              </a:lnSpc>
              <a:spcAft>
                <a:spcPts val="0"/>
              </a:spcAft>
              <a:buFontTx/>
              <a:buNone/>
              <a:defRPr sz="1000" b="0">
                <a:solidFill>
                  <a:schemeClr val="accent4"/>
                </a:solidFill>
                <a:latin typeface="+mn-lt"/>
              </a:defRPr>
            </a:lvl6pPr>
            <a:lvl7pPr marL="0" indent="0">
              <a:lnSpc>
                <a:spcPct val="100000"/>
              </a:lnSpc>
              <a:spcAft>
                <a:spcPts val="0"/>
              </a:spcAft>
              <a:buFontTx/>
              <a:buNone/>
              <a:defRPr sz="1000" b="0">
                <a:solidFill>
                  <a:schemeClr val="accent4"/>
                </a:solidFill>
                <a:latin typeface="+mn-lt"/>
              </a:defRPr>
            </a:lvl7pPr>
            <a:lvl8pPr marL="0" indent="0">
              <a:lnSpc>
                <a:spcPct val="100000"/>
              </a:lnSpc>
              <a:spcAft>
                <a:spcPts val="0"/>
              </a:spcAft>
              <a:buFontTx/>
              <a:buNone/>
              <a:defRPr sz="1000" b="0">
                <a:solidFill>
                  <a:schemeClr val="accent4"/>
                </a:solidFill>
                <a:latin typeface="+mn-lt"/>
              </a:defRPr>
            </a:lvl8pPr>
            <a:lvl9pPr marL="0" indent="0">
              <a:lnSpc>
                <a:spcPct val="100000"/>
              </a:lnSpc>
              <a:spcAft>
                <a:spcPts val="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270871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8FCB8946-12C2-F17A-9F78-0C9BC2CBF0C0}"/>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2581766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White 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8176" y="2194814"/>
            <a:ext cx="2802530"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cxnSp>
        <p:nvCxnSpPr>
          <p:cNvPr id="7" name="Straight Connector 6">
            <a:extLst>
              <a:ext uri="{FF2B5EF4-FFF2-40B4-BE49-F238E27FC236}">
                <a16:creationId xmlns:a16="http://schemas.microsoft.com/office/drawing/2014/main" id="{2680BF32-2D00-0711-B403-5B5ABD9AC0BD}"/>
              </a:ext>
            </a:extLst>
          </p:cNvPr>
          <p:cNvCxnSpPr>
            <a:cxnSpLocks/>
          </p:cNvCxnSpPr>
          <p:nvPr userDrawn="1"/>
        </p:nvCxnSpPr>
        <p:spPr>
          <a:xfrm>
            <a:off x="3682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6A50ED-10EB-E9C7-9649-13E381B873D8}"/>
              </a:ext>
            </a:extLst>
          </p:cNvPr>
          <p:cNvCxnSpPr>
            <a:cxnSpLocks/>
          </p:cNvCxnSpPr>
          <p:nvPr userDrawn="1"/>
        </p:nvCxnSpPr>
        <p:spPr>
          <a:xfrm>
            <a:off x="38353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365B703-FCE4-D151-035A-583E5387DDF2}"/>
              </a:ext>
            </a:extLst>
          </p:cNvPr>
          <p:cNvSpPr>
            <a:spLocks noGrp="1"/>
          </p:cNvSpPr>
          <p:nvPr>
            <p:ph idx="14" hasCustomPrompt="1"/>
          </p:nvPr>
        </p:nvSpPr>
        <p:spPr>
          <a:xfrm>
            <a:off x="4095750" y="2194814"/>
            <a:ext cx="6320727"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16604582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E3A3C"/>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pic>
        <p:nvPicPr>
          <p:cNvPr id="3" name="object 2">
            <a:extLst>
              <a:ext uri="{FF2B5EF4-FFF2-40B4-BE49-F238E27FC236}">
                <a16:creationId xmlns:a16="http://schemas.microsoft.com/office/drawing/2014/main" id="{36F0F299-BC4D-FD85-A4AC-A7C414BBD5F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28574" y="1317684"/>
            <a:ext cx="3886200" cy="749383"/>
          </a:xfrm>
          <a:prstGeom prst="rect">
            <a:avLst/>
          </a:prstGeom>
        </p:spPr>
      </p:pic>
      <p:sp>
        <p:nvSpPr>
          <p:cNvPr id="4" name="object 14">
            <a:extLst>
              <a:ext uri="{FF2B5EF4-FFF2-40B4-BE49-F238E27FC236}">
                <a16:creationId xmlns:a16="http://schemas.microsoft.com/office/drawing/2014/main" id="{33F8BAF9-422D-6B96-9E35-455433DA996C}"/>
              </a:ext>
            </a:extLst>
          </p:cNvPr>
          <p:cNvSpPr/>
          <p:nvPr userDrawn="1"/>
        </p:nvSpPr>
        <p:spPr>
          <a:xfrm>
            <a:off x="928574" y="2949056"/>
            <a:ext cx="632460" cy="0"/>
          </a:xfrm>
          <a:custGeom>
            <a:avLst/>
            <a:gdLst/>
            <a:ahLst/>
            <a:cxnLst/>
            <a:rect l="l" t="t" r="r" b="b"/>
            <a:pathLst>
              <a:path w="632460">
                <a:moveTo>
                  <a:pt x="0" y="0"/>
                </a:moveTo>
                <a:lnTo>
                  <a:pt x="631977" y="0"/>
                </a:lnTo>
              </a:path>
            </a:pathLst>
          </a:custGeom>
          <a:ln w="50800">
            <a:solidFill>
              <a:srgbClr val="2C92AD"/>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8F52A624-B71E-9148-1108-7E794A63D109}"/>
              </a:ext>
            </a:extLst>
          </p:cNvPr>
          <p:cNvSpPr>
            <a:spLocks noGrp="1"/>
          </p:cNvSpPr>
          <p:nvPr>
            <p:ph type="body" sz="quarter" idx="14"/>
          </p:nvPr>
        </p:nvSpPr>
        <p:spPr>
          <a:xfrm>
            <a:off x="928574" y="3066024"/>
            <a:ext cx="2925325" cy="362976"/>
          </a:xfrm>
        </p:spPr>
        <p:txBody>
          <a:bodyPr/>
          <a:lstStyle>
            <a:lvl1pPr marL="0">
              <a:lnSpc>
                <a:spcPct val="100000"/>
              </a:lnSpc>
              <a:spcAft>
                <a:spcPts val="0"/>
              </a:spcAft>
              <a:buFontTx/>
              <a:buNone/>
              <a:defRPr sz="1200" b="1">
                <a:solidFill>
                  <a:schemeClr val="bg1"/>
                </a:solidFill>
                <a:latin typeface="+mn-lt"/>
              </a:defRPr>
            </a:lvl1pPr>
            <a:lvl2pPr marL="0">
              <a:lnSpc>
                <a:spcPct val="100000"/>
              </a:lnSpc>
              <a:spcAft>
                <a:spcPts val="0"/>
              </a:spcAft>
              <a:buFontTx/>
              <a:buNone/>
              <a:defRPr sz="1200" b="1">
                <a:solidFill>
                  <a:schemeClr val="bg1"/>
                </a:solidFill>
                <a:latin typeface="+mn-lt"/>
              </a:defRPr>
            </a:lvl2pPr>
            <a:lvl3pPr marL="0" indent="0">
              <a:lnSpc>
                <a:spcPct val="100000"/>
              </a:lnSpc>
              <a:spcAft>
                <a:spcPts val="0"/>
              </a:spcAft>
              <a:buFontTx/>
              <a:buNone/>
              <a:defRPr sz="1200" b="1">
                <a:solidFill>
                  <a:schemeClr val="bg1"/>
                </a:solidFill>
                <a:latin typeface="+mn-lt"/>
              </a:defRPr>
            </a:lvl3pPr>
            <a:lvl4pPr marL="0" indent="0">
              <a:lnSpc>
                <a:spcPct val="100000"/>
              </a:lnSpc>
              <a:spcAft>
                <a:spcPts val="0"/>
              </a:spcAft>
              <a:buFontTx/>
              <a:buNone/>
              <a:defRPr sz="1200" b="1">
                <a:solidFill>
                  <a:schemeClr val="bg1"/>
                </a:solidFill>
                <a:latin typeface="+mn-lt"/>
              </a:defRPr>
            </a:lvl4pPr>
            <a:lvl5pPr marL="0" indent="0">
              <a:lnSpc>
                <a:spcPct val="100000"/>
              </a:lnSpc>
              <a:spcAft>
                <a:spcPts val="0"/>
              </a:spcAft>
              <a:buFontTx/>
              <a:buNone/>
              <a:defRPr sz="1200" b="1">
                <a:solidFill>
                  <a:schemeClr val="bg1"/>
                </a:solidFill>
                <a:latin typeface="+mn-lt"/>
              </a:defRPr>
            </a:lvl5pPr>
            <a:lvl6pPr marL="0" indent="0">
              <a:lnSpc>
                <a:spcPct val="100000"/>
              </a:lnSpc>
              <a:spcAft>
                <a:spcPts val="0"/>
              </a:spcAft>
              <a:buFontTx/>
              <a:buNone/>
              <a:defRPr sz="1200" b="1">
                <a:solidFill>
                  <a:schemeClr val="bg1"/>
                </a:solidFill>
                <a:latin typeface="+mn-lt"/>
              </a:defRPr>
            </a:lvl6pPr>
            <a:lvl7pPr marL="0" indent="0">
              <a:lnSpc>
                <a:spcPct val="100000"/>
              </a:lnSpc>
              <a:spcAft>
                <a:spcPts val="0"/>
              </a:spcAft>
              <a:buFontTx/>
              <a:buNone/>
              <a:defRPr sz="1200" b="1">
                <a:solidFill>
                  <a:schemeClr val="bg1"/>
                </a:solidFill>
                <a:latin typeface="+mn-lt"/>
              </a:defRPr>
            </a:lvl7pPr>
            <a:lvl8pPr marL="0" indent="0">
              <a:lnSpc>
                <a:spcPct val="100000"/>
              </a:lnSpc>
              <a:spcAft>
                <a:spcPts val="0"/>
              </a:spcAft>
              <a:buFontTx/>
              <a:buNone/>
              <a:defRPr sz="1200" b="1">
                <a:solidFill>
                  <a:schemeClr val="bg1"/>
                </a:solidFill>
                <a:latin typeface="+mn-lt"/>
              </a:defRPr>
            </a:lvl8pPr>
            <a:lvl9pPr marL="0" indent="0">
              <a:lnSpc>
                <a:spcPct val="100000"/>
              </a:lnSpc>
              <a:spcAft>
                <a:spcPts val="0"/>
              </a:spcAft>
              <a:buFontTx/>
              <a:buNone/>
              <a:defRPr sz="1200" b="1">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1">
            <a:extLst>
              <a:ext uri="{FF2B5EF4-FFF2-40B4-BE49-F238E27FC236}">
                <a16:creationId xmlns:a16="http://schemas.microsoft.com/office/drawing/2014/main" id="{F018A2E0-4FA3-CF54-634B-D0F22B78E892}"/>
              </a:ext>
            </a:extLst>
          </p:cNvPr>
          <p:cNvSpPr>
            <a:spLocks noGrp="1"/>
          </p:cNvSpPr>
          <p:nvPr>
            <p:ph type="body" sz="quarter" idx="16"/>
          </p:nvPr>
        </p:nvSpPr>
        <p:spPr>
          <a:xfrm>
            <a:off x="928574" y="3628409"/>
            <a:ext cx="2925325" cy="2331439"/>
          </a:xfrm>
        </p:spPr>
        <p:txBody>
          <a:bodyPr/>
          <a:lstStyle>
            <a:lvl1pPr marL="0">
              <a:lnSpc>
                <a:spcPts val="900"/>
              </a:lnSpc>
              <a:spcAft>
                <a:spcPts val="1200"/>
              </a:spcAft>
              <a:buFontTx/>
              <a:buNone/>
              <a:defRPr sz="800" b="1" cap="all" baseline="0">
                <a:solidFill>
                  <a:schemeClr val="accent4"/>
                </a:solidFill>
                <a:latin typeface="+mn-lt"/>
              </a:defRPr>
            </a:lvl1pPr>
            <a:lvl2pPr marL="0">
              <a:lnSpc>
                <a:spcPts val="900"/>
              </a:lnSpc>
              <a:spcAft>
                <a:spcPts val="400"/>
              </a:spcAft>
              <a:buFontTx/>
              <a:buNone/>
              <a:defRPr sz="800" b="1">
                <a:solidFill>
                  <a:schemeClr val="bg1"/>
                </a:solidFill>
                <a:latin typeface="+mn-lt"/>
              </a:defRPr>
            </a:lvl2pPr>
            <a:lvl3pPr marL="0" indent="0">
              <a:lnSpc>
                <a:spcPts val="900"/>
              </a:lnSpc>
              <a:spcAft>
                <a:spcPts val="400"/>
              </a:spcAft>
              <a:buFontTx/>
              <a:buNone/>
              <a:defRPr sz="800" b="0">
                <a:solidFill>
                  <a:schemeClr val="accent4"/>
                </a:solidFill>
                <a:latin typeface="+mn-lt"/>
              </a:defRPr>
            </a:lvl3pPr>
            <a:lvl4pPr marL="0" indent="0">
              <a:lnSpc>
                <a:spcPts val="900"/>
              </a:lnSpc>
              <a:spcAft>
                <a:spcPts val="2800"/>
              </a:spcAft>
              <a:buFontTx/>
              <a:buNone/>
              <a:defRPr sz="800" b="0">
                <a:solidFill>
                  <a:schemeClr val="bg1"/>
                </a:solidFill>
                <a:latin typeface="+mn-lt"/>
              </a:defRPr>
            </a:lvl4pPr>
            <a:lvl5pPr marL="0" indent="0">
              <a:lnSpc>
                <a:spcPts val="1200"/>
              </a:lnSpc>
              <a:spcAft>
                <a:spcPts val="400"/>
              </a:spcAft>
              <a:buFontTx/>
              <a:buNone/>
              <a:defRPr sz="1000" b="0">
                <a:solidFill>
                  <a:schemeClr val="accent4"/>
                </a:solidFill>
                <a:latin typeface="+mn-lt"/>
              </a:defRPr>
            </a:lvl5pPr>
            <a:lvl6pPr marL="0" indent="0">
              <a:lnSpc>
                <a:spcPts val="1200"/>
              </a:lnSpc>
              <a:spcAft>
                <a:spcPts val="400"/>
              </a:spcAft>
              <a:buFontTx/>
              <a:buNone/>
              <a:defRPr sz="1000" b="0">
                <a:solidFill>
                  <a:schemeClr val="accent4"/>
                </a:solidFill>
                <a:latin typeface="+mn-lt"/>
              </a:defRPr>
            </a:lvl6pPr>
            <a:lvl7pPr marL="0" indent="0">
              <a:lnSpc>
                <a:spcPts val="1200"/>
              </a:lnSpc>
              <a:spcAft>
                <a:spcPts val="400"/>
              </a:spcAft>
              <a:buFontTx/>
              <a:buNone/>
              <a:defRPr sz="1000" b="0">
                <a:solidFill>
                  <a:schemeClr val="accent4"/>
                </a:solidFill>
                <a:latin typeface="+mn-lt"/>
              </a:defRPr>
            </a:lvl7pPr>
            <a:lvl8pPr marL="0" indent="0">
              <a:lnSpc>
                <a:spcPts val="1200"/>
              </a:lnSpc>
              <a:spcAft>
                <a:spcPts val="400"/>
              </a:spcAft>
              <a:buFontTx/>
              <a:buNone/>
              <a:defRPr sz="1000" b="0">
                <a:solidFill>
                  <a:schemeClr val="accent4"/>
                </a:solidFill>
                <a:latin typeface="+mn-lt"/>
              </a:defRPr>
            </a:lvl8pPr>
            <a:lvl9pPr marL="0" indent="0">
              <a:lnSpc>
                <a:spcPts val="1200"/>
              </a:lnSpc>
              <a:spcAft>
                <a:spcPts val="40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240229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8" name="Text Placeholder 7">
            <a:extLst>
              <a:ext uri="{FF2B5EF4-FFF2-40B4-BE49-F238E27FC236}">
                <a16:creationId xmlns:a16="http://schemas.microsoft.com/office/drawing/2014/main" id="{9383EB16-3569-4E8F-CB0E-C421EE54E925}"/>
              </a:ext>
            </a:extLst>
          </p:cNvPr>
          <p:cNvSpPr>
            <a:spLocks noGrp="1"/>
          </p:cNvSpPr>
          <p:nvPr>
            <p:ph type="body" sz="quarter" idx="14"/>
          </p:nvPr>
        </p:nvSpPr>
        <p:spPr>
          <a:xfrm>
            <a:off x="349200" y="2168860"/>
            <a:ext cx="4320000" cy="3591140"/>
          </a:xfrm>
        </p:spPr>
        <p:txBody>
          <a:bodyPr/>
          <a:lstStyle>
            <a:lvl1pPr>
              <a:spcAft>
                <a:spcPts val="2200"/>
              </a:spcAft>
              <a:defRPr/>
            </a:lvl1pPr>
            <a:lvl2pPr>
              <a:lnSpc>
                <a:spcPts val="800"/>
              </a:lnSpc>
              <a:defRPr sz="550">
                <a:solidFill>
                  <a:schemeClr val="accent5"/>
                </a:solidFill>
              </a:defRPr>
            </a:lvl2pPr>
            <a:lvl3pPr>
              <a:lnSpc>
                <a:spcPts val="700"/>
              </a:lnSpc>
              <a:defRPr sz="550">
                <a:solidFill>
                  <a:schemeClr val="accent5"/>
                </a:solidFill>
              </a:defRPr>
            </a:lvl3pPr>
            <a:lvl4pPr>
              <a:lnSpc>
                <a:spcPts val="700"/>
              </a:lnSpc>
              <a:defRPr sz="550">
                <a:solidFill>
                  <a:schemeClr val="accent5"/>
                </a:solidFill>
              </a:defRPr>
            </a:lvl4pPr>
            <a:lvl5pPr>
              <a:lnSpc>
                <a:spcPts val="700"/>
              </a:lnSpc>
              <a:defRPr sz="550">
                <a:solidFill>
                  <a:schemeClr val="accent5"/>
                </a:solidFill>
              </a:defRPr>
            </a:lvl5pPr>
            <a:lvl6pPr>
              <a:lnSpc>
                <a:spcPts val="700"/>
              </a:lnSpc>
              <a:defRPr sz="550">
                <a:solidFill>
                  <a:schemeClr val="accent5"/>
                </a:solidFill>
              </a:defRPr>
            </a:lvl6pPr>
            <a:lvl7pPr>
              <a:lnSpc>
                <a:spcPts val="700"/>
              </a:lnSpc>
              <a:defRPr sz="550">
                <a:solidFill>
                  <a:schemeClr val="accent5"/>
                </a:solidFill>
              </a:defRPr>
            </a:lvl7pPr>
            <a:lvl8pPr>
              <a:lnSpc>
                <a:spcPts val="700"/>
              </a:lnSpc>
              <a:defRPr sz="550">
                <a:solidFill>
                  <a:schemeClr val="accent5"/>
                </a:solidFill>
              </a:defRPr>
            </a:lvl8pPr>
            <a:lvl9pPr>
              <a:lnSpc>
                <a:spcPts val="700"/>
              </a:lnSpc>
              <a:defRPr sz="550">
                <a:solidFill>
                  <a:schemeClr val="accent5"/>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98726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2854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lank_DarkGrey">
    <p:bg>
      <p:bgPr>
        <a:solidFill>
          <a:srgbClr val="2E3A3C"/>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5B175DFB-8126-C69B-C522-843C8092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00" y="6391459"/>
            <a:ext cx="1447800" cy="279182"/>
          </a:xfrm>
          <a:prstGeom prst="rect">
            <a:avLst/>
          </a:prstGeom>
        </p:spPr>
      </p:pic>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37664147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15060922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38DA-4A62-4663-B425-12DA1FFB0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4C25A15-5E88-4BC5-8590-DFF962A76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EC5E303-EFDB-4A3A-A6F7-A04CB8B23E58}"/>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B807DE1-E4B6-458B-AE33-A4E80573EEF5}"/>
              </a:ext>
            </a:extLst>
          </p:cNvPr>
          <p:cNvSpPr>
            <a:spLocks noGrp="1"/>
          </p:cNvSpPr>
          <p:nvPr>
            <p:ph type="ftr" sz="quarter" idx="11"/>
          </p:nvPr>
        </p:nvSpPr>
        <p:spPr/>
        <p:txBody>
          <a:bodyPr/>
          <a:lstStyle/>
          <a:p>
            <a:r>
              <a:rPr lang="en-AU"/>
              <a:t>SciDev | IChemE Webinar </a:t>
            </a:r>
          </a:p>
        </p:txBody>
      </p:sp>
      <p:sp>
        <p:nvSpPr>
          <p:cNvPr id="6" name="Slide Number Placeholder 5">
            <a:extLst>
              <a:ext uri="{FF2B5EF4-FFF2-40B4-BE49-F238E27FC236}">
                <a16:creationId xmlns:a16="http://schemas.microsoft.com/office/drawing/2014/main" id="{37B4C772-D681-4A67-A235-2797B249AD37}"/>
              </a:ext>
            </a:extLst>
          </p:cNvPr>
          <p:cNvSpPr>
            <a:spLocks noGrp="1"/>
          </p:cNvSpPr>
          <p:nvPr>
            <p:ph type="sldNum" sz="quarter" idx="12"/>
          </p:nvPr>
        </p:nvSpPr>
        <p:spPr/>
        <p:txBody>
          <a:bodyPr/>
          <a:lstStyle/>
          <a:p>
            <a:fld id="{F4486138-204B-4201-AF9C-C05317E0CEAC}" type="slidenum">
              <a:rPr lang="en-AU" smtClean="0"/>
              <a:t>‹#›</a:t>
            </a:fld>
            <a:endParaRPr lang="en-AU"/>
          </a:p>
        </p:txBody>
      </p:sp>
    </p:spTree>
    <p:extLst>
      <p:ext uri="{BB962C8B-B14F-4D97-AF65-F5344CB8AC3E}">
        <p14:creationId xmlns:p14="http://schemas.microsoft.com/office/powerpoint/2010/main" val="1413233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Title and Content_Right Image Shap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7AB90F-0997-49AF-6ECE-97D4C37118BF}"/>
              </a:ext>
            </a:extLst>
          </p:cNvPr>
          <p:cNvSpPr/>
          <p:nvPr userDrawn="1"/>
        </p:nvSpPr>
        <p:spPr>
          <a:xfrm>
            <a:off x="0" y="0"/>
            <a:ext cx="5330915" cy="6858000"/>
          </a:xfrm>
          <a:prstGeom prst="rect">
            <a:avLst/>
          </a:prstGeom>
          <a:solidFill>
            <a:srgbClr val="E9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039702"/>
            <a:ext cx="4981715" cy="1389298"/>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1916832"/>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6" name="Picture Placeholder 12">
            <a:extLst>
              <a:ext uri="{FF2B5EF4-FFF2-40B4-BE49-F238E27FC236}">
                <a16:creationId xmlns:a16="http://schemas.microsoft.com/office/drawing/2014/main" id="{42462CD7-D916-28EC-244C-0588D9170BB4}"/>
              </a:ext>
            </a:extLst>
          </p:cNvPr>
          <p:cNvSpPr>
            <a:spLocks noGrp="1"/>
          </p:cNvSpPr>
          <p:nvPr>
            <p:ph type="pic" sz="quarter" idx="15" hasCustomPrompt="1"/>
          </p:nvPr>
        </p:nvSpPr>
        <p:spPr>
          <a:xfrm>
            <a:off x="0" y="3429000"/>
            <a:ext cx="5330915" cy="2930457"/>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Tree>
    <p:extLst>
      <p:ext uri="{BB962C8B-B14F-4D97-AF65-F5344CB8AC3E}">
        <p14:creationId xmlns:p14="http://schemas.microsoft.com/office/powerpoint/2010/main" val="1770201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300560966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F666CF-D7B3-E2C0-CB40-848D2CFCC9DE}"/>
              </a:ext>
            </a:extLst>
          </p:cNvPr>
          <p:cNvSpPr>
            <a:spLocks noGrp="1"/>
          </p:cNvSpPr>
          <p:nvPr>
            <p:ph type="pic" sz="quarter" idx="16" hasCustomPrompt="1"/>
          </p:nvPr>
        </p:nvSpPr>
        <p:spPr>
          <a:xfrm>
            <a:off x="0" y="0"/>
            <a:ext cx="12191999" cy="5719313"/>
          </a:xfrm>
          <a:custGeom>
            <a:avLst/>
            <a:gdLst>
              <a:gd name="connsiteX0" fmla="*/ 0 w 12191999"/>
              <a:gd name="connsiteY0" fmla="*/ 0 h 5719313"/>
              <a:gd name="connsiteX1" fmla="*/ 12191999 w 12191999"/>
              <a:gd name="connsiteY1" fmla="*/ 0 h 5719313"/>
              <a:gd name="connsiteX2" fmla="*/ 12191999 w 12191999"/>
              <a:gd name="connsiteY2" fmla="*/ 5719313 h 5719313"/>
              <a:gd name="connsiteX3" fmla="*/ 11833200 w 12191999"/>
              <a:gd name="connsiteY3" fmla="*/ 5719313 h 5719313"/>
              <a:gd name="connsiteX4" fmla="*/ 11833200 w 12191999"/>
              <a:gd name="connsiteY4" fmla="*/ 361411 h 5719313"/>
              <a:gd name="connsiteX5" fmla="*/ 6303600 w 12191999"/>
              <a:gd name="connsiteY5" fmla="*/ 361411 h 5719313"/>
              <a:gd name="connsiteX6" fmla="*/ 6303600 w 12191999"/>
              <a:gd name="connsiteY6" fmla="*/ 5719313 h 5719313"/>
              <a:gd name="connsiteX7" fmla="*/ 0 w 12191999"/>
              <a:gd name="connsiteY7" fmla="*/ 5719313 h 57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719313">
                <a:moveTo>
                  <a:pt x="0" y="0"/>
                </a:moveTo>
                <a:lnTo>
                  <a:pt x="12191999" y="0"/>
                </a:lnTo>
                <a:lnTo>
                  <a:pt x="12191999" y="5719313"/>
                </a:lnTo>
                <a:lnTo>
                  <a:pt x="11833200" y="5719313"/>
                </a:lnTo>
                <a:lnTo>
                  <a:pt x="11833200" y="361411"/>
                </a:lnTo>
                <a:lnTo>
                  <a:pt x="6303600" y="361411"/>
                </a:lnTo>
                <a:lnTo>
                  <a:pt x="6303600" y="5719313"/>
                </a:lnTo>
                <a:lnTo>
                  <a:pt x="0" y="5719313"/>
                </a:lnTo>
                <a:close/>
              </a:path>
            </a:pathLst>
          </a:custGeom>
          <a:ln>
            <a:noFill/>
          </a:ln>
        </p:spPr>
        <p:txBody>
          <a:bodyPr wrap="square" anchor="ctr" anchorCtr="0">
            <a:noAutofit/>
          </a:bodyPr>
          <a:lstStyle>
            <a:lvl1pPr algn="ctr">
              <a:defRPr/>
            </a:lvl1pPr>
          </a:lstStyle>
          <a:p>
            <a:r>
              <a:rPr lang="en-AU"/>
              <a:t>Click icon to insert image</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4346B472-1E64-0306-46DC-704E92501205}"/>
              </a:ext>
            </a:extLst>
          </p:cNvPr>
          <p:cNvSpPr>
            <a:spLocks noGrp="1"/>
          </p:cNvSpPr>
          <p:nvPr>
            <p:ph type="ftr" sz="quarter" idx="15"/>
          </p:nvPr>
        </p:nvSpPr>
        <p:spPr/>
        <p:txBody>
          <a:bodyPr/>
          <a:lstStyle/>
          <a:p>
            <a:r>
              <a:rPr lang="en-AU"/>
              <a:t>SciDev Ltd | AcquaTech </a:t>
            </a:r>
          </a:p>
        </p:txBody>
      </p:sp>
      <p:sp>
        <p:nvSpPr>
          <p:cNvPr id="14" name="bg object 18">
            <a:extLst>
              <a:ext uri="{FF2B5EF4-FFF2-40B4-BE49-F238E27FC236}">
                <a16:creationId xmlns:a16="http://schemas.microsoft.com/office/drawing/2014/main" id="{A340AACE-A618-7618-6526-A24C99A5B8DD}"/>
              </a:ext>
            </a:extLst>
          </p:cNvPr>
          <p:cNvSpPr/>
          <p:nvPr userDrawn="1"/>
        </p:nvSpPr>
        <p:spPr>
          <a:xfrm>
            <a:off x="6304673" y="359996"/>
            <a:ext cx="5528945" cy="6228080"/>
          </a:xfrm>
          <a:custGeom>
            <a:avLst/>
            <a:gdLst/>
            <a:ahLst/>
            <a:cxnLst/>
            <a:rect l="l" t="t" r="r" b="b"/>
            <a:pathLst>
              <a:path w="5528945" h="6228080">
                <a:moveTo>
                  <a:pt x="5528132" y="0"/>
                </a:moveTo>
                <a:lnTo>
                  <a:pt x="0" y="0"/>
                </a:lnTo>
                <a:lnTo>
                  <a:pt x="0" y="6228003"/>
                </a:lnTo>
                <a:lnTo>
                  <a:pt x="858227" y="5360619"/>
                </a:lnTo>
                <a:lnTo>
                  <a:pt x="5528525" y="5360619"/>
                </a:lnTo>
                <a:lnTo>
                  <a:pt x="5528132"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009200" y="1602000"/>
            <a:ext cx="4114800" cy="2059200"/>
          </a:xfrm>
        </p:spPr>
        <p:txBody>
          <a:bodyPr anchor="b" anchorCtr="0"/>
          <a:lstStyle>
            <a:lvl1pPr>
              <a:lnSpc>
                <a:spcPct val="100000"/>
              </a:lnSpc>
              <a:spcBef>
                <a:spcPts val="0"/>
              </a:spcBef>
              <a:defRPr sz="36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009201" y="3744035"/>
            <a:ext cx="4114800" cy="405045"/>
          </a:xfrm>
        </p:spPr>
        <p:txBody>
          <a:bodyPr/>
          <a:lstStyle>
            <a:lvl1pPr>
              <a:lnSpc>
                <a:spcPts val="2000"/>
              </a:lnSpc>
              <a:spcBef>
                <a:spcPts val="0"/>
              </a:spcBef>
              <a:spcAft>
                <a:spcPts val="0"/>
              </a:spcAft>
              <a:defRPr sz="1600" b="0" cap="all">
                <a:solidFill>
                  <a:schemeClr val="bg1"/>
                </a:solidFill>
                <a:latin typeface="+mj-lt"/>
              </a:defRPr>
            </a:lvl1pPr>
            <a:lvl2pPr marL="0" indent="0">
              <a:lnSpc>
                <a:spcPts val="2000"/>
              </a:lnSpc>
              <a:spcAft>
                <a:spcPts val="0"/>
              </a:spcAft>
              <a:buNone/>
              <a:defRPr sz="1600" b="0" cap="all">
                <a:solidFill>
                  <a:schemeClr val="bg1"/>
                </a:solidFill>
                <a:latin typeface="+mj-lt"/>
              </a:defRPr>
            </a:lvl2pPr>
            <a:lvl3pPr marL="0" indent="0">
              <a:lnSpc>
                <a:spcPts val="2000"/>
              </a:lnSpc>
              <a:spcAft>
                <a:spcPts val="0"/>
              </a:spcAft>
              <a:buNone/>
              <a:defRPr sz="1600" b="0" cap="all">
                <a:solidFill>
                  <a:schemeClr val="bg1"/>
                </a:solidFill>
                <a:latin typeface="+mj-lt"/>
              </a:defRPr>
            </a:lvl3pPr>
            <a:lvl4pPr marL="0" indent="0">
              <a:lnSpc>
                <a:spcPts val="2000"/>
              </a:lnSpc>
              <a:spcAft>
                <a:spcPts val="0"/>
              </a:spcAft>
              <a:buNone/>
              <a:defRPr sz="1600" b="0" cap="all">
                <a:solidFill>
                  <a:schemeClr val="bg1"/>
                </a:solidFill>
                <a:latin typeface="+mj-lt"/>
              </a:defRPr>
            </a:lvl4pPr>
            <a:lvl5pPr marL="0" indent="0">
              <a:lnSpc>
                <a:spcPts val="2000"/>
              </a:lnSpc>
              <a:spcAft>
                <a:spcPts val="0"/>
              </a:spcAft>
              <a:buNone/>
              <a:defRPr sz="1600" b="0" cap="all">
                <a:solidFill>
                  <a:schemeClr val="bg1"/>
                </a:solidFill>
                <a:latin typeface="+mj-lt"/>
              </a:defRPr>
            </a:lvl5pPr>
            <a:lvl6pPr marL="0" indent="0">
              <a:lnSpc>
                <a:spcPts val="2000"/>
              </a:lnSpc>
              <a:spcAft>
                <a:spcPts val="0"/>
              </a:spcAft>
              <a:buNone/>
              <a:defRPr sz="1600" b="0" cap="all">
                <a:solidFill>
                  <a:schemeClr val="bg1"/>
                </a:solidFill>
                <a:latin typeface="+mj-lt"/>
              </a:defRPr>
            </a:lvl6pPr>
            <a:lvl7pPr marL="0" indent="0">
              <a:lnSpc>
                <a:spcPts val="2000"/>
              </a:lnSpc>
              <a:spcAft>
                <a:spcPts val="0"/>
              </a:spcAft>
              <a:buNone/>
              <a:defRPr sz="1600" b="0" cap="all">
                <a:solidFill>
                  <a:schemeClr val="bg1"/>
                </a:solidFill>
                <a:latin typeface="+mj-lt"/>
              </a:defRPr>
            </a:lvl7pPr>
            <a:lvl8pPr marL="0" indent="0">
              <a:lnSpc>
                <a:spcPts val="2000"/>
              </a:lnSpc>
              <a:spcAft>
                <a:spcPts val="0"/>
              </a:spcAft>
              <a:buNone/>
              <a:defRPr sz="1600" b="0" cap="all">
                <a:solidFill>
                  <a:schemeClr val="bg1"/>
                </a:solidFill>
                <a:latin typeface="+mj-lt"/>
              </a:defRPr>
            </a:lvl8pPr>
            <a:lvl9pPr marL="0" indent="0">
              <a:lnSpc>
                <a:spcPts val="2000"/>
              </a:lnSpc>
              <a:spcAft>
                <a:spcPts val="0"/>
              </a:spcAft>
              <a:buNone/>
              <a:defRPr sz="1600" b="0" cap="all">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3852890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1" y="1800000"/>
            <a:ext cx="5400000" cy="3960000"/>
          </a:xfrm>
        </p:spPr>
        <p:txBody>
          <a:bodyPr/>
          <a:lstStyle>
            <a:lvl1pPr>
              <a:lnSpc>
                <a:spcPts val="3000"/>
              </a:lnSpc>
              <a:spcAft>
                <a:spcPts val="800"/>
              </a:spcAft>
              <a:defRPr sz="2400">
                <a:solidFill>
                  <a:schemeClr val="accent4"/>
                </a:solidFill>
                <a:latin typeface="+mn-lt"/>
              </a:defRPr>
            </a:lvl1pPr>
            <a:lvl2pPr>
              <a:lnSpc>
                <a:spcPts val="3000"/>
              </a:lnSpc>
              <a:spcAft>
                <a:spcPts val="800"/>
              </a:spcAft>
              <a:defRPr sz="2400">
                <a:solidFill>
                  <a:schemeClr val="tx1"/>
                </a:solidFill>
                <a:latin typeface="+mn-lt"/>
              </a:defRPr>
            </a:lvl2pPr>
            <a:lvl3pPr marL="216000" indent="-216000">
              <a:lnSpc>
                <a:spcPts val="3000"/>
              </a:lnSpc>
              <a:spcAft>
                <a:spcPts val="800"/>
              </a:spcAft>
              <a:defRPr sz="2400">
                <a:solidFill>
                  <a:schemeClr val="tx1"/>
                </a:solidFill>
                <a:latin typeface="+mn-lt"/>
              </a:defRPr>
            </a:lvl3pPr>
            <a:lvl4pPr marL="216000" indent="-216000">
              <a:lnSpc>
                <a:spcPts val="3000"/>
              </a:lnSpc>
              <a:spcAft>
                <a:spcPts val="800"/>
              </a:spcAft>
              <a:buFont typeface="Arial" panose="020B0604020202020204" pitchFamily="34" charset="0"/>
              <a:buChar char="•"/>
              <a:defRPr sz="2400">
                <a:solidFill>
                  <a:schemeClr val="tx1"/>
                </a:solidFill>
                <a:latin typeface="+mn-lt"/>
              </a:defRPr>
            </a:lvl4pPr>
            <a:lvl5pPr marL="216000" indent="-216000">
              <a:lnSpc>
                <a:spcPts val="3000"/>
              </a:lnSpc>
              <a:spcAft>
                <a:spcPts val="800"/>
              </a:spcAft>
              <a:buFont typeface="Arial" panose="020B0604020202020204" pitchFamily="34" charset="0"/>
              <a:buChar char="•"/>
              <a:defRPr sz="2400">
                <a:solidFill>
                  <a:schemeClr val="tx1"/>
                </a:solidFill>
                <a:latin typeface="+mn-lt"/>
              </a:defRPr>
            </a:lvl5pPr>
            <a:lvl6pPr marL="216000" indent="-216000">
              <a:lnSpc>
                <a:spcPts val="3000"/>
              </a:lnSpc>
              <a:spcAft>
                <a:spcPts val="800"/>
              </a:spcAft>
              <a:buFont typeface="Arial" panose="020B0604020202020204" pitchFamily="34" charset="0"/>
              <a:buChar char="•"/>
              <a:defRPr sz="2400">
                <a:solidFill>
                  <a:schemeClr val="tx1"/>
                </a:solidFill>
                <a:latin typeface="+mn-lt"/>
              </a:defRPr>
            </a:lvl6pPr>
            <a:lvl7pPr marL="216000" indent="-216000">
              <a:lnSpc>
                <a:spcPts val="3000"/>
              </a:lnSpc>
              <a:spcAft>
                <a:spcPts val="800"/>
              </a:spcAft>
              <a:buFont typeface="Arial" panose="020B0604020202020204" pitchFamily="34" charset="0"/>
              <a:buChar char="•"/>
              <a:defRPr sz="2400">
                <a:solidFill>
                  <a:schemeClr val="tx1"/>
                </a:solidFill>
                <a:latin typeface="+mn-lt"/>
              </a:defRPr>
            </a:lvl7pPr>
            <a:lvl8pPr marL="216000" indent="-216000">
              <a:lnSpc>
                <a:spcPts val="3000"/>
              </a:lnSpc>
              <a:spcAft>
                <a:spcPts val="800"/>
              </a:spcAft>
              <a:buFont typeface="Arial" panose="020B0604020202020204" pitchFamily="34" charset="0"/>
              <a:buChar char="•"/>
              <a:defRPr sz="2400">
                <a:solidFill>
                  <a:schemeClr val="tx1"/>
                </a:solidFill>
                <a:latin typeface="+mn-lt"/>
              </a:defRPr>
            </a:lvl8pPr>
            <a:lvl9pPr marL="216000" indent="-216000">
              <a:lnSpc>
                <a:spcPts val="3000"/>
              </a:lnSpc>
              <a:spcAft>
                <a:spcPts val="800"/>
              </a:spcAft>
              <a:buFont typeface="Arial" panose="020B0604020202020204" pitchFamily="34" charset="0"/>
              <a:buChar char="•"/>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8">
            <a:extLst>
              <a:ext uri="{FF2B5EF4-FFF2-40B4-BE49-F238E27FC236}">
                <a16:creationId xmlns:a16="http://schemas.microsoft.com/office/drawing/2014/main" id="{18B82AB8-461B-20DC-E4D1-429178C42E36}"/>
              </a:ext>
            </a:extLst>
          </p:cNvPr>
          <p:cNvSpPr>
            <a:spLocks noGrp="1"/>
          </p:cNvSpPr>
          <p:nvPr>
            <p:ph type="pic" sz="quarter" idx="15" hasCustomPrompt="1"/>
          </p:nvPr>
        </p:nvSpPr>
        <p:spPr>
          <a:xfrm>
            <a:off x="6183669" y="1800000"/>
            <a:ext cx="5400000" cy="3960000"/>
          </a:xfrm>
        </p:spPr>
        <p:txBody>
          <a:bodyPr anchor="ctr" anchorCtr="0"/>
          <a:lstStyle>
            <a:lvl1pPr algn="ctr">
              <a:defRPr/>
            </a:lvl1pPr>
          </a:lstStyle>
          <a:p>
            <a:r>
              <a:rPr lang="en-AU"/>
              <a:t>Click icon to Insert image here</a:t>
            </a:r>
          </a:p>
        </p:txBody>
      </p:sp>
    </p:spTree>
    <p:extLst>
      <p:ext uri="{BB962C8B-B14F-4D97-AF65-F5344CB8AC3E}">
        <p14:creationId xmlns:p14="http://schemas.microsoft.com/office/powerpoint/2010/main" val="375216053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Left Image Shape">
    <p:bg>
      <p:bgPr>
        <a:solidFill>
          <a:srgbClr val="2E3A3C"/>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6546048" y="2580810"/>
            <a:ext cx="4860541" cy="3375374"/>
          </a:xfrm>
        </p:spPr>
        <p:txBody>
          <a:bodyPr/>
          <a:lstStyle>
            <a:lvl1pPr>
              <a:lnSpc>
                <a:spcPts val="1600"/>
              </a:lnSpc>
              <a:spcAft>
                <a:spcPts val="800"/>
              </a:spcAft>
              <a:defRPr sz="1200">
                <a:solidFill>
                  <a:schemeClr val="accent4"/>
                </a:solidFill>
              </a:defRPr>
            </a:lvl1pPr>
            <a:lvl2pPr>
              <a:lnSpc>
                <a:spcPts val="1200"/>
              </a:lnSpc>
              <a:defRPr sz="850">
                <a:solidFill>
                  <a:schemeClr val="bg1"/>
                </a:solidFill>
              </a:defRPr>
            </a:lvl2pPr>
            <a:lvl3pPr>
              <a:lnSpc>
                <a:spcPts val="1200"/>
              </a:lnSpc>
              <a:buClr>
                <a:schemeClr val="bg1"/>
              </a:buClr>
              <a:defRPr sz="850">
                <a:solidFill>
                  <a:schemeClr val="bg1"/>
                </a:solidFill>
              </a:defRPr>
            </a:lvl3pPr>
            <a:lvl4pPr>
              <a:lnSpc>
                <a:spcPts val="1200"/>
              </a:lnSpc>
              <a:buClr>
                <a:schemeClr val="bg1"/>
              </a:buClr>
              <a:defRPr sz="850">
                <a:solidFill>
                  <a:schemeClr val="bg1"/>
                </a:solidFill>
              </a:defRPr>
            </a:lvl4pPr>
            <a:lvl5pPr>
              <a:lnSpc>
                <a:spcPts val="1200"/>
              </a:lnSpc>
              <a:buClr>
                <a:schemeClr val="bg1"/>
              </a:buClr>
              <a:defRPr sz="850" baseline="0">
                <a:solidFill>
                  <a:schemeClr val="bg1"/>
                </a:solidFill>
              </a:defRPr>
            </a:lvl5pPr>
            <a:lvl6pPr>
              <a:lnSpc>
                <a:spcPts val="1200"/>
              </a:lnSpc>
              <a:buClr>
                <a:schemeClr val="bg1"/>
              </a:buClr>
              <a:defRPr sz="850">
                <a:solidFill>
                  <a:schemeClr val="bg1"/>
                </a:solidFill>
              </a:defRPr>
            </a:lvl6pPr>
            <a:lvl7pPr>
              <a:lnSpc>
                <a:spcPts val="1200"/>
              </a:lnSpc>
              <a:buClr>
                <a:schemeClr val="bg1"/>
              </a:buClr>
              <a:defRPr sz="850">
                <a:solidFill>
                  <a:schemeClr val="bg1"/>
                </a:solidFill>
              </a:defRPr>
            </a:lvl7pPr>
            <a:lvl8pPr>
              <a:lnSpc>
                <a:spcPts val="1200"/>
              </a:lnSpc>
              <a:buClr>
                <a:schemeClr val="bg1"/>
              </a:buClr>
              <a:defRPr sz="850">
                <a:solidFill>
                  <a:schemeClr val="bg1"/>
                </a:solidFill>
              </a:defRPr>
            </a:lvl8pPr>
            <a:lvl9pPr>
              <a:lnSpc>
                <a:spcPts val="1200"/>
              </a:lnSpc>
              <a:buClr>
                <a:schemeClr val="bg1"/>
              </a:buClr>
              <a:defRPr sz="85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6546049" y="421200"/>
            <a:ext cx="4860539" cy="878400"/>
          </a:xfrm>
        </p:spPr>
        <p:txBody>
          <a:bodyPr/>
          <a:lstStyle>
            <a:lvl1pPr>
              <a:defRPr>
                <a:solidFill>
                  <a:schemeClr val="bg1"/>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6546050" y="245794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2689" y="-1"/>
            <a:ext cx="5798035" cy="50704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solidFill>
            <a:schemeClr val="bg1"/>
          </a:solid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19" name="object 2">
            <a:extLst>
              <a:ext uri="{FF2B5EF4-FFF2-40B4-BE49-F238E27FC236}">
                <a16:creationId xmlns:a16="http://schemas.microsoft.com/office/drawing/2014/main" id="{87FB2C28-6349-D767-D8EA-ADECB8D16E3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30836145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D9BD96FB-0AA0-35F6-8FEA-45BED96852F0}"/>
              </a:ext>
            </a:extLst>
          </p:cNvPr>
          <p:cNvSpPr>
            <a:spLocks noGrp="1"/>
          </p:cNvSpPr>
          <p:nvPr>
            <p:ph type="tbl" sz="quarter" idx="15" hasCustomPrompt="1"/>
          </p:nvPr>
        </p:nvSpPr>
        <p:spPr>
          <a:xfrm>
            <a:off x="349201" y="1800000"/>
            <a:ext cx="11234468" cy="3960000"/>
          </a:xfrm>
        </p:spPr>
        <p:txBody>
          <a:bodyPr anchor="ctr" anchorCtr="0"/>
          <a:lstStyle>
            <a:lvl1pPr algn="ctr">
              <a:defRPr/>
            </a:lvl1pPr>
          </a:lstStyle>
          <a:p>
            <a:r>
              <a:rPr lang="en-AU"/>
              <a:t>Click icon to insert Table here</a:t>
            </a:r>
          </a:p>
        </p:txBody>
      </p:sp>
    </p:spTree>
    <p:extLst>
      <p:ext uri="{BB962C8B-B14F-4D97-AF65-F5344CB8AC3E}">
        <p14:creationId xmlns:p14="http://schemas.microsoft.com/office/powerpoint/2010/main" val="426540472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0" y="1800000"/>
            <a:ext cx="11234469"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7834005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5">
            <a:extLst>
              <a:ext uri="{FF2B5EF4-FFF2-40B4-BE49-F238E27FC236}">
                <a16:creationId xmlns:a16="http://schemas.microsoft.com/office/drawing/2014/main" id="{730FA7A2-CC7C-CD70-36FA-D5AA337E8926}"/>
              </a:ext>
            </a:extLst>
          </p:cNvPr>
          <p:cNvSpPr>
            <a:spLocks noGrp="1"/>
          </p:cNvSpPr>
          <p:nvPr>
            <p:ph type="ftr" sz="quarter" idx="15"/>
          </p:nvPr>
        </p:nvSpPr>
        <p:spPr/>
        <p:txBody>
          <a:bodyPr/>
          <a:lstStyle/>
          <a:p>
            <a:r>
              <a:rPr lang="en-AU"/>
              <a:t>SciDev Ltd | AcquaTech </a:t>
            </a:r>
          </a:p>
        </p:txBody>
      </p:sp>
      <p:sp>
        <p:nvSpPr>
          <p:cNvPr id="2" name="Title 1">
            <a:extLst>
              <a:ext uri="{FF2B5EF4-FFF2-40B4-BE49-F238E27FC236}">
                <a16:creationId xmlns:a16="http://schemas.microsoft.com/office/drawing/2014/main" id="{96080A53-5C08-E6F1-0FE8-AE30EA04E8A4}"/>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201F6625-D076-BADA-E51D-E3D68B3AB507}"/>
              </a:ext>
            </a:extLst>
          </p:cNvPr>
          <p:cNvSpPr>
            <a:spLocks noGrp="1"/>
          </p:cNvSpPr>
          <p:nvPr>
            <p:ph sz="quarter" idx="14"/>
          </p:nvPr>
        </p:nvSpPr>
        <p:spPr>
          <a:xfrm>
            <a:off x="349200"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471CC10F-BE87-5FE3-2618-F23EA3F2BD2B}"/>
              </a:ext>
            </a:extLst>
          </p:cNvPr>
          <p:cNvSpPr>
            <a:spLocks noGrp="1"/>
          </p:cNvSpPr>
          <p:nvPr>
            <p:ph sz="quarter" idx="16"/>
          </p:nvPr>
        </p:nvSpPr>
        <p:spPr>
          <a:xfrm>
            <a:off x="6179769"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9490636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Content_4 Images">
    <p:bg>
      <p:bgPr>
        <a:solidFill>
          <a:srgbClr val="E9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200" y="421200"/>
            <a:ext cx="4284000" cy="878400"/>
          </a:xfrm>
        </p:spPr>
        <p:txBody>
          <a:bodyPr/>
          <a:lstStyle>
            <a:lvl1pPr>
              <a:defRPr>
                <a:solidFill>
                  <a:srgbClr val="2E3A3C"/>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5" name="object 4">
            <a:extLst>
              <a:ext uri="{FF2B5EF4-FFF2-40B4-BE49-F238E27FC236}">
                <a16:creationId xmlns:a16="http://schemas.microsoft.com/office/drawing/2014/main" id="{D44DD74A-BA0D-2CF1-C02D-04EC7B2C0272}"/>
              </a:ext>
            </a:extLst>
          </p:cNvPr>
          <p:cNvSpPr/>
          <p:nvPr userDrawn="1"/>
        </p:nvSpPr>
        <p:spPr>
          <a:xfrm>
            <a:off x="389645" y="2594634"/>
            <a:ext cx="0" cy="3247390"/>
          </a:xfrm>
          <a:custGeom>
            <a:avLst/>
            <a:gdLst/>
            <a:ahLst/>
            <a:cxnLst/>
            <a:rect l="l" t="t" r="r" b="b"/>
            <a:pathLst>
              <a:path h="3247390">
                <a:moveTo>
                  <a:pt x="0" y="0"/>
                </a:moveTo>
                <a:lnTo>
                  <a:pt x="0" y="3247199"/>
                </a:lnTo>
              </a:path>
            </a:pathLst>
          </a:custGeom>
          <a:ln w="6350">
            <a:solidFill>
              <a:schemeClr val="accent5"/>
            </a:solidFill>
          </a:ln>
        </p:spPr>
        <p:txBody>
          <a:bodyPr wrap="square" lIns="0" tIns="0" rIns="0" bIns="0" rtlCol="0"/>
          <a:lstStyle/>
          <a:p>
            <a:endParaRPr/>
          </a:p>
        </p:txBody>
      </p:sp>
      <p:sp>
        <p:nvSpPr>
          <p:cNvPr id="7" name="Text Placeholder 6">
            <a:extLst>
              <a:ext uri="{FF2B5EF4-FFF2-40B4-BE49-F238E27FC236}">
                <a16:creationId xmlns:a16="http://schemas.microsoft.com/office/drawing/2014/main" id="{B9E66645-71A3-03FE-82A2-412858F13730}"/>
              </a:ext>
            </a:extLst>
          </p:cNvPr>
          <p:cNvSpPr>
            <a:spLocks noGrp="1"/>
          </p:cNvSpPr>
          <p:nvPr>
            <p:ph type="body" sz="quarter" idx="12"/>
          </p:nvPr>
        </p:nvSpPr>
        <p:spPr>
          <a:xfrm>
            <a:off x="547200" y="2616346"/>
            <a:ext cx="4086000" cy="3152914"/>
          </a:xfrm>
        </p:spPr>
        <p:txBody>
          <a:bodyPr/>
          <a:lstStyle>
            <a:lvl1pPr>
              <a:defRPr>
                <a:solidFill>
                  <a:schemeClr val="accent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8C191228-789F-37D4-5482-C9D3BE8ADC52}"/>
              </a:ext>
            </a:extLst>
          </p:cNvPr>
          <p:cNvSpPr>
            <a:spLocks noGrp="1"/>
          </p:cNvSpPr>
          <p:nvPr>
            <p:ph type="pic" sz="quarter" idx="13" hasCustomPrompt="1"/>
          </p:nvPr>
        </p:nvSpPr>
        <p:spPr>
          <a:xfrm>
            <a:off x="5209200" y="0"/>
            <a:ext cx="3416400" cy="3366000"/>
          </a:xfrm>
        </p:spPr>
        <p:txBody>
          <a:bodyPr anchor="ctr" anchorCtr="0"/>
          <a:lstStyle>
            <a:lvl1pPr algn="ctr">
              <a:defRPr/>
            </a:lvl1pPr>
          </a:lstStyle>
          <a:p>
            <a:r>
              <a:rPr lang="en-AU"/>
              <a:t>Click icon to Insert image here</a:t>
            </a:r>
          </a:p>
        </p:txBody>
      </p:sp>
      <p:sp>
        <p:nvSpPr>
          <p:cNvPr id="10" name="Picture Placeholder 8">
            <a:extLst>
              <a:ext uri="{FF2B5EF4-FFF2-40B4-BE49-F238E27FC236}">
                <a16:creationId xmlns:a16="http://schemas.microsoft.com/office/drawing/2014/main" id="{B6A9FFB9-FB04-8DC9-F586-1E3F206423B0}"/>
              </a:ext>
            </a:extLst>
          </p:cNvPr>
          <p:cNvSpPr>
            <a:spLocks noGrp="1"/>
          </p:cNvSpPr>
          <p:nvPr>
            <p:ph type="pic" sz="quarter" idx="14" hasCustomPrompt="1"/>
          </p:nvPr>
        </p:nvSpPr>
        <p:spPr>
          <a:xfrm>
            <a:off x="8769900" y="0"/>
            <a:ext cx="3416400" cy="3366000"/>
          </a:xfrm>
        </p:spPr>
        <p:txBody>
          <a:bodyPr anchor="ctr" anchorCtr="0"/>
          <a:lstStyle>
            <a:lvl1pPr algn="ctr">
              <a:defRPr/>
            </a:lvl1pPr>
          </a:lstStyle>
          <a:p>
            <a:r>
              <a:rPr lang="en-AU"/>
              <a:t>Click icon to Insert image here</a:t>
            </a:r>
          </a:p>
        </p:txBody>
      </p:sp>
      <p:sp>
        <p:nvSpPr>
          <p:cNvPr id="11" name="Picture Placeholder 8">
            <a:extLst>
              <a:ext uri="{FF2B5EF4-FFF2-40B4-BE49-F238E27FC236}">
                <a16:creationId xmlns:a16="http://schemas.microsoft.com/office/drawing/2014/main" id="{909FB7BF-5FC4-E67F-E628-63EC9EC6D3F7}"/>
              </a:ext>
            </a:extLst>
          </p:cNvPr>
          <p:cNvSpPr>
            <a:spLocks noGrp="1"/>
          </p:cNvSpPr>
          <p:nvPr>
            <p:ph type="pic" sz="quarter" idx="15" hasCustomPrompt="1"/>
          </p:nvPr>
        </p:nvSpPr>
        <p:spPr>
          <a:xfrm>
            <a:off x="5209200" y="3492001"/>
            <a:ext cx="3416400" cy="3366000"/>
          </a:xfrm>
        </p:spPr>
        <p:txBody>
          <a:bodyPr anchor="ctr" anchorCtr="0"/>
          <a:lstStyle>
            <a:lvl1pPr algn="ctr">
              <a:defRPr/>
            </a:lvl1pPr>
          </a:lstStyle>
          <a:p>
            <a:r>
              <a:rPr lang="en-AU"/>
              <a:t>Click icon to Insert image here</a:t>
            </a:r>
          </a:p>
        </p:txBody>
      </p:sp>
      <p:sp>
        <p:nvSpPr>
          <p:cNvPr id="15" name="Picture Placeholder 14">
            <a:extLst>
              <a:ext uri="{FF2B5EF4-FFF2-40B4-BE49-F238E27FC236}">
                <a16:creationId xmlns:a16="http://schemas.microsoft.com/office/drawing/2014/main" id="{B56576EE-A1BE-CE83-31BE-E662B7D58122}"/>
              </a:ext>
            </a:extLst>
          </p:cNvPr>
          <p:cNvSpPr>
            <a:spLocks noGrp="1"/>
          </p:cNvSpPr>
          <p:nvPr>
            <p:ph type="pic" sz="quarter" idx="16" hasCustomPrompt="1"/>
          </p:nvPr>
        </p:nvSpPr>
        <p:spPr>
          <a:xfrm>
            <a:off x="8769900" y="3492001"/>
            <a:ext cx="3416400" cy="3366000"/>
          </a:xfrm>
          <a:custGeom>
            <a:avLst/>
            <a:gdLst>
              <a:gd name="connsiteX0" fmla="*/ 0 w 3416400"/>
              <a:gd name="connsiteY0" fmla="*/ 0 h 3366000"/>
              <a:gd name="connsiteX1" fmla="*/ 3416400 w 3416400"/>
              <a:gd name="connsiteY1" fmla="*/ 0 h 3366000"/>
              <a:gd name="connsiteX2" fmla="*/ 3416400 w 3416400"/>
              <a:gd name="connsiteY2" fmla="*/ 2642527 h 3366000"/>
              <a:gd name="connsiteX3" fmla="*/ 2682862 w 3416400"/>
              <a:gd name="connsiteY3" fmla="*/ 3366000 h 3366000"/>
              <a:gd name="connsiteX4" fmla="*/ 0 w 3416400"/>
              <a:gd name="connsiteY4" fmla="*/ 3366000 h 33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400" h="3366000">
                <a:moveTo>
                  <a:pt x="0" y="0"/>
                </a:moveTo>
                <a:lnTo>
                  <a:pt x="3416400" y="0"/>
                </a:lnTo>
                <a:lnTo>
                  <a:pt x="3416400" y="2642527"/>
                </a:lnTo>
                <a:lnTo>
                  <a:pt x="2682862" y="3366000"/>
                </a:lnTo>
                <a:lnTo>
                  <a:pt x="0" y="336600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Ltd | AcquaTech </a:t>
            </a:r>
          </a:p>
        </p:txBody>
      </p:sp>
    </p:spTree>
    <p:extLst>
      <p:ext uri="{BB962C8B-B14F-4D97-AF65-F5344CB8AC3E}">
        <p14:creationId xmlns:p14="http://schemas.microsoft.com/office/powerpoint/2010/main" val="80895965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_2 Images">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17" name="Picture Placeholder 16">
            <a:extLst>
              <a:ext uri="{FF2B5EF4-FFF2-40B4-BE49-F238E27FC236}">
                <a16:creationId xmlns:a16="http://schemas.microsoft.com/office/drawing/2014/main" id="{FBC944C2-C164-EB60-CCBA-CF2F7DB57514}"/>
              </a:ext>
            </a:extLst>
          </p:cNvPr>
          <p:cNvSpPr>
            <a:spLocks noGrp="1"/>
          </p:cNvSpPr>
          <p:nvPr>
            <p:ph type="pic" sz="quarter" idx="15" hasCustomPrompt="1"/>
          </p:nvPr>
        </p:nvSpPr>
        <p:spPr>
          <a:xfrm>
            <a:off x="5381624" y="1688400"/>
            <a:ext cx="6772275" cy="5093400"/>
          </a:xfrm>
          <a:custGeom>
            <a:avLst/>
            <a:gdLst>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5169600 h 5169600"/>
              <a:gd name="connsiteX4" fmla="*/ 6838400 w 6838800"/>
              <a:gd name="connsiteY4" fmla="*/ 4440900 h 5169600"/>
              <a:gd name="connsiteX5" fmla="*/ 6099563 w 6838800"/>
              <a:gd name="connsiteY5" fmla="*/ 5169600 h 5169600"/>
              <a:gd name="connsiteX6" fmla="*/ 0 w 6838800"/>
              <a:gd name="connsiteY6" fmla="*/ 5169600 h 5169600"/>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4440900 h 5169600"/>
              <a:gd name="connsiteX4" fmla="*/ 6099563 w 6838800"/>
              <a:gd name="connsiteY4" fmla="*/ 5169600 h 5169600"/>
              <a:gd name="connsiteX5" fmla="*/ 0 w 6838800"/>
              <a:gd name="connsiteY5" fmla="*/ 5169600 h 5169600"/>
              <a:gd name="connsiteX6" fmla="*/ 0 w 6838800"/>
              <a:gd name="connsiteY6" fmla="*/ 0 h 5169600"/>
              <a:gd name="connsiteX0" fmla="*/ 0 w 6838800"/>
              <a:gd name="connsiteY0" fmla="*/ 0 h 5169600"/>
              <a:gd name="connsiteX1" fmla="*/ 6838800 w 6838800"/>
              <a:gd name="connsiteY1" fmla="*/ 0 h 5169600"/>
              <a:gd name="connsiteX2" fmla="*/ 6838400 w 6838800"/>
              <a:gd name="connsiteY2" fmla="*/ 4440900 h 5169600"/>
              <a:gd name="connsiteX3" fmla="*/ 6099563 w 6838800"/>
              <a:gd name="connsiteY3" fmla="*/ 5169600 h 5169600"/>
              <a:gd name="connsiteX4" fmla="*/ 0 w 6838800"/>
              <a:gd name="connsiteY4" fmla="*/ 5169600 h 5169600"/>
              <a:gd name="connsiteX5" fmla="*/ 0 w 6838800"/>
              <a:gd name="connsiteY5" fmla="*/ 0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800" h="5169600">
                <a:moveTo>
                  <a:pt x="0" y="0"/>
                </a:moveTo>
                <a:lnTo>
                  <a:pt x="6838800" y="0"/>
                </a:lnTo>
                <a:cubicBezTo>
                  <a:pt x="6838667" y="1480300"/>
                  <a:pt x="6838533" y="2960600"/>
                  <a:pt x="6838400" y="4440900"/>
                </a:cubicBezTo>
                <a:lnTo>
                  <a:pt x="6099563" y="5169600"/>
                </a:lnTo>
                <a:lnTo>
                  <a:pt x="0" y="51696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Ltd | AcquaTech </a:t>
            </a:r>
          </a:p>
        </p:txBody>
      </p:sp>
      <p:pic>
        <p:nvPicPr>
          <p:cNvPr id="6" name="object 2">
            <a:extLst>
              <a:ext uri="{FF2B5EF4-FFF2-40B4-BE49-F238E27FC236}">
                <a16:creationId xmlns:a16="http://schemas.microsoft.com/office/drawing/2014/main" id="{88BF7F3D-5838-8F3D-C3A2-CD4CA32CB36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384843" y="421200"/>
            <a:ext cx="1447800" cy="279182"/>
          </a:xfrm>
          <a:prstGeom prst="rect">
            <a:avLst/>
          </a:prstGeom>
        </p:spPr>
      </p:pic>
      <p:sp>
        <p:nvSpPr>
          <p:cNvPr id="14" name="Picture Placeholder 13">
            <a:extLst>
              <a:ext uri="{FF2B5EF4-FFF2-40B4-BE49-F238E27FC236}">
                <a16:creationId xmlns:a16="http://schemas.microsoft.com/office/drawing/2014/main" id="{553AD292-282D-9165-124E-AD8572937E39}"/>
              </a:ext>
            </a:extLst>
          </p:cNvPr>
          <p:cNvSpPr>
            <a:spLocks noGrp="1"/>
          </p:cNvSpPr>
          <p:nvPr>
            <p:ph type="pic" sz="quarter" idx="16" hasCustomPrompt="1"/>
          </p:nvPr>
        </p:nvSpPr>
        <p:spPr>
          <a:xfrm>
            <a:off x="50006" y="1688401"/>
            <a:ext cx="5283993" cy="5093400"/>
          </a:xfrm>
          <a:custGeom>
            <a:avLst/>
            <a:gdLst>
              <a:gd name="connsiteX0" fmla="*/ 0 w 5346000"/>
              <a:gd name="connsiteY0" fmla="*/ 0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0 w 5346000"/>
              <a:gd name="connsiteY0" fmla="*/ 2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7228 w 5346000"/>
              <a:gd name="connsiteY4" fmla="*/ 429377 h 5169600"/>
              <a:gd name="connsiteX5" fmla="*/ 552450 w 5346000"/>
              <a:gd name="connsiteY5" fmla="*/ 8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000" h="5169600">
                <a:moveTo>
                  <a:pt x="552450" y="8"/>
                </a:moveTo>
                <a:lnTo>
                  <a:pt x="5346000" y="0"/>
                </a:lnTo>
                <a:lnTo>
                  <a:pt x="5346000" y="5169600"/>
                </a:lnTo>
                <a:lnTo>
                  <a:pt x="0" y="5169600"/>
                </a:lnTo>
                <a:cubicBezTo>
                  <a:pt x="2409" y="3589526"/>
                  <a:pt x="4819" y="2009451"/>
                  <a:pt x="7228" y="429377"/>
                </a:cubicBezTo>
                <a:lnTo>
                  <a:pt x="552450" y="8"/>
                </a:lnTo>
                <a:close/>
              </a:path>
            </a:pathLst>
          </a:custGeom>
        </p:spPr>
        <p:txBody>
          <a:bodyPr wrap="square" anchor="ctr" anchorCtr="0">
            <a:noAutofit/>
          </a:bodyPr>
          <a:lstStyle>
            <a:lvl1pPr algn="ctr">
              <a:defRPr/>
            </a:lvl1pPr>
          </a:lstStyle>
          <a:p>
            <a:r>
              <a:rPr lang="en-AU"/>
              <a:t>Click icon to Insert image here</a:t>
            </a:r>
          </a:p>
        </p:txBody>
      </p:sp>
      <p:sp>
        <p:nvSpPr>
          <p:cNvPr id="20" name="Text Placeholder 19">
            <a:extLst>
              <a:ext uri="{FF2B5EF4-FFF2-40B4-BE49-F238E27FC236}">
                <a16:creationId xmlns:a16="http://schemas.microsoft.com/office/drawing/2014/main" id="{3AA472DA-C575-FFD1-5C93-1F6F2670B0D1}"/>
              </a:ext>
            </a:extLst>
          </p:cNvPr>
          <p:cNvSpPr>
            <a:spLocks noGrp="1"/>
          </p:cNvSpPr>
          <p:nvPr>
            <p:ph type="body" sz="quarter" idx="17"/>
          </p:nvPr>
        </p:nvSpPr>
        <p:spPr>
          <a:xfrm>
            <a:off x="581849"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
        <p:nvSpPr>
          <p:cNvPr id="21" name="Text Placeholder 19">
            <a:extLst>
              <a:ext uri="{FF2B5EF4-FFF2-40B4-BE49-F238E27FC236}">
                <a16:creationId xmlns:a16="http://schemas.microsoft.com/office/drawing/2014/main" id="{86DAEED5-DF47-16CB-FA1F-FF5875914975}"/>
              </a:ext>
            </a:extLst>
          </p:cNvPr>
          <p:cNvSpPr>
            <a:spLocks noGrp="1"/>
          </p:cNvSpPr>
          <p:nvPr>
            <p:ph type="body" sz="quarter" idx="18"/>
          </p:nvPr>
        </p:nvSpPr>
        <p:spPr>
          <a:xfrm>
            <a:off x="7278275"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391694665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Highlights &amp; Chart">
    <p:bg>
      <p:bgPr>
        <a:solidFill>
          <a:srgbClr val="E9F5F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BF50F0E-5FD8-B92B-42F6-FC51313D8978}"/>
              </a:ext>
            </a:extLst>
          </p:cNvPr>
          <p:cNvSpPr/>
          <p:nvPr userDrawn="1"/>
        </p:nvSpPr>
        <p:spPr>
          <a:xfrm>
            <a:off x="2077677" y="1509068"/>
            <a:ext cx="10114324" cy="5348932"/>
          </a:xfrm>
          <a:custGeom>
            <a:avLst/>
            <a:gdLst>
              <a:gd name="connsiteX0" fmla="*/ 0 w 10114324"/>
              <a:gd name="connsiteY0" fmla="*/ 0 h 5362060"/>
              <a:gd name="connsiteX1" fmla="*/ 326868 w 10114324"/>
              <a:gd name="connsiteY1" fmla="*/ 0 h 5362060"/>
              <a:gd name="connsiteX2" fmla="*/ 330009 w 10114324"/>
              <a:gd name="connsiteY2" fmla="*/ 0 h 5362060"/>
              <a:gd name="connsiteX3" fmla="*/ 10114324 w 10114324"/>
              <a:gd name="connsiteY3" fmla="*/ 0 h 5362060"/>
              <a:gd name="connsiteX4" fmla="*/ 10114324 w 10114324"/>
              <a:gd name="connsiteY4" fmla="*/ 5362060 h 5362060"/>
              <a:gd name="connsiteX5" fmla="*/ 326868 w 10114324"/>
              <a:gd name="connsiteY5" fmla="*/ 5362060 h 5362060"/>
              <a:gd name="connsiteX6" fmla="*/ 326868 w 10114324"/>
              <a:gd name="connsiteY6" fmla="*/ 312001 h 53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4324" h="5362060">
                <a:moveTo>
                  <a:pt x="0" y="0"/>
                </a:moveTo>
                <a:lnTo>
                  <a:pt x="326868" y="0"/>
                </a:lnTo>
                <a:lnTo>
                  <a:pt x="330009" y="0"/>
                </a:lnTo>
                <a:lnTo>
                  <a:pt x="10114324" y="0"/>
                </a:lnTo>
                <a:lnTo>
                  <a:pt x="10114324" y="5362060"/>
                </a:lnTo>
                <a:lnTo>
                  <a:pt x="326868" y="5362060"/>
                </a:lnTo>
                <a:lnTo>
                  <a:pt x="326868" y="31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AU"/>
              <a:t> 	</a:t>
            </a:r>
          </a:p>
        </p:txBody>
      </p:sp>
      <p:sp>
        <p:nvSpPr>
          <p:cNvPr id="6" name="Title 5">
            <a:extLst>
              <a:ext uri="{FF2B5EF4-FFF2-40B4-BE49-F238E27FC236}">
                <a16:creationId xmlns:a16="http://schemas.microsoft.com/office/drawing/2014/main" id="{455FCADD-E2B5-9263-3CFE-751935AEEDC1}"/>
              </a:ext>
            </a:extLst>
          </p:cNvPr>
          <p:cNvSpPr>
            <a:spLocks noGrp="1"/>
          </p:cNvSpPr>
          <p:nvPr>
            <p:ph type="title"/>
          </p:nvPr>
        </p:nvSpPr>
        <p:spPr/>
        <p:txBody>
          <a:bodyPr/>
          <a:lstStyle>
            <a:lvl1pPr>
              <a:defRPr>
                <a:solidFill>
                  <a:srgbClr val="2E3A3C"/>
                </a:solidFill>
              </a:defRPr>
            </a:lvl1pPr>
          </a:lstStyle>
          <a:p>
            <a:r>
              <a:rPr lang="en-US"/>
              <a:t>Click to edit Master title style</a:t>
            </a:r>
            <a:endParaRPr lang="en-AU"/>
          </a:p>
        </p:txBody>
      </p:sp>
      <p:sp>
        <p:nvSpPr>
          <p:cNvPr id="8" name="object 22">
            <a:extLst>
              <a:ext uri="{FF2B5EF4-FFF2-40B4-BE49-F238E27FC236}">
                <a16:creationId xmlns:a16="http://schemas.microsoft.com/office/drawing/2014/main" id="{93F63826-D20A-0127-61AE-8A15D692F8FC}"/>
              </a:ext>
            </a:extLst>
          </p:cNvPr>
          <p:cNvSpPr/>
          <p:nvPr userDrawn="1"/>
        </p:nvSpPr>
        <p:spPr>
          <a:xfrm>
            <a:off x="347300" y="1815128"/>
            <a:ext cx="1555750" cy="0"/>
          </a:xfrm>
          <a:custGeom>
            <a:avLst/>
            <a:gdLst/>
            <a:ahLst/>
            <a:cxnLst/>
            <a:rect l="l" t="t" r="r" b="b"/>
            <a:pathLst>
              <a:path w="1555750">
                <a:moveTo>
                  <a:pt x="0" y="0"/>
                </a:moveTo>
                <a:lnTo>
                  <a:pt x="1555711" y="0"/>
                </a:lnTo>
              </a:path>
            </a:pathLst>
          </a:custGeom>
          <a:ln w="50800">
            <a:solidFill>
              <a:schemeClr val="accent4"/>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35E1324C-3121-0DA9-0F3C-3A819EB601A9}"/>
              </a:ext>
            </a:extLst>
          </p:cNvPr>
          <p:cNvSpPr>
            <a:spLocks noGrp="1"/>
          </p:cNvSpPr>
          <p:nvPr>
            <p:ph type="body" sz="quarter" idx="12"/>
          </p:nvPr>
        </p:nvSpPr>
        <p:spPr>
          <a:xfrm>
            <a:off x="347301" y="1918493"/>
            <a:ext cx="1555750" cy="2919413"/>
          </a:xfrm>
        </p:spPr>
        <p:txBody>
          <a:bodyPr/>
          <a:lstStyle>
            <a:lvl1pPr>
              <a:lnSpc>
                <a:spcPts val="1400"/>
              </a:lnSpc>
              <a:spcAft>
                <a:spcPts val="300"/>
              </a:spcAft>
              <a:defRPr sz="120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a:lnSpc>
                <a:spcPct val="100000"/>
              </a:lnSpc>
              <a:spcAft>
                <a:spcPts val="300"/>
              </a:spcAft>
              <a:defRPr sz="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object 4">
            <a:extLst>
              <a:ext uri="{FF2B5EF4-FFF2-40B4-BE49-F238E27FC236}">
                <a16:creationId xmlns:a16="http://schemas.microsoft.com/office/drawing/2014/main" id="{F22FBBDA-455D-DA39-2367-FA8BCFF5803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4" name="Footer Placeholder 13">
            <a:extLst>
              <a:ext uri="{FF2B5EF4-FFF2-40B4-BE49-F238E27FC236}">
                <a16:creationId xmlns:a16="http://schemas.microsoft.com/office/drawing/2014/main" id="{82A24047-1A8C-88A1-3EE6-6ED84A89D93C}"/>
              </a:ext>
            </a:extLst>
          </p:cNvPr>
          <p:cNvSpPr>
            <a:spLocks noGrp="1"/>
          </p:cNvSpPr>
          <p:nvPr>
            <p:ph type="ftr" sz="quarter" idx="13"/>
          </p:nvPr>
        </p:nvSpPr>
        <p:spPr/>
        <p:txBody>
          <a:bodyPr/>
          <a:lstStyle/>
          <a:p>
            <a:r>
              <a:rPr lang="en-AU"/>
              <a:t>SciDev Ltd | AcquaTech </a:t>
            </a:r>
          </a:p>
        </p:txBody>
      </p:sp>
      <p:pic>
        <p:nvPicPr>
          <p:cNvPr id="18" name="object 2">
            <a:extLst>
              <a:ext uri="{FF2B5EF4-FFF2-40B4-BE49-F238E27FC236}">
                <a16:creationId xmlns:a16="http://schemas.microsoft.com/office/drawing/2014/main" id="{5AB4C92E-C7AB-D646-92FE-BF121521E3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20" name="Chart Placeholder 19">
            <a:extLst>
              <a:ext uri="{FF2B5EF4-FFF2-40B4-BE49-F238E27FC236}">
                <a16:creationId xmlns:a16="http://schemas.microsoft.com/office/drawing/2014/main" id="{4D179535-667C-57DF-52E8-AB567253EB5B}"/>
              </a:ext>
            </a:extLst>
          </p:cNvPr>
          <p:cNvSpPr>
            <a:spLocks noGrp="1"/>
          </p:cNvSpPr>
          <p:nvPr>
            <p:ph type="chart" sz="quarter" idx="14" hasCustomPrompt="1"/>
          </p:nvPr>
        </p:nvSpPr>
        <p:spPr>
          <a:xfrm>
            <a:off x="3290399" y="1915199"/>
            <a:ext cx="6206400" cy="4089600"/>
          </a:xfrm>
        </p:spPr>
        <p:txBody>
          <a:bodyPr anchor="ctr" anchorCtr="0"/>
          <a:lstStyle>
            <a:lvl1pPr algn="ctr">
              <a:defRPr sz="1200"/>
            </a:lvl1pPr>
          </a:lstStyle>
          <a:p>
            <a:r>
              <a:rPr lang="en-AU"/>
              <a:t>Click Chart icon to insert Chart here</a:t>
            </a:r>
          </a:p>
        </p:txBody>
      </p:sp>
      <p:sp>
        <p:nvSpPr>
          <p:cNvPr id="21" name="Text Placeholder 12">
            <a:extLst>
              <a:ext uri="{FF2B5EF4-FFF2-40B4-BE49-F238E27FC236}">
                <a16:creationId xmlns:a16="http://schemas.microsoft.com/office/drawing/2014/main" id="{95FFA8FC-991A-3FA7-3AE4-B532DEC27B5A}"/>
              </a:ext>
            </a:extLst>
          </p:cNvPr>
          <p:cNvSpPr>
            <a:spLocks noGrp="1"/>
          </p:cNvSpPr>
          <p:nvPr>
            <p:ph type="body" sz="quarter" idx="15"/>
          </p:nvPr>
        </p:nvSpPr>
        <p:spPr>
          <a:xfrm>
            <a:off x="10015199" y="2258870"/>
            <a:ext cx="1769280"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2" name="Text Placeholder 12">
            <a:extLst>
              <a:ext uri="{FF2B5EF4-FFF2-40B4-BE49-F238E27FC236}">
                <a16:creationId xmlns:a16="http://schemas.microsoft.com/office/drawing/2014/main" id="{8F978A9C-5709-F458-20E4-A3D224D86E4C}"/>
              </a:ext>
            </a:extLst>
          </p:cNvPr>
          <p:cNvSpPr>
            <a:spLocks noGrp="1"/>
          </p:cNvSpPr>
          <p:nvPr>
            <p:ph type="body" sz="quarter" idx="16"/>
          </p:nvPr>
        </p:nvSpPr>
        <p:spPr>
          <a:xfrm>
            <a:off x="10416479" y="2701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3" name="Picture Placeholder 8">
            <a:extLst>
              <a:ext uri="{FF2B5EF4-FFF2-40B4-BE49-F238E27FC236}">
                <a16:creationId xmlns:a16="http://schemas.microsoft.com/office/drawing/2014/main" id="{ED3AB6B2-6727-E888-0E90-1A79F137C893}"/>
              </a:ext>
            </a:extLst>
          </p:cNvPr>
          <p:cNvSpPr>
            <a:spLocks noGrp="1"/>
          </p:cNvSpPr>
          <p:nvPr>
            <p:ph type="pic" sz="quarter" idx="17" hasCustomPrompt="1"/>
          </p:nvPr>
        </p:nvSpPr>
        <p:spPr>
          <a:xfrm>
            <a:off x="10019920" y="2749186"/>
            <a:ext cx="288000" cy="288000"/>
          </a:xfrm>
        </p:spPr>
        <p:txBody>
          <a:bodyPr anchor="ctr" anchorCtr="0"/>
          <a:lstStyle>
            <a:lvl1pPr algn="ctr">
              <a:lnSpc>
                <a:spcPct val="100000"/>
              </a:lnSpc>
              <a:defRPr sz="600" b="0"/>
            </a:lvl1pPr>
          </a:lstStyle>
          <a:p>
            <a:r>
              <a:rPr lang="en-AU"/>
              <a:t>Insert icon here</a:t>
            </a:r>
          </a:p>
        </p:txBody>
      </p:sp>
      <p:sp>
        <p:nvSpPr>
          <p:cNvPr id="24" name="Text Placeholder 12">
            <a:extLst>
              <a:ext uri="{FF2B5EF4-FFF2-40B4-BE49-F238E27FC236}">
                <a16:creationId xmlns:a16="http://schemas.microsoft.com/office/drawing/2014/main" id="{53917097-2FAC-68FA-7248-3F8A2E00D025}"/>
              </a:ext>
            </a:extLst>
          </p:cNvPr>
          <p:cNvSpPr>
            <a:spLocks noGrp="1"/>
          </p:cNvSpPr>
          <p:nvPr>
            <p:ph type="body" sz="quarter" idx="18"/>
          </p:nvPr>
        </p:nvSpPr>
        <p:spPr>
          <a:xfrm>
            <a:off x="10015199" y="3392345"/>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5" name="Text Placeholder 12">
            <a:extLst>
              <a:ext uri="{FF2B5EF4-FFF2-40B4-BE49-F238E27FC236}">
                <a16:creationId xmlns:a16="http://schemas.microsoft.com/office/drawing/2014/main" id="{D425CC7C-4317-F002-110B-4DCC18610BF2}"/>
              </a:ext>
            </a:extLst>
          </p:cNvPr>
          <p:cNvSpPr>
            <a:spLocks noGrp="1"/>
          </p:cNvSpPr>
          <p:nvPr>
            <p:ph type="body" sz="quarter" idx="19"/>
          </p:nvPr>
        </p:nvSpPr>
        <p:spPr>
          <a:xfrm>
            <a:off x="10416479" y="3834896"/>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6" name="Picture Placeholder 8">
            <a:extLst>
              <a:ext uri="{FF2B5EF4-FFF2-40B4-BE49-F238E27FC236}">
                <a16:creationId xmlns:a16="http://schemas.microsoft.com/office/drawing/2014/main" id="{D1E3506C-6890-5185-032C-FE20462B366C}"/>
              </a:ext>
            </a:extLst>
          </p:cNvPr>
          <p:cNvSpPr>
            <a:spLocks noGrp="1"/>
          </p:cNvSpPr>
          <p:nvPr>
            <p:ph type="pic" sz="quarter" idx="20" hasCustomPrompt="1"/>
          </p:nvPr>
        </p:nvSpPr>
        <p:spPr>
          <a:xfrm>
            <a:off x="10019920" y="3882661"/>
            <a:ext cx="288000" cy="288000"/>
          </a:xfrm>
        </p:spPr>
        <p:txBody>
          <a:bodyPr anchor="ctr" anchorCtr="0"/>
          <a:lstStyle>
            <a:lvl1pPr algn="ctr">
              <a:lnSpc>
                <a:spcPct val="100000"/>
              </a:lnSpc>
              <a:defRPr sz="600" b="0"/>
            </a:lvl1pPr>
          </a:lstStyle>
          <a:p>
            <a:r>
              <a:rPr lang="en-AU"/>
              <a:t>Insert icon here</a:t>
            </a:r>
          </a:p>
        </p:txBody>
      </p:sp>
      <p:sp>
        <p:nvSpPr>
          <p:cNvPr id="27" name="Text Placeholder 12">
            <a:extLst>
              <a:ext uri="{FF2B5EF4-FFF2-40B4-BE49-F238E27FC236}">
                <a16:creationId xmlns:a16="http://schemas.microsoft.com/office/drawing/2014/main" id="{8789A1CA-F801-6D89-5D2D-CEBFE8ED842A}"/>
              </a:ext>
            </a:extLst>
          </p:cNvPr>
          <p:cNvSpPr>
            <a:spLocks noGrp="1"/>
          </p:cNvSpPr>
          <p:nvPr>
            <p:ph type="body" sz="quarter" idx="21"/>
          </p:nvPr>
        </p:nvSpPr>
        <p:spPr>
          <a:xfrm>
            <a:off x="10015199" y="4544870"/>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8" name="Text Placeholder 12">
            <a:extLst>
              <a:ext uri="{FF2B5EF4-FFF2-40B4-BE49-F238E27FC236}">
                <a16:creationId xmlns:a16="http://schemas.microsoft.com/office/drawing/2014/main" id="{EDB900C7-64B1-0F89-7B39-BF5F06A58C43}"/>
              </a:ext>
            </a:extLst>
          </p:cNvPr>
          <p:cNvSpPr>
            <a:spLocks noGrp="1"/>
          </p:cNvSpPr>
          <p:nvPr>
            <p:ph type="body" sz="quarter" idx="22"/>
          </p:nvPr>
        </p:nvSpPr>
        <p:spPr>
          <a:xfrm>
            <a:off x="10416479" y="4987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9" name="Picture Placeholder 8">
            <a:extLst>
              <a:ext uri="{FF2B5EF4-FFF2-40B4-BE49-F238E27FC236}">
                <a16:creationId xmlns:a16="http://schemas.microsoft.com/office/drawing/2014/main" id="{9BA8CA96-EF30-F5CE-4A7C-6AC1C92BB260}"/>
              </a:ext>
            </a:extLst>
          </p:cNvPr>
          <p:cNvSpPr>
            <a:spLocks noGrp="1"/>
          </p:cNvSpPr>
          <p:nvPr>
            <p:ph type="pic" sz="quarter" idx="23" hasCustomPrompt="1"/>
          </p:nvPr>
        </p:nvSpPr>
        <p:spPr>
          <a:xfrm>
            <a:off x="10019920" y="5035186"/>
            <a:ext cx="288000" cy="288000"/>
          </a:xfrm>
        </p:spPr>
        <p:txBody>
          <a:bodyPr anchor="ctr" anchorCtr="0"/>
          <a:lstStyle>
            <a:lvl1pPr algn="ctr">
              <a:lnSpc>
                <a:spcPct val="100000"/>
              </a:lnSpc>
              <a:defRPr sz="600" b="0"/>
            </a:lvl1pPr>
          </a:lstStyle>
          <a:p>
            <a:r>
              <a:rPr lang="en-AU"/>
              <a:t>Insert icon here</a:t>
            </a:r>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191485873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Ltd | AcquaTech </a:t>
            </a:r>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8818904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_Image and Quo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1628775" y="956345"/>
            <a:ext cx="4137279" cy="1562400"/>
          </a:xfrm>
        </p:spPr>
        <p:txBody>
          <a:bodyPr/>
          <a:lstStyle>
            <a:lvl1pPr>
              <a:defRPr>
                <a:solidFill>
                  <a:srgbClr val="2E3A3C"/>
                </a:solidFill>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8AEFBAAC-F219-A34C-E6F5-59E60171703F}"/>
              </a:ext>
            </a:extLst>
          </p:cNvPr>
          <p:cNvCxnSpPr/>
          <p:nvPr userDrawn="1"/>
        </p:nvCxnSpPr>
        <p:spPr>
          <a:xfrm>
            <a:off x="3891564" y="3068960"/>
            <a:ext cx="0" cy="180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96090-DF06-DFC2-923B-BC487DE787AF}"/>
              </a:ext>
            </a:extLst>
          </p:cNvPr>
          <p:cNvCxnSpPr>
            <a:cxnSpLocks/>
          </p:cNvCxnSpPr>
          <p:nvPr userDrawn="1"/>
        </p:nvCxnSpPr>
        <p:spPr>
          <a:xfrm>
            <a:off x="6261192"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8621295"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753E8C0-67C4-73E1-3560-9054F21F95B9}"/>
              </a:ext>
            </a:extLst>
          </p:cNvPr>
          <p:cNvSpPr>
            <a:spLocks noGrp="1"/>
          </p:cNvSpPr>
          <p:nvPr>
            <p:ph type="body" sz="quarter" idx="15"/>
          </p:nvPr>
        </p:nvSpPr>
        <p:spPr>
          <a:xfrm>
            <a:off x="1628774" y="3068960"/>
            <a:ext cx="2118825"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a:extLst>
              <a:ext uri="{FF2B5EF4-FFF2-40B4-BE49-F238E27FC236}">
                <a16:creationId xmlns:a16="http://schemas.microsoft.com/office/drawing/2014/main" id="{B6EFA477-3C24-4F57-6B0D-AEA6CC2A9181}"/>
              </a:ext>
            </a:extLst>
          </p:cNvPr>
          <p:cNvSpPr>
            <a:spLocks noGrp="1"/>
          </p:cNvSpPr>
          <p:nvPr>
            <p:ph type="body" sz="quarter" idx="16"/>
          </p:nvPr>
        </p:nvSpPr>
        <p:spPr>
          <a:xfrm>
            <a:off x="4010024" y="3068960"/>
            <a:ext cx="2126253"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353174" y="956345"/>
            <a:ext cx="2171781"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8717635" y="956345"/>
            <a:ext cx="2196000" cy="1836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8717635" y="3068960"/>
            <a:ext cx="2196000" cy="1800000"/>
          </a:xfrm>
        </p:spPr>
        <p:txBody>
          <a:bodyPr/>
          <a:lstStyle>
            <a:lvl1pPr marL="0">
              <a:lnSpc>
                <a:spcPct val="100000"/>
              </a:lnSpc>
              <a:spcAft>
                <a:spcPts val="0"/>
              </a:spcAft>
              <a:buFontTx/>
              <a:buNone/>
              <a:defRPr sz="1400" b="1">
                <a:solidFill>
                  <a:schemeClr val="accent4"/>
                </a:solidFill>
                <a:latin typeface="+mn-lt"/>
              </a:defRPr>
            </a:lvl1pPr>
            <a:lvl2pPr marL="0">
              <a:lnSpc>
                <a:spcPct val="100000"/>
              </a:lnSpc>
              <a:spcAft>
                <a:spcPts val="0"/>
              </a:spcAft>
              <a:buFontTx/>
              <a:buNone/>
              <a:defRPr sz="1400" b="1">
                <a:solidFill>
                  <a:schemeClr val="accent4"/>
                </a:solidFill>
                <a:latin typeface="+mn-lt"/>
              </a:defRPr>
            </a:lvl2pPr>
            <a:lvl3pPr marL="0" indent="0">
              <a:lnSpc>
                <a:spcPct val="100000"/>
              </a:lnSpc>
              <a:spcAft>
                <a:spcPts val="0"/>
              </a:spcAft>
              <a:buFontTx/>
              <a:buNone/>
              <a:defRPr sz="1400" b="1">
                <a:solidFill>
                  <a:schemeClr val="accent4"/>
                </a:solidFill>
                <a:latin typeface="+mn-lt"/>
              </a:defRPr>
            </a:lvl3pPr>
            <a:lvl4pPr marL="0" indent="0">
              <a:lnSpc>
                <a:spcPct val="100000"/>
              </a:lnSpc>
              <a:spcAft>
                <a:spcPts val="0"/>
              </a:spcAft>
              <a:buFontTx/>
              <a:buNone/>
              <a:defRPr sz="1400" b="1">
                <a:solidFill>
                  <a:schemeClr val="accent4"/>
                </a:solidFill>
                <a:latin typeface="+mn-lt"/>
              </a:defRPr>
            </a:lvl4pPr>
            <a:lvl5pPr marL="0" indent="0">
              <a:lnSpc>
                <a:spcPct val="100000"/>
              </a:lnSpc>
              <a:spcAft>
                <a:spcPts val="0"/>
              </a:spcAft>
              <a:buFontTx/>
              <a:buNone/>
              <a:defRPr sz="1400" b="1">
                <a:solidFill>
                  <a:schemeClr val="accent4"/>
                </a:solidFill>
                <a:latin typeface="+mn-lt"/>
              </a:defRPr>
            </a:lvl5pPr>
            <a:lvl6pPr marL="0" indent="0">
              <a:lnSpc>
                <a:spcPct val="100000"/>
              </a:lnSpc>
              <a:spcAft>
                <a:spcPts val="0"/>
              </a:spcAft>
              <a:buFontTx/>
              <a:buNone/>
              <a:defRPr sz="1400" b="1">
                <a:solidFill>
                  <a:schemeClr val="accent4"/>
                </a:solidFill>
                <a:latin typeface="+mn-lt"/>
              </a:defRPr>
            </a:lvl6pPr>
            <a:lvl7pPr marL="0" indent="0">
              <a:lnSpc>
                <a:spcPct val="100000"/>
              </a:lnSpc>
              <a:spcAft>
                <a:spcPts val="0"/>
              </a:spcAft>
              <a:buFontTx/>
              <a:buNone/>
              <a:defRPr sz="1400" b="1">
                <a:solidFill>
                  <a:schemeClr val="accent4"/>
                </a:solidFill>
                <a:latin typeface="+mn-lt"/>
              </a:defRPr>
            </a:lvl7pPr>
            <a:lvl8pPr marL="0" indent="0">
              <a:lnSpc>
                <a:spcPct val="100000"/>
              </a:lnSpc>
              <a:spcAft>
                <a:spcPts val="0"/>
              </a:spcAft>
              <a:buFontTx/>
              <a:buNone/>
              <a:defRPr sz="1400" b="1">
                <a:solidFill>
                  <a:schemeClr val="accent4"/>
                </a:solidFill>
                <a:latin typeface="+mn-lt"/>
              </a:defRPr>
            </a:lvl8pPr>
            <a:lvl9pPr marL="0" indent="0">
              <a:lnSpc>
                <a:spcPct val="100000"/>
              </a:lnSpc>
              <a:spcAft>
                <a:spcPts val="0"/>
              </a:spcAft>
              <a:buFontTx/>
              <a:buNone/>
              <a:defRPr sz="1400" b="1">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1628775" y="2545510"/>
            <a:ext cx="4137279"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7" name="Picture Placeholder 16">
            <a:extLst>
              <a:ext uri="{FF2B5EF4-FFF2-40B4-BE49-F238E27FC236}">
                <a16:creationId xmlns:a16="http://schemas.microsoft.com/office/drawing/2014/main" id="{532E6C04-2974-5A5F-C24A-C823A68A381B}"/>
              </a:ext>
            </a:extLst>
          </p:cNvPr>
          <p:cNvSpPr>
            <a:spLocks noGrp="1"/>
          </p:cNvSpPr>
          <p:nvPr>
            <p:ph type="pic" sz="quarter" idx="14" hasCustomPrompt="1"/>
          </p:nvPr>
        </p:nvSpPr>
        <p:spPr>
          <a:xfrm>
            <a:off x="0" y="0"/>
            <a:ext cx="12192000" cy="6859152"/>
          </a:xfrm>
          <a:custGeom>
            <a:avLst/>
            <a:gdLst>
              <a:gd name="connsiteX0" fmla="*/ 11452763 w 12192000"/>
              <a:gd name="connsiteY0" fmla="*/ 6858000 h 6859152"/>
              <a:gd name="connsiteX1" fmla="*/ 12191600 w 12192000"/>
              <a:gd name="connsiteY1" fmla="*/ 6858000 h 6859152"/>
              <a:gd name="connsiteX2" fmla="*/ 12191600 w 12192000"/>
              <a:gd name="connsiteY2" fmla="*/ 6859152 h 6859152"/>
              <a:gd name="connsiteX3" fmla="*/ 11451595 w 12192000"/>
              <a:gd name="connsiteY3" fmla="*/ 6859152 h 6859152"/>
              <a:gd name="connsiteX4" fmla="*/ 5316818 w 12192000"/>
              <a:gd name="connsiteY4" fmla="*/ 459909 h 6859152"/>
              <a:gd name="connsiteX5" fmla="*/ 5316818 w 12192000"/>
              <a:gd name="connsiteY5" fmla="*/ 462776 h 6859152"/>
              <a:gd name="connsiteX6" fmla="*/ 789709 w 12192000"/>
              <a:gd name="connsiteY6" fmla="*/ 462776 h 6859152"/>
              <a:gd name="connsiteX7" fmla="*/ 789709 w 12192000"/>
              <a:gd name="connsiteY7" fmla="*/ 6139612 h 6859152"/>
              <a:gd name="connsiteX8" fmla="*/ 1538520 w 12192000"/>
              <a:gd name="connsiteY8" fmla="*/ 5418101 h 6859152"/>
              <a:gd name="connsiteX9" fmla="*/ 5316818 w 12192000"/>
              <a:gd name="connsiteY9" fmla="*/ 5418101 h 6859152"/>
              <a:gd name="connsiteX10" fmla="*/ 5316818 w 12192000"/>
              <a:gd name="connsiteY10" fmla="*/ 5421685 h 6859152"/>
              <a:gd name="connsiteX11" fmla="*/ 11503494 w 12192000"/>
              <a:gd name="connsiteY11" fmla="*/ 5421685 h 6859152"/>
              <a:gd name="connsiteX12" fmla="*/ 11503494 w 12192000"/>
              <a:gd name="connsiteY12" fmla="*/ 459909 h 6859152"/>
              <a:gd name="connsiteX13" fmla="*/ 0 w 12192000"/>
              <a:gd name="connsiteY13" fmla="*/ 0 h 6859152"/>
              <a:gd name="connsiteX14" fmla="*/ 12192000 w 12192000"/>
              <a:gd name="connsiteY14" fmla="*/ 0 h 6859152"/>
              <a:gd name="connsiteX15" fmla="*/ 12192000 w 12192000"/>
              <a:gd name="connsiteY15" fmla="*/ 6858000 h 6859152"/>
              <a:gd name="connsiteX16" fmla="*/ 12191600 w 12192000"/>
              <a:gd name="connsiteY16" fmla="*/ 6858000 h 6859152"/>
              <a:gd name="connsiteX17" fmla="*/ 12191600 w 12192000"/>
              <a:gd name="connsiteY17" fmla="*/ 6129300 h 6859152"/>
              <a:gd name="connsiteX18" fmla="*/ 11452763 w 12192000"/>
              <a:gd name="connsiteY18" fmla="*/ 6858000 h 6859152"/>
              <a:gd name="connsiteX19" fmla="*/ 0 w 12192000"/>
              <a:gd name="connsiteY19"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9152">
                <a:moveTo>
                  <a:pt x="11452763" y="6858000"/>
                </a:moveTo>
                <a:lnTo>
                  <a:pt x="12191600" y="6858000"/>
                </a:lnTo>
                <a:lnTo>
                  <a:pt x="12191600" y="6859152"/>
                </a:lnTo>
                <a:lnTo>
                  <a:pt x="11451595" y="6859152"/>
                </a:lnTo>
                <a:close/>
                <a:moveTo>
                  <a:pt x="5316818" y="459909"/>
                </a:moveTo>
                <a:lnTo>
                  <a:pt x="5316818" y="462776"/>
                </a:lnTo>
                <a:lnTo>
                  <a:pt x="789709" y="462776"/>
                </a:lnTo>
                <a:lnTo>
                  <a:pt x="789709" y="6139612"/>
                </a:lnTo>
                <a:lnTo>
                  <a:pt x="1538520" y="5418101"/>
                </a:lnTo>
                <a:lnTo>
                  <a:pt x="5316818" y="5418101"/>
                </a:lnTo>
                <a:lnTo>
                  <a:pt x="5316818" y="5421685"/>
                </a:lnTo>
                <a:lnTo>
                  <a:pt x="11503494" y="5421685"/>
                </a:lnTo>
                <a:lnTo>
                  <a:pt x="11503494" y="459909"/>
                </a:lnTo>
                <a:close/>
                <a:moveTo>
                  <a:pt x="0" y="0"/>
                </a:moveTo>
                <a:lnTo>
                  <a:pt x="12192000" y="0"/>
                </a:lnTo>
                <a:lnTo>
                  <a:pt x="12192000" y="6858000"/>
                </a:lnTo>
                <a:lnTo>
                  <a:pt x="12191600" y="6858000"/>
                </a:lnTo>
                <a:lnTo>
                  <a:pt x="12191600" y="6129300"/>
                </a:lnTo>
                <a:lnTo>
                  <a:pt x="11452763"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spTree>
    <p:extLst>
      <p:ext uri="{BB962C8B-B14F-4D97-AF65-F5344CB8AC3E}">
        <p14:creationId xmlns:p14="http://schemas.microsoft.com/office/powerpoint/2010/main" val="115899552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9083910" y="957600"/>
            <a:ext cx="0" cy="414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128883519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3 Content_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DB7ECD1-8517-A1C0-98C1-94717658346B}"/>
              </a:ext>
            </a:extLst>
          </p:cNvPr>
          <p:cNvSpPr>
            <a:spLocks noGrp="1"/>
          </p:cNvSpPr>
          <p:nvPr>
            <p:ph type="pic" sz="quarter" idx="16" hasCustomPrompt="1"/>
          </p:nvPr>
        </p:nvSpPr>
        <p:spPr>
          <a:xfrm>
            <a:off x="7534274" y="0"/>
            <a:ext cx="4657725" cy="6859152"/>
          </a:xfrm>
          <a:custGeom>
            <a:avLst/>
            <a:gdLst>
              <a:gd name="connsiteX0" fmla="*/ 3918489 w 4657725"/>
              <a:gd name="connsiteY0" fmla="*/ 6858000 h 6859152"/>
              <a:gd name="connsiteX1" fmla="*/ 4657326 w 4657725"/>
              <a:gd name="connsiteY1" fmla="*/ 6858000 h 6859152"/>
              <a:gd name="connsiteX2" fmla="*/ 4657326 w 4657725"/>
              <a:gd name="connsiteY2" fmla="*/ 6859152 h 6859152"/>
              <a:gd name="connsiteX3" fmla="*/ 3917321 w 4657725"/>
              <a:gd name="connsiteY3" fmla="*/ 6859152 h 6859152"/>
              <a:gd name="connsiteX4" fmla="*/ 0 w 4657725"/>
              <a:gd name="connsiteY4" fmla="*/ 0 h 6859152"/>
              <a:gd name="connsiteX5" fmla="*/ 4657725 w 4657725"/>
              <a:gd name="connsiteY5" fmla="*/ 0 h 6859152"/>
              <a:gd name="connsiteX6" fmla="*/ 4657725 w 4657725"/>
              <a:gd name="connsiteY6" fmla="*/ 6858000 h 6859152"/>
              <a:gd name="connsiteX7" fmla="*/ 4657326 w 4657725"/>
              <a:gd name="connsiteY7" fmla="*/ 6858000 h 6859152"/>
              <a:gd name="connsiteX8" fmla="*/ 4657326 w 4657725"/>
              <a:gd name="connsiteY8" fmla="*/ 6129300 h 6859152"/>
              <a:gd name="connsiteX9" fmla="*/ 3918489 w 4657725"/>
              <a:gd name="connsiteY9" fmla="*/ 6858000 h 6859152"/>
              <a:gd name="connsiteX10" fmla="*/ 0 w 46577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725" h="6859152">
                <a:moveTo>
                  <a:pt x="3918489" y="6858000"/>
                </a:moveTo>
                <a:lnTo>
                  <a:pt x="4657326" y="6858000"/>
                </a:lnTo>
                <a:lnTo>
                  <a:pt x="4657326" y="6859152"/>
                </a:lnTo>
                <a:lnTo>
                  <a:pt x="3917321" y="6859152"/>
                </a:lnTo>
                <a:close/>
                <a:moveTo>
                  <a:pt x="0" y="0"/>
                </a:moveTo>
                <a:lnTo>
                  <a:pt x="4657725" y="0"/>
                </a:lnTo>
                <a:lnTo>
                  <a:pt x="4657725" y="6858000"/>
                </a:lnTo>
                <a:lnTo>
                  <a:pt x="4657326" y="6858000"/>
                </a:lnTo>
                <a:lnTo>
                  <a:pt x="4657326" y="6129300"/>
                </a:lnTo>
                <a:lnTo>
                  <a:pt x="39184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503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6691904"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8730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27F50-3529-2B4B-6EB0-DB994D000D5E}"/>
              </a:ext>
            </a:extLst>
          </p:cNvPr>
          <p:cNvCxnSpPr>
            <a:cxnSpLocks/>
          </p:cNvCxnSpPr>
          <p:nvPr userDrawn="1"/>
        </p:nvCxnSpPr>
        <p:spPr>
          <a:xfrm>
            <a:off x="273045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8888E-7B80-75B0-AB7D-AEF03ED96E44}"/>
              </a:ext>
            </a:extLst>
          </p:cNvPr>
          <p:cNvCxnSpPr>
            <a:cxnSpLocks/>
          </p:cNvCxnSpPr>
          <p:nvPr userDrawn="1"/>
        </p:nvCxnSpPr>
        <p:spPr>
          <a:xfrm>
            <a:off x="5064075"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483B8EF-DA86-8984-AADB-E2C3A0F8F843}"/>
              </a:ext>
            </a:extLst>
          </p:cNvPr>
          <p:cNvSpPr>
            <a:spLocks noGrp="1"/>
          </p:cNvSpPr>
          <p:nvPr>
            <p:ph idx="14" hasCustomPrompt="1"/>
          </p:nvPr>
        </p:nvSpPr>
        <p:spPr>
          <a:xfrm>
            <a:off x="29744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3" name="Content Placeholder 2">
            <a:extLst>
              <a:ext uri="{FF2B5EF4-FFF2-40B4-BE49-F238E27FC236}">
                <a16:creationId xmlns:a16="http://schemas.microsoft.com/office/drawing/2014/main" id="{A29E219C-DEBB-2FCE-AC1B-3545041D332D}"/>
              </a:ext>
            </a:extLst>
          </p:cNvPr>
          <p:cNvSpPr>
            <a:spLocks noGrp="1"/>
          </p:cNvSpPr>
          <p:nvPr>
            <p:ph idx="15" hasCustomPrompt="1"/>
          </p:nvPr>
        </p:nvSpPr>
        <p:spPr>
          <a:xfrm>
            <a:off x="5346220"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371046808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F666CF-D7B3-E2C0-CB40-848D2CFCC9DE}"/>
              </a:ext>
            </a:extLst>
          </p:cNvPr>
          <p:cNvSpPr>
            <a:spLocks noGrp="1"/>
          </p:cNvSpPr>
          <p:nvPr>
            <p:ph type="pic" sz="quarter" idx="16" hasCustomPrompt="1"/>
          </p:nvPr>
        </p:nvSpPr>
        <p:spPr>
          <a:xfrm>
            <a:off x="0" y="0"/>
            <a:ext cx="12191999" cy="5719313"/>
          </a:xfrm>
          <a:custGeom>
            <a:avLst/>
            <a:gdLst>
              <a:gd name="connsiteX0" fmla="*/ 0 w 12191999"/>
              <a:gd name="connsiteY0" fmla="*/ 0 h 5719313"/>
              <a:gd name="connsiteX1" fmla="*/ 12191999 w 12191999"/>
              <a:gd name="connsiteY1" fmla="*/ 0 h 5719313"/>
              <a:gd name="connsiteX2" fmla="*/ 12191999 w 12191999"/>
              <a:gd name="connsiteY2" fmla="*/ 5719313 h 5719313"/>
              <a:gd name="connsiteX3" fmla="*/ 11833200 w 12191999"/>
              <a:gd name="connsiteY3" fmla="*/ 5719313 h 5719313"/>
              <a:gd name="connsiteX4" fmla="*/ 11833200 w 12191999"/>
              <a:gd name="connsiteY4" fmla="*/ 361411 h 5719313"/>
              <a:gd name="connsiteX5" fmla="*/ 6303600 w 12191999"/>
              <a:gd name="connsiteY5" fmla="*/ 361411 h 5719313"/>
              <a:gd name="connsiteX6" fmla="*/ 6303600 w 12191999"/>
              <a:gd name="connsiteY6" fmla="*/ 5719313 h 5719313"/>
              <a:gd name="connsiteX7" fmla="*/ 0 w 12191999"/>
              <a:gd name="connsiteY7" fmla="*/ 5719313 h 57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719313">
                <a:moveTo>
                  <a:pt x="0" y="0"/>
                </a:moveTo>
                <a:lnTo>
                  <a:pt x="12191999" y="0"/>
                </a:lnTo>
                <a:lnTo>
                  <a:pt x="12191999" y="5719313"/>
                </a:lnTo>
                <a:lnTo>
                  <a:pt x="11833200" y="5719313"/>
                </a:lnTo>
                <a:lnTo>
                  <a:pt x="11833200" y="361411"/>
                </a:lnTo>
                <a:lnTo>
                  <a:pt x="6303600" y="361411"/>
                </a:lnTo>
                <a:lnTo>
                  <a:pt x="6303600" y="5719313"/>
                </a:lnTo>
                <a:lnTo>
                  <a:pt x="0" y="5719313"/>
                </a:lnTo>
                <a:close/>
              </a:path>
            </a:pathLst>
          </a:custGeom>
          <a:ln>
            <a:noFill/>
          </a:ln>
        </p:spPr>
        <p:txBody>
          <a:bodyPr wrap="square" anchor="ctr" anchorCtr="0">
            <a:noAutofit/>
          </a:bodyPr>
          <a:lstStyle>
            <a:lvl1pPr algn="ctr">
              <a:defRPr/>
            </a:lvl1pPr>
          </a:lstStyle>
          <a:p>
            <a:r>
              <a:rPr lang="en-AU"/>
              <a:t>Click icon to insert image</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4346B472-1E64-0306-46DC-704E92501205}"/>
              </a:ext>
            </a:extLst>
          </p:cNvPr>
          <p:cNvSpPr>
            <a:spLocks noGrp="1"/>
          </p:cNvSpPr>
          <p:nvPr>
            <p:ph type="ftr" sz="quarter" idx="15"/>
          </p:nvPr>
        </p:nvSpPr>
        <p:spPr/>
        <p:txBody>
          <a:bodyPr/>
          <a:lstStyle/>
          <a:p>
            <a:r>
              <a:rPr lang="en-GB"/>
              <a:t>SciDev | IChemE Webinar </a:t>
            </a:r>
            <a:endParaRPr lang="en-AU"/>
          </a:p>
        </p:txBody>
      </p:sp>
      <p:sp>
        <p:nvSpPr>
          <p:cNvPr id="14" name="bg object 18">
            <a:extLst>
              <a:ext uri="{FF2B5EF4-FFF2-40B4-BE49-F238E27FC236}">
                <a16:creationId xmlns:a16="http://schemas.microsoft.com/office/drawing/2014/main" id="{A340AACE-A618-7618-6526-A24C99A5B8DD}"/>
              </a:ext>
            </a:extLst>
          </p:cNvPr>
          <p:cNvSpPr/>
          <p:nvPr userDrawn="1"/>
        </p:nvSpPr>
        <p:spPr>
          <a:xfrm>
            <a:off x="6304673" y="359996"/>
            <a:ext cx="5528945" cy="6228080"/>
          </a:xfrm>
          <a:custGeom>
            <a:avLst/>
            <a:gdLst/>
            <a:ahLst/>
            <a:cxnLst/>
            <a:rect l="l" t="t" r="r" b="b"/>
            <a:pathLst>
              <a:path w="5528945" h="6228080">
                <a:moveTo>
                  <a:pt x="5528132" y="0"/>
                </a:moveTo>
                <a:lnTo>
                  <a:pt x="0" y="0"/>
                </a:lnTo>
                <a:lnTo>
                  <a:pt x="0" y="6228003"/>
                </a:lnTo>
                <a:lnTo>
                  <a:pt x="858227" y="5360619"/>
                </a:lnTo>
                <a:lnTo>
                  <a:pt x="5528525" y="5360619"/>
                </a:lnTo>
                <a:lnTo>
                  <a:pt x="5528132"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009200" y="1602000"/>
            <a:ext cx="4114800" cy="2059200"/>
          </a:xfrm>
        </p:spPr>
        <p:txBody>
          <a:bodyPr anchor="b" anchorCtr="0"/>
          <a:lstStyle>
            <a:lvl1pPr>
              <a:lnSpc>
                <a:spcPct val="100000"/>
              </a:lnSpc>
              <a:spcBef>
                <a:spcPts val="0"/>
              </a:spcBef>
              <a:defRPr sz="36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009201" y="3744035"/>
            <a:ext cx="4114800" cy="405045"/>
          </a:xfrm>
        </p:spPr>
        <p:txBody>
          <a:bodyPr/>
          <a:lstStyle>
            <a:lvl1pPr>
              <a:lnSpc>
                <a:spcPts val="2000"/>
              </a:lnSpc>
              <a:spcBef>
                <a:spcPts val="0"/>
              </a:spcBef>
              <a:spcAft>
                <a:spcPts val="0"/>
              </a:spcAft>
              <a:defRPr sz="1600" b="0" cap="all">
                <a:solidFill>
                  <a:schemeClr val="bg1"/>
                </a:solidFill>
                <a:latin typeface="+mj-lt"/>
              </a:defRPr>
            </a:lvl1pPr>
            <a:lvl2pPr marL="0" indent="0">
              <a:lnSpc>
                <a:spcPts val="2000"/>
              </a:lnSpc>
              <a:spcAft>
                <a:spcPts val="0"/>
              </a:spcAft>
              <a:buNone/>
              <a:defRPr sz="1600" b="0" cap="all">
                <a:solidFill>
                  <a:schemeClr val="bg1"/>
                </a:solidFill>
                <a:latin typeface="+mj-lt"/>
              </a:defRPr>
            </a:lvl2pPr>
            <a:lvl3pPr marL="0" indent="0">
              <a:lnSpc>
                <a:spcPts val="2000"/>
              </a:lnSpc>
              <a:spcAft>
                <a:spcPts val="0"/>
              </a:spcAft>
              <a:buNone/>
              <a:defRPr sz="1600" b="0" cap="all">
                <a:solidFill>
                  <a:schemeClr val="bg1"/>
                </a:solidFill>
                <a:latin typeface="+mj-lt"/>
              </a:defRPr>
            </a:lvl3pPr>
            <a:lvl4pPr marL="0" indent="0">
              <a:lnSpc>
                <a:spcPts val="2000"/>
              </a:lnSpc>
              <a:spcAft>
                <a:spcPts val="0"/>
              </a:spcAft>
              <a:buNone/>
              <a:defRPr sz="1600" b="0" cap="all">
                <a:solidFill>
                  <a:schemeClr val="bg1"/>
                </a:solidFill>
                <a:latin typeface="+mj-lt"/>
              </a:defRPr>
            </a:lvl4pPr>
            <a:lvl5pPr marL="0" indent="0">
              <a:lnSpc>
                <a:spcPts val="2000"/>
              </a:lnSpc>
              <a:spcAft>
                <a:spcPts val="0"/>
              </a:spcAft>
              <a:buNone/>
              <a:defRPr sz="1600" b="0" cap="all">
                <a:solidFill>
                  <a:schemeClr val="bg1"/>
                </a:solidFill>
                <a:latin typeface="+mj-lt"/>
              </a:defRPr>
            </a:lvl5pPr>
            <a:lvl6pPr marL="0" indent="0">
              <a:lnSpc>
                <a:spcPts val="2000"/>
              </a:lnSpc>
              <a:spcAft>
                <a:spcPts val="0"/>
              </a:spcAft>
              <a:buNone/>
              <a:defRPr sz="1600" b="0" cap="all">
                <a:solidFill>
                  <a:schemeClr val="bg1"/>
                </a:solidFill>
                <a:latin typeface="+mj-lt"/>
              </a:defRPr>
            </a:lvl6pPr>
            <a:lvl7pPr marL="0" indent="0">
              <a:lnSpc>
                <a:spcPts val="2000"/>
              </a:lnSpc>
              <a:spcAft>
                <a:spcPts val="0"/>
              </a:spcAft>
              <a:buNone/>
              <a:defRPr sz="1600" b="0" cap="all">
                <a:solidFill>
                  <a:schemeClr val="bg1"/>
                </a:solidFill>
                <a:latin typeface="+mj-lt"/>
              </a:defRPr>
            </a:lvl7pPr>
            <a:lvl8pPr marL="0" indent="0">
              <a:lnSpc>
                <a:spcPts val="2000"/>
              </a:lnSpc>
              <a:spcAft>
                <a:spcPts val="0"/>
              </a:spcAft>
              <a:buNone/>
              <a:defRPr sz="1600" b="0" cap="all">
                <a:solidFill>
                  <a:schemeClr val="bg1"/>
                </a:solidFill>
                <a:latin typeface="+mj-lt"/>
              </a:defRPr>
            </a:lvl8pPr>
            <a:lvl9pPr marL="0" indent="0">
              <a:lnSpc>
                <a:spcPts val="2000"/>
              </a:lnSpc>
              <a:spcAft>
                <a:spcPts val="0"/>
              </a:spcAft>
              <a:buNone/>
              <a:defRPr sz="1600" b="0" cap="all">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1407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ight Image Shape">
    <p:bg>
      <p:bgPr>
        <a:solidFill>
          <a:srgbClr val="E9F4F6"/>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256960"/>
            <a:ext cx="4981715" cy="3375374"/>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GB"/>
              <a:t>SciDev | IChemE Webinar </a:t>
            </a:r>
            <a:endParaRPr lang="en-AU"/>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213409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1399478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Half Text Half Image_Dark BG">
    <p:bg>
      <p:bgPr>
        <a:solidFill>
          <a:srgbClr val="2E3A3C"/>
        </a:solidFill>
        <a:effectLst/>
      </p:bgPr>
    </p:bg>
    <p:spTree>
      <p:nvGrpSpPr>
        <p:cNvPr id="1" name=""/>
        <p:cNvGrpSpPr/>
        <p:nvPr/>
      </p:nvGrpSpPr>
      <p:grpSpPr>
        <a:xfrm>
          <a:off x="0" y="0"/>
          <a:ext cx="0" cy="0"/>
          <a:chOff x="0" y="0"/>
          <a:chExt cx="0" cy="0"/>
        </a:xfrm>
      </p:grpSpPr>
      <p:sp>
        <p:nvSpPr>
          <p:cNvPr id="23" name="object 4">
            <a:extLst>
              <a:ext uri="{FF2B5EF4-FFF2-40B4-BE49-F238E27FC236}">
                <a16:creationId xmlns:a16="http://schemas.microsoft.com/office/drawing/2014/main" id="{1DB9DD74-8F55-9462-A5D8-D67EAC770860}"/>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chemeClr val="bg1"/>
                </a:solidFill>
              </a:defRPr>
            </a:lvl1pPr>
          </a:lstStyle>
          <a:p>
            <a:r>
              <a:rPr lang="en-US"/>
              <a:t>Click to edit Master title style</a:t>
            </a:r>
            <a:endParaRPr lang="en-AU"/>
          </a:p>
        </p:txBody>
      </p:sp>
      <p:pic>
        <p:nvPicPr>
          <p:cNvPr id="21" name="object 2">
            <a:extLst>
              <a:ext uri="{FF2B5EF4-FFF2-40B4-BE49-F238E27FC236}">
                <a16:creationId xmlns:a16="http://schemas.microsoft.com/office/drawing/2014/main" id="{8C7000E1-6DC1-CC58-196F-0A9C67BD780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3403472286"/>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_Image Sh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E267D-253D-6D3B-3B5C-E3D3224FD31B}"/>
              </a:ext>
            </a:extLst>
          </p:cNvPr>
          <p:cNvSpPr/>
          <p:nvPr userDrawn="1"/>
        </p:nvSpPr>
        <p:spPr>
          <a:xfrm>
            <a:off x="7725790" y="0"/>
            <a:ext cx="4466210" cy="6858000"/>
          </a:xfrm>
          <a:prstGeom prst="rect">
            <a:avLst/>
          </a:prstGeom>
          <a:solidFill>
            <a:srgbClr val="2E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bject 4">
            <a:extLst>
              <a:ext uri="{FF2B5EF4-FFF2-40B4-BE49-F238E27FC236}">
                <a16:creationId xmlns:a16="http://schemas.microsoft.com/office/drawing/2014/main" id="{6A853977-F450-694D-EBE8-E3620ED63CA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0" name="object 4">
            <a:extLst>
              <a:ext uri="{FF2B5EF4-FFF2-40B4-BE49-F238E27FC236}">
                <a16:creationId xmlns:a16="http://schemas.microsoft.com/office/drawing/2014/main" id="{3ADAD4F4-BD73-315E-3533-3FDE10AB3846}"/>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5206739" cy="878400"/>
          </a:xfrm>
        </p:spPr>
        <p:txBody>
          <a:bodyPr/>
          <a:lstStyle>
            <a:lvl1pPr>
              <a:defRPr>
                <a:solidFill>
                  <a:srgbClr val="2E3A3D"/>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cxnSp>
        <p:nvCxnSpPr>
          <p:cNvPr id="8" name="Straight Connector 7">
            <a:extLst>
              <a:ext uri="{FF2B5EF4-FFF2-40B4-BE49-F238E27FC236}">
                <a16:creationId xmlns:a16="http://schemas.microsoft.com/office/drawing/2014/main" id="{5CB625AC-3810-AD28-7245-C22ABD400894}"/>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3DA87E-42F0-310F-6C1E-06B53B63089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FF4924-AA52-7AE5-B28A-9360BEA46462}"/>
              </a:ext>
            </a:extLst>
          </p:cNvPr>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6" name="Content Placeholder 2">
            <a:extLst>
              <a:ext uri="{FF2B5EF4-FFF2-40B4-BE49-F238E27FC236}">
                <a16:creationId xmlns:a16="http://schemas.microsoft.com/office/drawing/2014/main" id="{BB5CB63D-38D7-D266-A21A-EE0B32A74EA8}"/>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9" name="Picture Placeholder 12">
            <a:extLst>
              <a:ext uri="{FF2B5EF4-FFF2-40B4-BE49-F238E27FC236}">
                <a16:creationId xmlns:a16="http://schemas.microsoft.com/office/drawing/2014/main" id="{F40D73AA-66C5-4D5D-DE98-9FED946311C1}"/>
              </a:ext>
            </a:extLst>
          </p:cNvPr>
          <p:cNvSpPr>
            <a:spLocks noGrp="1"/>
          </p:cNvSpPr>
          <p:nvPr>
            <p:ph type="pic" sz="quarter" idx="15" hasCustomPrompt="1"/>
          </p:nvPr>
        </p:nvSpPr>
        <p:spPr>
          <a:xfrm>
            <a:off x="6211449" y="1091400"/>
            <a:ext cx="5980551" cy="444262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pic>
        <p:nvPicPr>
          <p:cNvPr id="22" name="object 2">
            <a:extLst>
              <a:ext uri="{FF2B5EF4-FFF2-40B4-BE49-F238E27FC236}">
                <a16:creationId xmlns:a16="http://schemas.microsoft.com/office/drawing/2014/main" id="{A6BED7BD-04D3-C272-C26E-A4AF843E1B2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354267139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Half Text Half Image_White BG">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rgbClr val="2E3A3D"/>
                </a:solidFill>
              </a:defRPr>
            </a:lvl1pPr>
          </a:lstStyle>
          <a:p>
            <a:r>
              <a:rPr lang="en-US"/>
              <a:t>Click to edit Master title style</a:t>
            </a:r>
            <a:endParaRPr lang="en-AU"/>
          </a:p>
        </p:txBody>
      </p:sp>
    </p:spTree>
    <p:extLst>
      <p:ext uri="{BB962C8B-B14F-4D97-AF65-F5344CB8AC3E}">
        <p14:creationId xmlns:p14="http://schemas.microsoft.com/office/powerpoint/2010/main" val="233711573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_PullOutBox">
    <p:bg>
      <p:bgPr>
        <a:solidFill>
          <a:srgbClr val="96C8D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086FC0-4723-18A9-B7D6-4147EFCF6086}"/>
              </a:ext>
            </a:extLst>
          </p:cNvPr>
          <p:cNvSpPr/>
          <p:nvPr userDrawn="1"/>
        </p:nvSpPr>
        <p:spPr>
          <a:xfrm>
            <a:off x="4714876" y="400050"/>
            <a:ext cx="7477124" cy="447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hasCustomPrompt="1"/>
          </p:nvPr>
        </p:nvSpPr>
        <p:spPr>
          <a:xfrm>
            <a:off x="6272886"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61648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94414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9549484"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1" y="421200"/>
            <a:ext cx="4036610" cy="878400"/>
          </a:xfrm>
        </p:spPr>
        <p:txBody>
          <a:bodyPr/>
          <a:lstStyle>
            <a:lvl1pPr>
              <a:defRPr>
                <a:solidFill>
                  <a:srgbClr val="2E3A3D"/>
                </a:solidFill>
              </a:defRPr>
            </a:lvl1pPr>
          </a:lstStyle>
          <a:p>
            <a:r>
              <a:rPr lang="en-US"/>
              <a:t>Click to edit Master title style</a:t>
            </a:r>
            <a:endParaRPr lang="en-AU"/>
          </a:p>
        </p:txBody>
      </p:sp>
      <p:sp>
        <p:nvSpPr>
          <p:cNvPr id="6" name="Picture Placeholder 8">
            <a:extLst>
              <a:ext uri="{FF2B5EF4-FFF2-40B4-BE49-F238E27FC236}">
                <a16:creationId xmlns:a16="http://schemas.microsoft.com/office/drawing/2014/main" id="{0CDD2FBD-7C18-496A-A727-0BF0CF3E1112}"/>
              </a:ext>
            </a:extLst>
          </p:cNvPr>
          <p:cNvSpPr>
            <a:spLocks noGrp="1"/>
          </p:cNvSpPr>
          <p:nvPr>
            <p:ph type="pic" sz="quarter" idx="16" hasCustomPrompt="1"/>
          </p:nvPr>
        </p:nvSpPr>
        <p:spPr>
          <a:xfrm>
            <a:off x="5242572" y="863715"/>
            <a:ext cx="828000" cy="828000"/>
          </a:xfrm>
        </p:spPr>
        <p:txBody>
          <a:bodyPr anchor="ctr" anchorCtr="0"/>
          <a:lstStyle>
            <a:lvl1pPr algn="ctr">
              <a:lnSpc>
                <a:spcPts val="1000"/>
              </a:lnSpc>
              <a:defRPr sz="900"/>
            </a:lvl1pPr>
          </a:lstStyle>
          <a:p>
            <a:r>
              <a:rPr lang="en-AU"/>
              <a:t>Click icon to Insert image here</a:t>
            </a:r>
          </a:p>
        </p:txBody>
      </p:sp>
      <p:sp>
        <p:nvSpPr>
          <p:cNvPr id="9" name="Picture Placeholder 8">
            <a:extLst>
              <a:ext uri="{FF2B5EF4-FFF2-40B4-BE49-F238E27FC236}">
                <a16:creationId xmlns:a16="http://schemas.microsoft.com/office/drawing/2014/main" id="{973944A5-47EF-BBEE-9837-CA5E00D2D0AB}"/>
              </a:ext>
            </a:extLst>
          </p:cNvPr>
          <p:cNvSpPr>
            <a:spLocks noGrp="1"/>
          </p:cNvSpPr>
          <p:nvPr>
            <p:ph type="pic" sz="quarter" idx="17" hasCustomPrompt="1"/>
          </p:nvPr>
        </p:nvSpPr>
        <p:spPr>
          <a:xfrm>
            <a:off x="8470237" y="863715"/>
            <a:ext cx="828000" cy="828000"/>
          </a:xfrm>
        </p:spPr>
        <p:txBody>
          <a:bodyPr anchor="ctr" anchorCtr="0"/>
          <a:lstStyle>
            <a:lvl1pPr algn="ctr">
              <a:lnSpc>
                <a:spcPts val="1000"/>
              </a:lnSpc>
              <a:defRPr sz="900"/>
            </a:lvl1pPr>
          </a:lstStyle>
          <a:p>
            <a:r>
              <a:rPr lang="en-AU"/>
              <a:t>Click icon to Insert image here</a:t>
            </a:r>
          </a:p>
        </p:txBody>
      </p:sp>
      <p:sp>
        <p:nvSpPr>
          <p:cNvPr id="10" name="Text Placeholder 25">
            <a:extLst>
              <a:ext uri="{FF2B5EF4-FFF2-40B4-BE49-F238E27FC236}">
                <a16:creationId xmlns:a16="http://schemas.microsoft.com/office/drawing/2014/main" id="{1900CE0E-B9CC-8D2C-DC25-1D4C18DA3854}"/>
              </a:ext>
            </a:extLst>
          </p:cNvPr>
          <p:cNvSpPr>
            <a:spLocks noGrp="1"/>
          </p:cNvSpPr>
          <p:nvPr>
            <p:ph type="body" sz="quarter" idx="20"/>
          </p:nvPr>
        </p:nvSpPr>
        <p:spPr>
          <a:xfrm>
            <a:off x="349201" y="1818150"/>
            <a:ext cx="4032275"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2" name="bg object 18">
            <a:extLst>
              <a:ext uri="{FF2B5EF4-FFF2-40B4-BE49-F238E27FC236}">
                <a16:creationId xmlns:a16="http://schemas.microsoft.com/office/drawing/2014/main" id="{9BDE3388-5076-EDB3-9B71-D4C94AF6C217}"/>
              </a:ext>
            </a:extLst>
          </p:cNvPr>
          <p:cNvSpPr/>
          <p:nvPr userDrawn="1"/>
        </p:nvSpPr>
        <p:spPr>
          <a:xfrm>
            <a:off x="1654466" y="2708337"/>
            <a:ext cx="3828759" cy="3409909"/>
          </a:xfrm>
          <a:custGeom>
            <a:avLst/>
            <a:gdLst>
              <a:gd name="connsiteX0" fmla="*/ 5528132 w 5528525"/>
              <a:gd name="connsiteY0" fmla="*/ 0 h 6462684"/>
              <a:gd name="connsiteX1" fmla="*/ 0 w 5528525"/>
              <a:gd name="connsiteY1" fmla="*/ 0 h 6462684"/>
              <a:gd name="connsiteX2" fmla="*/ 6878 w 5528525"/>
              <a:gd name="connsiteY2" fmla="*/ 6462684 h 6462684"/>
              <a:gd name="connsiteX3" fmla="*/ 858227 w 5528525"/>
              <a:gd name="connsiteY3" fmla="*/ 5360619 h 6462684"/>
              <a:gd name="connsiteX4" fmla="*/ 5528525 w 5528525"/>
              <a:gd name="connsiteY4" fmla="*/ 5360619 h 6462684"/>
              <a:gd name="connsiteX5" fmla="*/ 5528132 w 5528525"/>
              <a:gd name="connsiteY5" fmla="*/ 0 h 64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525" h="6462684">
                <a:moveTo>
                  <a:pt x="5528132" y="0"/>
                </a:moveTo>
                <a:lnTo>
                  <a:pt x="0" y="0"/>
                </a:lnTo>
                <a:cubicBezTo>
                  <a:pt x="2293" y="2154228"/>
                  <a:pt x="4585" y="4308456"/>
                  <a:pt x="6878" y="6462684"/>
                </a:cubicBezTo>
                <a:lnTo>
                  <a:pt x="858227" y="5360619"/>
                </a:lnTo>
                <a:lnTo>
                  <a:pt x="5528525" y="5360619"/>
                </a:lnTo>
                <a:lnTo>
                  <a:pt x="5528132" y="0"/>
                </a:lnTo>
                <a:close/>
              </a:path>
            </a:pathLst>
          </a:custGeom>
          <a:noFill/>
        </p:spPr>
        <p:txBody>
          <a:bodyPr wrap="square" lIns="0" tIns="0" rIns="0" bIns="0" rtlCol="0"/>
          <a:lstStyle/>
          <a:p>
            <a:endParaRPr/>
          </a:p>
        </p:txBody>
      </p:sp>
      <p:sp>
        <p:nvSpPr>
          <p:cNvPr id="23" name="Text Placeholder 22">
            <a:extLst>
              <a:ext uri="{FF2B5EF4-FFF2-40B4-BE49-F238E27FC236}">
                <a16:creationId xmlns:a16="http://schemas.microsoft.com/office/drawing/2014/main" id="{B82E2C45-93F5-5710-093B-34459FE18CE4}"/>
              </a:ext>
            </a:extLst>
          </p:cNvPr>
          <p:cNvSpPr>
            <a:spLocks noGrp="1"/>
          </p:cNvSpPr>
          <p:nvPr>
            <p:ph type="body" sz="quarter" idx="19"/>
          </p:nvPr>
        </p:nvSpPr>
        <p:spPr>
          <a:xfrm>
            <a:off x="1654465" y="2716745"/>
            <a:ext cx="3828759" cy="3401501"/>
          </a:xfrm>
          <a:custGeom>
            <a:avLst/>
            <a:gdLst>
              <a:gd name="connsiteX0" fmla="*/ 1026 w 3828759"/>
              <a:gd name="connsiteY0" fmla="*/ 2782689 h 3401501"/>
              <a:gd name="connsiteX1" fmla="*/ 597213 w 3828759"/>
              <a:gd name="connsiteY1" fmla="*/ 2782689 h 3401501"/>
              <a:gd name="connsiteX2" fmla="*/ 1026 w 3828759"/>
              <a:gd name="connsiteY2" fmla="*/ 3401501 h 3401501"/>
              <a:gd name="connsiteX3" fmla="*/ 0 w 3828759"/>
              <a:gd name="connsiteY3" fmla="*/ 0 h 3401501"/>
              <a:gd name="connsiteX4" fmla="*/ 3828759 w 3828759"/>
              <a:gd name="connsiteY4" fmla="*/ 0 h 3401501"/>
              <a:gd name="connsiteX5" fmla="*/ 3828759 w 3828759"/>
              <a:gd name="connsiteY5" fmla="*/ 2782355 h 3401501"/>
              <a:gd name="connsiteX6" fmla="*/ 0 w 3828759"/>
              <a:gd name="connsiteY6" fmla="*/ 2782355 h 34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59" h="3401501">
                <a:moveTo>
                  <a:pt x="1026" y="2782689"/>
                </a:moveTo>
                <a:lnTo>
                  <a:pt x="597213" y="2782689"/>
                </a:lnTo>
                <a:lnTo>
                  <a:pt x="1026" y="3401501"/>
                </a:lnTo>
                <a:close/>
                <a:moveTo>
                  <a:pt x="0" y="0"/>
                </a:moveTo>
                <a:lnTo>
                  <a:pt x="3828759" y="0"/>
                </a:lnTo>
                <a:lnTo>
                  <a:pt x="3828759" y="2782355"/>
                </a:lnTo>
                <a:lnTo>
                  <a:pt x="0" y="2782355"/>
                </a:lnTo>
                <a:close/>
              </a:path>
            </a:pathLst>
          </a:custGeom>
          <a:solidFill>
            <a:srgbClr val="2E3A3C"/>
          </a:solidFill>
        </p:spPr>
        <p:txBody>
          <a:bodyPr wrap="square" lIns="576000" tIns="396000" rIns="396000" bIns="396000">
            <a:noAutofit/>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823C14E-039B-3265-64E5-01A99C3C5030}"/>
              </a:ext>
            </a:extLst>
          </p:cNvPr>
          <p:cNvSpPr>
            <a:spLocks noGrp="1"/>
          </p:cNvSpPr>
          <p:nvPr>
            <p:ph type="ftr" sz="quarter" idx="21"/>
          </p:nvPr>
        </p:nvSpPr>
        <p:spPr/>
        <p:txBody>
          <a:bodyPr/>
          <a:lstStyle/>
          <a:p>
            <a:r>
              <a:rPr lang="en-AU"/>
              <a:t>SciDev Ltd | AcquaTech </a:t>
            </a:r>
          </a:p>
        </p:txBody>
      </p:sp>
    </p:spTree>
    <p:extLst>
      <p:ext uri="{BB962C8B-B14F-4D97-AF65-F5344CB8AC3E}">
        <p14:creationId xmlns:p14="http://schemas.microsoft.com/office/powerpoint/2010/main" val="95603242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_White 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8176" y="2194814"/>
            <a:ext cx="2802530"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cxnSp>
        <p:nvCxnSpPr>
          <p:cNvPr id="7" name="Straight Connector 6">
            <a:extLst>
              <a:ext uri="{FF2B5EF4-FFF2-40B4-BE49-F238E27FC236}">
                <a16:creationId xmlns:a16="http://schemas.microsoft.com/office/drawing/2014/main" id="{2680BF32-2D00-0711-B403-5B5ABD9AC0BD}"/>
              </a:ext>
            </a:extLst>
          </p:cNvPr>
          <p:cNvCxnSpPr>
            <a:cxnSpLocks/>
          </p:cNvCxnSpPr>
          <p:nvPr userDrawn="1"/>
        </p:nvCxnSpPr>
        <p:spPr>
          <a:xfrm>
            <a:off x="3682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6A50ED-10EB-E9C7-9649-13E381B873D8}"/>
              </a:ext>
            </a:extLst>
          </p:cNvPr>
          <p:cNvCxnSpPr>
            <a:cxnSpLocks/>
          </p:cNvCxnSpPr>
          <p:nvPr userDrawn="1"/>
        </p:nvCxnSpPr>
        <p:spPr>
          <a:xfrm>
            <a:off x="38353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365B703-FCE4-D151-035A-583E5387DDF2}"/>
              </a:ext>
            </a:extLst>
          </p:cNvPr>
          <p:cNvSpPr>
            <a:spLocks noGrp="1"/>
          </p:cNvSpPr>
          <p:nvPr>
            <p:ph idx="14" hasCustomPrompt="1"/>
          </p:nvPr>
        </p:nvSpPr>
        <p:spPr>
          <a:xfrm>
            <a:off x="4095750" y="2194814"/>
            <a:ext cx="6320727"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354148199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Left Image Shape">
    <p:bg>
      <p:bgPr>
        <a:solidFill>
          <a:srgbClr val="2E3A3C"/>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6546048" y="2580810"/>
            <a:ext cx="4860541" cy="3375374"/>
          </a:xfrm>
        </p:spPr>
        <p:txBody>
          <a:bodyPr/>
          <a:lstStyle>
            <a:lvl1pPr>
              <a:lnSpc>
                <a:spcPts val="1600"/>
              </a:lnSpc>
              <a:spcAft>
                <a:spcPts val="800"/>
              </a:spcAft>
              <a:defRPr sz="1200">
                <a:solidFill>
                  <a:schemeClr val="accent4"/>
                </a:solidFill>
              </a:defRPr>
            </a:lvl1pPr>
            <a:lvl2pPr>
              <a:lnSpc>
                <a:spcPts val="1200"/>
              </a:lnSpc>
              <a:defRPr sz="850">
                <a:solidFill>
                  <a:schemeClr val="bg1"/>
                </a:solidFill>
              </a:defRPr>
            </a:lvl2pPr>
            <a:lvl3pPr>
              <a:lnSpc>
                <a:spcPts val="1200"/>
              </a:lnSpc>
              <a:buClr>
                <a:schemeClr val="bg1"/>
              </a:buClr>
              <a:defRPr sz="850">
                <a:solidFill>
                  <a:schemeClr val="bg1"/>
                </a:solidFill>
              </a:defRPr>
            </a:lvl3pPr>
            <a:lvl4pPr>
              <a:lnSpc>
                <a:spcPts val="1200"/>
              </a:lnSpc>
              <a:buClr>
                <a:schemeClr val="bg1"/>
              </a:buClr>
              <a:defRPr sz="850">
                <a:solidFill>
                  <a:schemeClr val="bg1"/>
                </a:solidFill>
              </a:defRPr>
            </a:lvl4pPr>
            <a:lvl5pPr>
              <a:lnSpc>
                <a:spcPts val="1200"/>
              </a:lnSpc>
              <a:buClr>
                <a:schemeClr val="bg1"/>
              </a:buClr>
              <a:defRPr sz="850" baseline="0">
                <a:solidFill>
                  <a:schemeClr val="bg1"/>
                </a:solidFill>
              </a:defRPr>
            </a:lvl5pPr>
            <a:lvl6pPr>
              <a:lnSpc>
                <a:spcPts val="1200"/>
              </a:lnSpc>
              <a:buClr>
                <a:schemeClr val="bg1"/>
              </a:buClr>
              <a:defRPr sz="850">
                <a:solidFill>
                  <a:schemeClr val="bg1"/>
                </a:solidFill>
              </a:defRPr>
            </a:lvl6pPr>
            <a:lvl7pPr>
              <a:lnSpc>
                <a:spcPts val="1200"/>
              </a:lnSpc>
              <a:buClr>
                <a:schemeClr val="bg1"/>
              </a:buClr>
              <a:defRPr sz="850">
                <a:solidFill>
                  <a:schemeClr val="bg1"/>
                </a:solidFill>
              </a:defRPr>
            </a:lvl7pPr>
            <a:lvl8pPr>
              <a:lnSpc>
                <a:spcPts val="1200"/>
              </a:lnSpc>
              <a:buClr>
                <a:schemeClr val="bg1"/>
              </a:buClr>
              <a:defRPr sz="850">
                <a:solidFill>
                  <a:schemeClr val="bg1"/>
                </a:solidFill>
              </a:defRPr>
            </a:lvl8pPr>
            <a:lvl9pPr>
              <a:lnSpc>
                <a:spcPts val="1200"/>
              </a:lnSpc>
              <a:buClr>
                <a:schemeClr val="bg1"/>
              </a:buClr>
              <a:defRPr sz="85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6546049" y="421200"/>
            <a:ext cx="4860539" cy="878400"/>
          </a:xfrm>
        </p:spPr>
        <p:txBody>
          <a:bodyPr/>
          <a:lstStyle>
            <a:lvl1pPr>
              <a:defRPr>
                <a:solidFill>
                  <a:schemeClr val="bg1"/>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6546050" y="245794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2689" y="-1"/>
            <a:ext cx="5798035" cy="50704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solidFill>
            <a:schemeClr val="bg1"/>
          </a:solid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19" name="object 2">
            <a:extLst>
              <a:ext uri="{FF2B5EF4-FFF2-40B4-BE49-F238E27FC236}">
                <a16:creationId xmlns:a16="http://schemas.microsoft.com/office/drawing/2014/main" id="{87FB2C28-6349-D767-D8EA-ADECB8D16E3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188416667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ight Image Shape">
    <p:bg>
      <p:bgPr>
        <a:solidFill>
          <a:srgbClr val="E9F4F6"/>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256960"/>
            <a:ext cx="4981715" cy="3375374"/>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AU"/>
              <a:t>SciDev Ltd | AcquaTech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213409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57931778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_CalloutBox and Icon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sp>
        <p:nvSpPr>
          <p:cNvPr id="7" name="object 6">
            <a:extLst>
              <a:ext uri="{FF2B5EF4-FFF2-40B4-BE49-F238E27FC236}">
                <a16:creationId xmlns:a16="http://schemas.microsoft.com/office/drawing/2014/main" id="{C233624A-9578-C785-BC58-25F0F131F1B8}"/>
              </a:ext>
            </a:extLst>
          </p:cNvPr>
          <p:cNvSpPr/>
          <p:nvPr userDrawn="1"/>
        </p:nvSpPr>
        <p:spPr>
          <a:xfrm>
            <a:off x="349200" y="1639684"/>
            <a:ext cx="2043430" cy="0"/>
          </a:xfrm>
          <a:custGeom>
            <a:avLst/>
            <a:gdLst/>
            <a:ahLst/>
            <a:cxnLst/>
            <a:rect l="l" t="t" r="r" b="b"/>
            <a:pathLst>
              <a:path w="2043430">
                <a:moveTo>
                  <a:pt x="0" y="0"/>
                </a:moveTo>
                <a:lnTo>
                  <a:pt x="2043150" y="0"/>
                </a:lnTo>
              </a:path>
            </a:pathLst>
          </a:custGeom>
          <a:ln w="50800">
            <a:solidFill>
              <a:schemeClr val="accent4"/>
            </a:solidFill>
          </a:ln>
        </p:spPr>
        <p:txBody>
          <a:bodyPr wrap="square" lIns="0" tIns="0" rIns="0" bIns="0" rtlCol="0"/>
          <a:lstStyle/>
          <a:p>
            <a:endParaRPr/>
          </a:p>
        </p:txBody>
      </p:sp>
      <p:sp>
        <p:nvSpPr>
          <p:cNvPr id="11" name="object 20">
            <a:extLst>
              <a:ext uri="{FF2B5EF4-FFF2-40B4-BE49-F238E27FC236}">
                <a16:creationId xmlns:a16="http://schemas.microsoft.com/office/drawing/2014/main" id="{A369EC41-1E8D-4986-4BA8-E1C074E8C450}"/>
              </a:ext>
            </a:extLst>
          </p:cNvPr>
          <p:cNvSpPr/>
          <p:nvPr userDrawn="1"/>
        </p:nvSpPr>
        <p:spPr>
          <a:xfrm>
            <a:off x="2926148" y="1588791"/>
            <a:ext cx="8590915" cy="4700270"/>
          </a:xfrm>
          <a:custGeom>
            <a:avLst/>
            <a:gdLst/>
            <a:ahLst/>
            <a:cxnLst/>
            <a:rect l="l" t="t" r="r" b="b"/>
            <a:pathLst>
              <a:path w="8590915" h="4700270">
                <a:moveTo>
                  <a:pt x="8590305" y="4105643"/>
                </a:moveTo>
                <a:lnTo>
                  <a:pt x="8590305" y="0"/>
                </a:lnTo>
                <a:lnTo>
                  <a:pt x="3629837" y="0"/>
                </a:lnTo>
                <a:lnTo>
                  <a:pt x="3629837" y="2362"/>
                </a:lnTo>
                <a:lnTo>
                  <a:pt x="0" y="2362"/>
                </a:lnTo>
                <a:lnTo>
                  <a:pt x="0" y="4699698"/>
                </a:lnTo>
                <a:lnTo>
                  <a:pt x="600392" y="4102671"/>
                </a:lnTo>
                <a:lnTo>
                  <a:pt x="3629837" y="4102671"/>
                </a:lnTo>
                <a:lnTo>
                  <a:pt x="3629837" y="4105643"/>
                </a:lnTo>
                <a:lnTo>
                  <a:pt x="8590305" y="4105643"/>
                </a:lnTo>
                <a:close/>
              </a:path>
            </a:pathLst>
          </a:custGeom>
          <a:ln w="12700">
            <a:solidFill>
              <a:schemeClr val="accent4"/>
            </a:solidFill>
          </a:ln>
        </p:spPr>
        <p:txBody>
          <a:bodyPr wrap="square" lIns="0" tIns="0" rIns="0" bIns="0" rtlCol="0"/>
          <a:lstStyle/>
          <a:p>
            <a:endParaRPr/>
          </a:p>
        </p:txBody>
      </p:sp>
      <p:sp>
        <p:nvSpPr>
          <p:cNvPr id="12" name="object 4">
            <a:extLst>
              <a:ext uri="{FF2B5EF4-FFF2-40B4-BE49-F238E27FC236}">
                <a16:creationId xmlns:a16="http://schemas.microsoft.com/office/drawing/2014/main" id="{50439A43-13B3-5EB7-03BB-3B31ABA8CF44}"/>
              </a:ext>
            </a:extLst>
          </p:cNvPr>
          <p:cNvSpPr/>
          <p:nvPr userDrawn="1"/>
        </p:nvSpPr>
        <p:spPr>
          <a:xfrm>
            <a:off x="3600720" y="2065209"/>
            <a:ext cx="0" cy="3132000"/>
          </a:xfrm>
          <a:custGeom>
            <a:avLst/>
            <a:gdLst/>
            <a:ahLst/>
            <a:cxnLst/>
            <a:rect l="l" t="t" r="r" b="b"/>
            <a:pathLst>
              <a:path h="3269615">
                <a:moveTo>
                  <a:pt x="0" y="3269576"/>
                </a:moveTo>
                <a:lnTo>
                  <a:pt x="0" y="0"/>
                </a:lnTo>
              </a:path>
            </a:pathLst>
          </a:custGeom>
          <a:ln w="3175">
            <a:solidFill>
              <a:srgbClr val="2C92AD"/>
            </a:solidFill>
          </a:ln>
        </p:spPr>
        <p:txBody>
          <a:bodyPr wrap="square" lIns="0" tIns="0" rIns="0" bIns="0" rtlCol="0"/>
          <a:lstStyle/>
          <a:p>
            <a:endParaRPr/>
          </a:p>
        </p:txBody>
      </p:sp>
      <p:sp>
        <p:nvSpPr>
          <p:cNvPr id="14" name="Picture Placeholder 13">
            <a:extLst>
              <a:ext uri="{FF2B5EF4-FFF2-40B4-BE49-F238E27FC236}">
                <a16:creationId xmlns:a16="http://schemas.microsoft.com/office/drawing/2014/main" id="{95485AC9-FEB2-9703-E394-020A620E90D5}"/>
              </a:ext>
            </a:extLst>
          </p:cNvPr>
          <p:cNvSpPr>
            <a:spLocks noGrp="1"/>
          </p:cNvSpPr>
          <p:nvPr>
            <p:ph type="pic" sz="quarter" idx="14" hasCustomPrompt="1"/>
          </p:nvPr>
        </p:nvSpPr>
        <p:spPr>
          <a:xfrm>
            <a:off x="3931200" y="21312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6" name="Picture Placeholder 13">
            <a:extLst>
              <a:ext uri="{FF2B5EF4-FFF2-40B4-BE49-F238E27FC236}">
                <a16:creationId xmlns:a16="http://schemas.microsoft.com/office/drawing/2014/main" id="{57BF999F-792D-1515-059A-5EDDA97DACFC}"/>
              </a:ext>
            </a:extLst>
          </p:cNvPr>
          <p:cNvSpPr>
            <a:spLocks noGrp="1"/>
          </p:cNvSpPr>
          <p:nvPr>
            <p:ph type="pic" sz="quarter" idx="15" hasCustomPrompt="1"/>
          </p:nvPr>
        </p:nvSpPr>
        <p:spPr>
          <a:xfrm>
            <a:off x="3931200" y="2800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7" name="Picture Placeholder 13">
            <a:extLst>
              <a:ext uri="{FF2B5EF4-FFF2-40B4-BE49-F238E27FC236}">
                <a16:creationId xmlns:a16="http://schemas.microsoft.com/office/drawing/2014/main" id="{8D6FD1FF-B2B1-B372-FD76-A4D8934F9681}"/>
              </a:ext>
            </a:extLst>
          </p:cNvPr>
          <p:cNvSpPr>
            <a:spLocks noGrp="1"/>
          </p:cNvSpPr>
          <p:nvPr>
            <p:ph type="pic" sz="quarter" idx="16" hasCustomPrompt="1"/>
          </p:nvPr>
        </p:nvSpPr>
        <p:spPr>
          <a:xfrm>
            <a:off x="3931200" y="3466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8" name="Picture Placeholder 13">
            <a:extLst>
              <a:ext uri="{FF2B5EF4-FFF2-40B4-BE49-F238E27FC236}">
                <a16:creationId xmlns:a16="http://schemas.microsoft.com/office/drawing/2014/main" id="{750024F7-02F2-1DE5-D40F-45D2CB909BC5}"/>
              </a:ext>
            </a:extLst>
          </p:cNvPr>
          <p:cNvSpPr>
            <a:spLocks noGrp="1"/>
          </p:cNvSpPr>
          <p:nvPr>
            <p:ph type="pic" sz="quarter" idx="17" hasCustomPrompt="1"/>
          </p:nvPr>
        </p:nvSpPr>
        <p:spPr>
          <a:xfrm>
            <a:off x="3931200" y="41364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9" name="Picture Placeholder 13">
            <a:extLst>
              <a:ext uri="{FF2B5EF4-FFF2-40B4-BE49-F238E27FC236}">
                <a16:creationId xmlns:a16="http://schemas.microsoft.com/office/drawing/2014/main" id="{0F9784F6-4C5B-1F49-0850-107D0C2F3622}"/>
              </a:ext>
            </a:extLst>
          </p:cNvPr>
          <p:cNvSpPr>
            <a:spLocks noGrp="1"/>
          </p:cNvSpPr>
          <p:nvPr>
            <p:ph type="pic" sz="quarter" idx="18" hasCustomPrompt="1"/>
          </p:nvPr>
        </p:nvSpPr>
        <p:spPr>
          <a:xfrm>
            <a:off x="3931200" y="4806000"/>
            <a:ext cx="324000" cy="324000"/>
          </a:xfrm>
        </p:spPr>
        <p:txBody>
          <a:bodyPr anchor="ctr" anchorCtr="0"/>
          <a:lstStyle>
            <a:lvl1pPr algn="ctr">
              <a:lnSpc>
                <a:spcPct val="100000"/>
              </a:lnSpc>
              <a:spcAft>
                <a:spcPts val="0"/>
              </a:spcAft>
              <a:defRPr sz="500" b="0"/>
            </a:lvl1pPr>
          </a:lstStyle>
          <a:p>
            <a:r>
              <a:rPr lang="en-AU"/>
              <a:t>Insert Icon here</a:t>
            </a:r>
          </a:p>
        </p:txBody>
      </p:sp>
      <p:sp>
        <p:nvSpPr>
          <p:cNvPr id="21" name="Text Placeholder 20">
            <a:extLst>
              <a:ext uri="{FF2B5EF4-FFF2-40B4-BE49-F238E27FC236}">
                <a16:creationId xmlns:a16="http://schemas.microsoft.com/office/drawing/2014/main" id="{22C9E6AD-B05F-CBD4-55CE-55900FB9FA9D}"/>
              </a:ext>
            </a:extLst>
          </p:cNvPr>
          <p:cNvSpPr>
            <a:spLocks noGrp="1"/>
          </p:cNvSpPr>
          <p:nvPr>
            <p:ph type="body" sz="quarter" idx="19"/>
          </p:nvPr>
        </p:nvSpPr>
        <p:spPr>
          <a:xfrm>
            <a:off x="4636800" y="21312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0">
            <a:extLst>
              <a:ext uri="{FF2B5EF4-FFF2-40B4-BE49-F238E27FC236}">
                <a16:creationId xmlns:a16="http://schemas.microsoft.com/office/drawing/2014/main" id="{38870F33-FB74-7EB6-161E-050A9414F84E}"/>
              </a:ext>
            </a:extLst>
          </p:cNvPr>
          <p:cNvSpPr>
            <a:spLocks noGrp="1"/>
          </p:cNvSpPr>
          <p:nvPr>
            <p:ph type="body" sz="quarter" idx="20"/>
          </p:nvPr>
        </p:nvSpPr>
        <p:spPr>
          <a:xfrm>
            <a:off x="4636800" y="3466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20">
            <a:extLst>
              <a:ext uri="{FF2B5EF4-FFF2-40B4-BE49-F238E27FC236}">
                <a16:creationId xmlns:a16="http://schemas.microsoft.com/office/drawing/2014/main" id="{DD1588EF-8362-B75A-5197-025E1F29BD3C}"/>
              </a:ext>
            </a:extLst>
          </p:cNvPr>
          <p:cNvSpPr>
            <a:spLocks noGrp="1"/>
          </p:cNvSpPr>
          <p:nvPr>
            <p:ph type="body" sz="quarter" idx="21"/>
          </p:nvPr>
        </p:nvSpPr>
        <p:spPr>
          <a:xfrm>
            <a:off x="4636800" y="41364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0">
            <a:extLst>
              <a:ext uri="{FF2B5EF4-FFF2-40B4-BE49-F238E27FC236}">
                <a16:creationId xmlns:a16="http://schemas.microsoft.com/office/drawing/2014/main" id="{742C5758-423E-EF0D-CFBB-3D02ACD5363C}"/>
              </a:ext>
            </a:extLst>
          </p:cNvPr>
          <p:cNvSpPr>
            <a:spLocks noGrp="1"/>
          </p:cNvSpPr>
          <p:nvPr>
            <p:ph type="body" sz="quarter" idx="22"/>
          </p:nvPr>
        </p:nvSpPr>
        <p:spPr>
          <a:xfrm>
            <a:off x="4636800" y="48060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0">
            <a:extLst>
              <a:ext uri="{FF2B5EF4-FFF2-40B4-BE49-F238E27FC236}">
                <a16:creationId xmlns:a16="http://schemas.microsoft.com/office/drawing/2014/main" id="{F99FFD75-5122-B11E-1880-EB40A1A5517D}"/>
              </a:ext>
            </a:extLst>
          </p:cNvPr>
          <p:cNvSpPr>
            <a:spLocks noGrp="1"/>
          </p:cNvSpPr>
          <p:nvPr>
            <p:ph type="body" sz="quarter" idx="23"/>
          </p:nvPr>
        </p:nvSpPr>
        <p:spPr>
          <a:xfrm>
            <a:off x="4636800" y="2800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0">
            <a:extLst>
              <a:ext uri="{FF2B5EF4-FFF2-40B4-BE49-F238E27FC236}">
                <a16:creationId xmlns:a16="http://schemas.microsoft.com/office/drawing/2014/main" id="{935BF101-EF38-853C-4421-AFF9365090AC}"/>
              </a:ext>
            </a:extLst>
          </p:cNvPr>
          <p:cNvSpPr>
            <a:spLocks noGrp="1"/>
          </p:cNvSpPr>
          <p:nvPr>
            <p:ph type="body" sz="quarter" idx="24"/>
          </p:nvPr>
        </p:nvSpPr>
        <p:spPr>
          <a:xfrm>
            <a:off x="349200" y="1753200"/>
            <a:ext cx="2043430" cy="1522825"/>
          </a:xfrm>
        </p:spPr>
        <p:txBody>
          <a:bodyPr/>
          <a:lstStyle>
            <a:lvl1pPr marL="0">
              <a:lnSpc>
                <a:spcPct val="100000"/>
              </a:lnSpc>
              <a:spcAft>
                <a:spcPts val="0"/>
              </a:spcAft>
              <a:buFontTx/>
              <a:buNone/>
              <a:defRPr sz="1000" b="0">
                <a:solidFill>
                  <a:schemeClr val="accent4"/>
                </a:solidFill>
                <a:latin typeface="+mn-lt"/>
              </a:defRPr>
            </a:lvl1pPr>
            <a:lvl2pPr marL="0">
              <a:lnSpc>
                <a:spcPct val="100000"/>
              </a:lnSpc>
              <a:spcAft>
                <a:spcPts val="0"/>
              </a:spcAft>
              <a:buFontTx/>
              <a:buNone/>
              <a:defRPr sz="1000" b="0">
                <a:solidFill>
                  <a:schemeClr val="accent4"/>
                </a:solidFill>
                <a:latin typeface="+mn-lt"/>
              </a:defRPr>
            </a:lvl2pPr>
            <a:lvl3pPr marL="0" indent="0">
              <a:lnSpc>
                <a:spcPct val="100000"/>
              </a:lnSpc>
              <a:spcAft>
                <a:spcPts val="0"/>
              </a:spcAft>
              <a:buFontTx/>
              <a:buNone/>
              <a:defRPr sz="1000" b="0">
                <a:solidFill>
                  <a:schemeClr val="accent4"/>
                </a:solidFill>
                <a:latin typeface="+mn-lt"/>
              </a:defRPr>
            </a:lvl3pPr>
            <a:lvl4pPr marL="0" indent="0">
              <a:lnSpc>
                <a:spcPct val="100000"/>
              </a:lnSpc>
              <a:spcAft>
                <a:spcPts val="0"/>
              </a:spcAft>
              <a:buFontTx/>
              <a:buNone/>
              <a:defRPr sz="1000" b="0">
                <a:solidFill>
                  <a:schemeClr val="accent4"/>
                </a:solidFill>
                <a:latin typeface="+mn-lt"/>
              </a:defRPr>
            </a:lvl4pPr>
            <a:lvl5pPr marL="0" indent="0">
              <a:lnSpc>
                <a:spcPct val="100000"/>
              </a:lnSpc>
              <a:spcAft>
                <a:spcPts val="0"/>
              </a:spcAft>
              <a:buFontTx/>
              <a:buNone/>
              <a:defRPr sz="1000" b="0">
                <a:solidFill>
                  <a:schemeClr val="accent4"/>
                </a:solidFill>
                <a:latin typeface="+mn-lt"/>
              </a:defRPr>
            </a:lvl5pPr>
            <a:lvl6pPr marL="0" indent="0">
              <a:lnSpc>
                <a:spcPct val="100000"/>
              </a:lnSpc>
              <a:spcAft>
                <a:spcPts val="0"/>
              </a:spcAft>
              <a:buFontTx/>
              <a:buNone/>
              <a:defRPr sz="1000" b="0">
                <a:solidFill>
                  <a:schemeClr val="accent4"/>
                </a:solidFill>
                <a:latin typeface="+mn-lt"/>
              </a:defRPr>
            </a:lvl6pPr>
            <a:lvl7pPr marL="0" indent="0">
              <a:lnSpc>
                <a:spcPct val="100000"/>
              </a:lnSpc>
              <a:spcAft>
                <a:spcPts val="0"/>
              </a:spcAft>
              <a:buFontTx/>
              <a:buNone/>
              <a:defRPr sz="1000" b="0">
                <a:solidFill>
                  <a:schemeClr val="accent4"/>
                </a:solidFill>
                <a:latin typeface="+mn-lt"/>
              </a:defRPr>
            </a:lvl7pPr>
            <a:lvl8pPr marL="0" indent="0">
              <a:lnSpc>
                <a:spcPct val="100000"/>
              </a:lnSpc>
              <a:spcAft>
                <a:spcPts val="0"/>
              </a:spcAft>
              <a:buFontTx/>
              <a:buNone/>
              <a:defRPr sz="1000" b="0">
                <a:solidFill>
                  <a:schemeClr val="accent4"/>
                </a:solidFill>
                <a:latin typeface="+mn-lt"/>
              </a:defRPr>
            </a:lvl8pPr>
            <a:lvl9pPr marL="0" indent="0">
              <a:lnSpc>
                <a:spcPct val="100000"/>
              </a:lnSpc>
              <a:spcAft>
                <a:spcPts val="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490068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8FCB8946-12C2-F17A-9F78-0C9BC2CBF0C0}"/>
              </a:ext>
            </a:extLst>
          </p:cNvPr>
          <p:cNvSpPr>
            <a:spLocks noGrp="1"/>
          </p:cNvSpPr>
          <p:nvPr>
            <p:ph type="ftr" sz="quarter" idx="13"/>
          </p:nvPr>
        </p:nvSpPr>
        <p:spPr/>
        <p:txBody>
          <a:bodyPr/>
          <a:lstStyle/>
          <a:p>
            <a:r>
              <a:rPr lang="en-AU"/>
              <a:t>SciDev Ltd | AcquaTech </a:t>
            </a:r>
          </a:p>
        </p:txBody>
      </p:sp>
    </p:spTree>
    <p:extLst>
      <p:ext uri="{BB962C8B-B14F-4D97-AF65-F5344CB8AC3E}">
        <p14:creationId xmlns:p14="http://schemas.microsoft.com/office/powerpoint/2010/main" val="176679946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E3A3C"/>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pic>
        <p:nvPicPr>
          <p:cNvPr id="3" name="object 2">
            <a:extLst>
              <a:ext uri="{FF2B5EF4-FFF2-40B4-BE49-F238E27FC236}">
                <a16:creationId xmlns:a16="http://schemas.microsoft.com/office/drawing/2014/main" id="{36F0F299-BC4D-FD85-A4AC-A7C414BBD5F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28574" y="1317684"/>
            <a:ext cx="3886200" cy="749383"/>
          </a:xfrm>
          <a:prstGeom prst="rect">
            <a:avLst/>
          </a:prstGeom>
        </p:spPr>
      </p:pic>
      <p:sp>
        <p:nvSpPr>
          <p:cNvPr id="4" name="object 14">
            <a:extLst>
              <a:ext uri="{FF2B5EF4-FFF2-40B4-BE49-F238E27FC236}">
                <a16:creationId xmlns:a16="http://schemas.microsoft.com/office/drawing/2014/main" id="{33F8BAF9-422D-6B96-9E35-455433DA996C}"/>
              </a:ext>
            </a:extLst>
          </p:cNvPr>
          <p:cNvSpPr/>
          <p:nvPr userDrawn="1"/>
        </p:nvSpPr>
        <p:spPr>
          <a:xfrm>
            <a:off x="928574" y="2949056"/>
            <a:ext cx="632460" cy="0"/>
          </a:xfrm>
          <a:custGeom>
            <a:avLst/>
            <a:gdLst/>
            <a:ahLst/>
            <a:cxnLst/>
            <a:rect l="l" t="t" r="r" b="b"/>
            <a:pathLst>
              <a:path w="632460">
                <a:moveTo>
                  <a:pt x="0" y="0"/>
                </a:moveTo>
                <a:lnTo>
                  <a:pt x="631977" y="0"/>
                </a:lnTo>
              </a:path>
            </a:pathLst>
          </a:custGeom>
          <a:ln w="50800">
            <a:solidFill>
              <a:srgbClr val="2C92AD"/>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8F52A624-B71E-9148-1108-7E794A63D109}"/>
              </a:ext>
            </a:extLst>
          </p:cNvPr>
          <p:cNvSpPr>
            <a:spLocks noGrp="1"/>
          </p:cNvSpPr>
          <p:nvPr>
            <p:ph type="body" sz="quarter" idx="14"/>
          </p:nvPr>
        </p:nvSpPr>
        <p:spPr>
          <a:xfrm>
            <a:off x="928574" y="3066024"/>
            <a:ext cx="2925325" cy="362976"/>
          </a:xfrm>
        </p:spPr>
        <p:txBody>
          <a:bodyPr/>
          <a:lstStyle>
            <a:lvl1pPr marL="0">
              <a:lnSpc>
                <a:spcPct val="100000"/>
              </a:lnSpc>
              <a:spcAft>
                <a:spcPts val="0"/>
              </a:spcAft>
              <a:buFontTx/>
              <a:buNone/>
              <a:defRPr sz="1200" b="1">
                <a:solidFill>
                  <a:schemeClr val="bg1"/>
                </a:solidFill>
                <a:latin typeface="+mn-lt"/>
              </a:defRPr>
            </a:lvl1pPr>
            <a:lvl2pPr marL="0">
              <a:lnSpc>
                <a:spcPct val="100000"/>
              </a:lnSpc>
              <a:spcAft>
                <a:spcPts val="0"/>
              </a:spcAft>
              <a:buFontTx/>
              <a:buNone/>
              <a:defRPr sz="1200" b="1">
                <a:solidFill>
                  <a:schemeClr val="bg1"/>
                </a:solidFill>
                <a:latin typeface="+mn-lt"/>
              </a:defRPr>
            </a:lvl2pPr>
            <a:lvl3pPr marL="0" indent="0">
              <a:lnSpc>
                <a:spcPct val="100000"/>
              </a:lnSpc>
              <a:spcAft>
                <a:spcPts val="0"/>
              </a:spcAft>
              <a:buFontTx/>
              <a:buNone/>
              <a:defRPr sz="1200" b="1">
                <a:solidFill>
                  <a:schemeClr val="bg1"/>
                </a:solidFill>
                <a:latin typeface="+mn-lt"/>
              </a:defRPr>
            </a:lvl3pPr>
            <a:lvl4pPr marL="0" indent="0">
              <a:lnSpc>
                <a:spcPct val="100000"/>
              </a:lnSpc>
              <a:spcAft>
                <a:spcPts val="0"/>
              </a:spcAft>
              <a:buFontTx/>
              <a:buNone/>
              <a:defRPr sz="1200" b="1">
                <a:solidFill>
                  <a:schemeClr val="bg1"/>
                </a:solidFill>
                <a:latin typeface="+mn-lt"/>
              </a:defRPr>
            </a:lvl4pPr>
            <a:lvl5pPr marL="0" indent="0">
              <a:lnSpc>
                <a:spcPct val="100000"/>
              </a:lnSpc>
              <a:spcAft>
                <a:spcPts val="0"/>
              </a:spcAft>
              <a:buFontTx/>
              <a:buNone/>
              <a:defRPr sz="1200" b="1">
                <a:solidFill>
                  <a:schemeClr val="bg1"/>
                </a:solidFill>
                <a:latin typeface="+mn-lt"/>
              </a:defRPr>
            </a:lvl5pPr>
            <a:lvl6pPr marL="0" indent="0">
              <a:lnSpc>
                <a:spcPct val="100000"/>
              </a:lnSpc>
              <a:spcAft>
                <a:spcPts val="0"/>
              </a:spcAft>
              <a:buFontTx/>
              <a:buNone/>
              <a:defRPr sz="1200" b="1">
                <a:solidFill>
                  <a:schemeClr val="bg1"/>
                </a:solidFill>
                <a:latin typeface="+mn-lt"/>
              </a:defRPr>
            </a:lvl6pPr>
            <a:lvl7pPr marL="0" indent="0">
              <a:lnSpc>
                <a:spcPct val="100000"/>
              </a:lnSpc>
              <a:spcAft>
                <a:spcPts val="0"/>
              </a:spcAft>
              <a:buFontTx/>
              <a:buNone/>
              <a:defRPr sz="1200" b="1">
                <a:solidFill>
                  <a:schemeClr val="bg1"/>
                </a:solidFill>
                <a:latin typeface="+mn-lt"/>
              </a:defRPr>
            </a:lvl7pPr>
            <a:lvl8pPr marL="0" indent="0">
              <a:lnSpc>
                <a:spcPct val="100000"/>
              </a:lnSpc>
              <a:spcAft>
                <a:spcPts val="0"/>
              </a:spcAft>
              <a:buFontTx/>
              <a:buNone/>
              <a:defRPr sz="1200" b="1">
                <a:solidFill>
                  <a:schemeClr val="bg1"/>
                </a:solidFill>
                <a:latin typeface="+mn-lt"/>
              </a:defRPr>
            </a:lvl8pPr>
            <a:lvl9pPr marL="0" indent="0">
              <a:lnSpc>
                <a:spcPct val="100000"/>
              </a:lnSpc>
              <a:spcAft>
                <a:spcPts val="0"/>
              </a:spcAft>
              <a:buFontTx/>
              <a:buNone/>
              <a:defRPr sz="1200" b="1">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1">
            <a:extLst>
              <a:ext uri="{FF2B5EF4-FFF2-40B4-BE49-F238E27FC236}">
                <a16:creationId xmlns:a16="http://schemas.microsoft.com/office/drawing/2014/main" id="{F018A2E0-4FA3-CF54-634B-D0F22B78E892}"/>
              </a:ext>
            </a:extLst>
          </p:cNvPr>
          <p:cNvSpPr>
            <a:spLocks noGrp="1"/>
          </p:cNvSpPr>
          <p:nvPr>
            <p:ph type="body" sz="quarter" idx="16"/>
          </p:nvPr>
        </p:nvSpPr>
        <p:spPr>
          <a:xfrm>
            <a:off x="928574" y="3628409"/>
            <a:ext cx="2925325" cy="2331439"/>
          </a:xfrm>
        </p:spPr>
        <p:txBody>
          <a:bodyPr/>
          <a:lstStyle>
            <a:lvl1pPr marL="0">
              <a:lnSpc>
                <a:spcPts val="900"/>
              </a:lnSpc>
              <a:spcAft>
                <a:spcPts val="1200"/>
              </a:spcAft>
              <a:buFontTx/>
              <a:buNone/>
              <a:defRPr sz="800" b="1" cap="all" baseline="0">
                <a:solidFill>
                  <a:schemeClr val="accent4"/>
                </a:solidFill>
                <a:latin typeface="+mn-lt"/>
              </a:defRPr>
            </a:lvl1pPr>
            <a:lvl2pPr marL="0">
              <a:lnSpc>
                <a:spcPts val="900"/>
              </a:lnSpc>
              <a:spcAft>
                <a:spcPts val="400"/>
              </a:spcAft>
              <a:buFontTx/>
              <a:buNone/>
              <a:defRPr sz="800" b="1">
                <a:solidFill>
                  <a:schemeClr val="bg1"/>
                </a:solidFill>
                <a:latin typeface="+mn-lt"/>
              </a:defRPr>
            </a:lvl2pPr>
            <a:lvl3pPr marL="0" indent="0">
              <a:lnSpc>
                <a:spcPts val="900"/>
              </a:lnSpc>
              <a:spcAft>
                <a:spcPts val="400"/>
              </a:spcAft>
              <a:buFontTx/>
              <a:buNone/>
              <a:defRPr sz="800" b="0">
                <a:solidFill>
                  <a:schemeClr val="accent4"/>
                </a:solidFill>
                <a:latin typeface="+mn-lt"/>
              </a:defRPr>
            </a:lvl3pPr>
            <a:lvl4pPr marL="0" indent="0">
              <a:lnSpc>
                <a:spcPts val="900"/>
              </a:lnSpc>
              <a:spcAft>
                <a:spcPts val="2800"/>
              </a:spcAft>
              <a:buFontTx/>
              <a:buNone/>
              <a:defRPr sz="800" b="0">
                <a:solidFill>
                  <a:schemeClr val="bg1"/>
                </a:solidFill>
                <a:latin typeface="+mn-lt"/>
              </a:defRPr>
            </a:lvl4pPr>
            <a:lvl5pPr marL="0" indent="0">
              <a:lnSpc>
                <a:spcPts val="1200"/>
              </a:lnSpc>
              <a:spcAft>
                <a:spcPts val="400"/>
              </a:spcAft>
              <a:buFontTx/>
              <a:buNone/>
              <a:defRPr sz="1000" b="0">
                <a:solidFill>
                  <a:schemeClr val="accent4"/>
                </a:solidFill>
                <a:latin typeface="+mn-lt"/>
              </a:defRPr>
            </a:lvl5pPr>
            <a:lvl6pPr marL="0" indent="0">
              <a:lnSpc>
                <a:spcPts val="1200"/>
              </a:lnSpc>
              <a:spcAft>
                <a:spcPts val="400"/>
              </a:spcAft>
              <a:buFontTx/>
              <a:buNone/>
              <a:defRPr sz="1000" b="0">
                <a:solidFill>
                  <a:schemeClr val="accent4"/>
                </a:solidFill>
                <a:latin typeface="+mn-lt"/>
              </a:defRPr>
            </a:lvl6pPr>
            <a:lvl7pPr marL="0" indent="0">
              <a:lnSpc>
                <a:spcPts val="1200"/>
              </a:lnSpc>
              <a:spcAft>
                <a:spcPts val="400"/>
              </a:spcAft>
              <a:buFontTx/>
              <a:buNone/>
              <a:defRPr sz="1000" b="0">
                <a:solidFill>
                  <a:schemeClr val="accent4"/>
                </a:solidFill>
                <a:latin typeface="+mn-lt"/>
              </a:defRPr>
            </a:lvl7pPr>
            <a:lvl8pPr marL="0" indent="0">
              <a:lnSpc>
                <a:spcPts val="1200"/>
              </a:lnSpc>
              <a:spcAft>
                <a:spcPts val="400"/>
              </a:spcAft>
              <a:buFontTx/>
              <a:buNone/>
              <a:defRPr sz="1000" b="0">
                <a:solidFill>
                  <a:schemeClr val="accent4"/>
                </a:solidFill>
                <a:latin typeface="+mn-lt"/>
              </a:defRPr>
            </a:lvl8pPr>
            <a:lvl9pPr marL="0" indent="0">
              <a:lnSpc>
                <a:spcPts val="1200"/>
              </a:lnSpc>
              <a:spcAft>
                <a:spcPts val="40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8259064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CalloutBox and Icon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7" name="object 6">
            <a:extLst>
              <a:ext uri="{FF2B5EF4-FFF2-40B4-BE49-F238E27FC236}">
                <a16:creationId xmlns:a16="http://schemas.microsoft.com/office/drawing/2014/main" id="{C233624A-9578-C785-BC58-25F0F131F1B8}"/>
              </a:ext>
            </a:extLst>
          </p:cNvPr>
          <p:cNvSpPr/>
          <p:nvPr userDrawn="1"/>
        </p:nvSpPr>
        <p:spPr>
          <a:xfrm>
            <a:off x="349200" y="1639684"/>
            <a:ext cx="2043430" cy="0"/>
          </a:xfrm>
          <a:custGeom>
            <a:avLst/>
            <a:gdLst/>
            <a:ahLst/>
            <a:cxnLst/>
            <a:rect l="l" t="t" r="r" b="b"/>
            <a:pathLst>
              <a:path w="2043430">
                <a:moveTo>
                  <a:pt x="0" y="0"/>
                </a:moveTo>
                <a:lnTo>
                  <a:pt x="2043150" y="0"/>
                </a:lnTo>
              </a:path>
            </a:pathLst>
          </a:custGeom>
          <a:ln w="50800">
            <a:solidFill>
              <a:schemeClr val="accent4"/>
            </a:solidFill>
          </a:ln>
        </p:spPr>
        <p:txBody>
          <a:bodyPr wrap="square" lIns="0" tIns="0" rIns="0" bIns="0" rtlCol="0"/>
          <a:lstStyle/>
          <a:p>
            <a:endParaRPr/>
          </a:p>
        </p:txBody>
      </p:sp>
      <p:sp>
        <p:nvSpPr>
          <p:cNvPr id="11" name="object 20">
            <a:extLst>
              <a:ext uri="{FF2B5EF4-FFF2-40B4-BE49-F238E27FC236}">
                <a16:creationId xmlns:a16="http://schemas.microsoft.com/office/drawing/2014/main" id="{A369EC41-1E8D-4986-4BA8-E1C074E8C450}"/>
              </a:ext>
            </a:extLst>
          </p:cNvPr>
          <p:cNvSpPr/>
          <p:nvPr userDrawn="1"/>
        </p:nvSpPr>
        <p:spPr>
          <a:xfrm>
            <a:off x="2926148" y="1588791"/>
            <a:ext cx="8590915" cy="4700270"/>
          </a:xfrm>
          <a:custGeom>
            <a:avLst/>
            <a:gdLst/>
            <a:ahLst/>
            <a:cxnLst/>
            <a:rect l="l" t="t" r="r" b="b"/>
            <a:pathLst>
              <a:path w="8590915" h="4700270">
                <a:moveTo>
                  <a:pt x="8590305" y="4105643"/>
                </a:moveTo>
                <a:lnTo>
                  <a:pt x="8590305" y="0"/>
                </a:lnTo>
                <a:lnTo>
                  <a:pt x="3629837" y="0"/>
                </a:lnTo>
                <a:lnTo>
                  <a:pt x="3629837" y="2362"/>
                </a:lnTo>
                <a:lnTo>
                  <a:pt x="0" y="2362"/>
                </a:lnTo>
                <a:lnTo>
                  <a:pt x="0" y="4699698"/>
                </a:lnTo>
                <a:lnTo>
                  <a:pt x="600392" y="4102671"/>
                </a:lnTo>
                <a:lnTo>
                  <a:pt x="3629837" y="4102671"/>
                </a:lnTo>
                <a:lnTo>
                  <a:pt x="3629837" y="4105643"/>
                </a:lnTo>
                <a:lnTo>
                  <a:pt x="8590305" y="4105643"/>
                </a:lnTo>
                <a:close/>
              </a:path>
            </a:pathLst>
          </a:custGeom>
          <a:ln w="12700">
            <a:solidFill>
              <a:schemeClr val="accent4"/>
            </a:solidFill>
          </a:ln>
        </p:spPr>
        <p:txBody>
          <a:bodyPr wrap="square" lIns="0" tIns="0" rIns="0" bIns="0" rtlCol="0"/>
          <a:lstStyle/>
          <a:p>
            <a:endParaRPr/>
          </a:p>
        </p:txBody>
      </p:sp>
      <p:sp>
        <p:nvSpPr>
          <p:cNvPr id="12" name="object 4">
            <a:extLst>
              <a:ext uri="{FF2B5EF4-FFF2-40B4-BE49-F238E27FC236}">
                <a16:creationId xmlns:a16="http://schemas.microsoft.com/office/drawing/2014/main" id="{50439A43-13B3-5EB7-03BB-3B31ABA8CF44}"/>
              </a:ext>
            </a:extLst>
          </p:cNvPr>
          <p:cNvSpPr/>
          <p:nvPr userDrawn="1"/>
        </p:nvSpPr>
        <p:spPr>
          <a:xfrm>
            <a:off x="3600720" y="2065209"/>
            <a:ext cx="0" cy="3132000"/>
          </a:xfrm>
          <a:custGeom>
            <a:avLst/>
            <a:gdLst/>
            <a:ahLst/>
            <a:cxnLst/>
            <a:rect l="l" t="t" r="r" b="b"/>
            <a:pathLst>
              <a:path h="3269615">
                <a:moveTo>
                  <a:pt x="0" y="3269576"/>
                </a:moveTo>
                <a:lnTo>
                  <a:pt x="0" y="0"/>
                </a:lnTo>
              </a:path>
            </a:pathLst>
          </a:custGeom>
          <a:ln w="3175">
            <a:solidFill>
              <a:srgbClr val="2C92AD"/>
            </a:solidFill>
          </a:ln>
        </p:spPr>
        <p:txBody>
          <a:bodyPr wrap="square" lIns="0" tIns="0" rIns="0" bIns="0" rtlCol="0"/>
          <a:lstStyle/>
          <a:p>
            <a:endParaRPr/>
          </a:p>
        </p:txBody>
      </p:sp>
      <p:sp>
        <p:nvSpPr>
          <p:cNvPr id="14" name="Picture Placeholder 13">
            <a:extLst>
              <a:ext uri="{FF2B5EF4-FFF2-40B4-BE49-F238E27FC236}">
                <a16:creationId xmlns:a16="http://schemas.microsoft.com/office/drawing/2014/main" id="{95485AC9-FEB2-9703-E394-020A620E90D5}"/>
              </a:ext>
            </a:extLst>
          </p:cNvPr>
          <p:cNvSpPr>
            <a:spLocks noGrp="1"/>
          </p:cNvSpPr>
          <p:nvPr>
            <p:ph type="pic" sz="quarter" idx="14" hasCustomPrompt="1"/>
          </p:nvPr>
        </p:nvSpPr>
        <p:spPr>
          <a:xfrm>
            <a:off x="3931200" y="21312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6" name="Picture Placeholder 13">
            <a:extLst>
              <a:ext uri="{FF2B5EF4-FFF2-40B4-BE49-F238E27FC236}">
                <a16:creationId xmlns:a16="http://schemas.microsoft.com/office/drawing/2014/main" id="{57BF999F-792D-1515-059A-5EDDA97DACFC}"/>
              </a:ext>
            </a:extLst>
          </p:cNvPr>
          <p:cNvSpPr>
            <a:spLocks noGrp="1"/>
          </p:cNvSpPr>
          <p:nvPr>
            <p:ph type="pic" sz="quarter" idx="15" hasCustomPrompt="1"/>
          </p:nvPr>
        </p:nvSpPr>
        <p:spPr>
          <a:xfrm>
            <a:off x="3931200" y="2800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7" name="Picture Placeholder 13">
            <a:extLst>
              <a:ext uri="{FF2B5EF4-FFF2-40B4-BE49-F238E27FC236}">
                <a16:creationId xmlns:a16="http://schemas.microsoft.com/office/drawing/2014/main" id="{8D6FD1FF-B2B1-B372-FD76-A4D8934F9681}"/>
              </a:ext>
            </a:extLst>
          </p:cNvPr>
          <p:cNvSpPr>
            <a:spLocks noGrp="1"/>
          </p:cNvSpPr>
          <p:nvPr>
            <p:ph type="pic" sz="quarter" idx="16" hasCustomPrompt="1"/>
          </p:nvPr>
        </p:nvSpPr>
        <p:spPr>
          <a:xfrm>
            <a:off x="3931200" y="3466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8" name="Picture Placeholder 13">
            <a:extLst>
              <a:ext uri="{FF2B5EF4-FFF2-40B4-BE49-F238E27FC236}">
                <a16:creationId xmlns:a16="http://schemas.microsoft.com/office/drawing/2014/main" id="{750024F7-02F2-1DE5-D40F-45D2CB909BC5}"/>
              </a:ext>
            </a:extLst>
          </p:cNvPr>
          <p:cNvSpPr>
            <a:spLocks noGrp="1"/>
          </p:cNvSpPr>
          <p:nvPr>
            <p:ph type="pic" sz="quarter" idx="17" hasCustomPrompt="1"/>
          </p:nvPr>
        </p:nvSpPr>
        <p:spPr>
          <a:xfrm>
            <a:off x="3931200" y="41364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9" name="Picture Placeholder 13">
            <a:extLst>
              <a:ext uri="{FF2B5EF4-FFF2-40B4-BE49-F238E27FC236}">
                <a16:creationId xmlns:a16="http://schemas.microsoft.com/office/drawing/2014/main" id="{0F9784F6-4C5B-1F49-0850-107D0C2F3622}"/>
              </a:ext>
            </a:extLst>
          </p:cNvPr>
          <p:cNvSpPr>
            <a:spLocks noGrp="1"/>
          </p:cNvSpPr>
          <p:nvPr>
            <p:ph type="pic" sz="quarter" idx="18" hasCustomPrompt="1"/>
          </p:nvPr>
        </p:nvSpPr>
        <p:spPr>
          <a:xfrm>
            <a:off x="3931200" y="4806000"/>
            <a:ext cx="324000" cy="324000"/>
          </a:xfrm>
        </p:spPr>
        <p:txBody>
          <a:bodyPr anchor="ctr" anchorCtr="0"/>
          <a:lstStyle>
            <a:lvl1pPr algn="ctr">
              <a:lnSpc>
                <a:spcPct val="100000"/>
              </a:lnSpc>
              <a:spcAft>
                <a:spcPts val="0"/>
              </a:spcAft>
              <a:defRPr sz="500" b="0"/>
            </a:lvl1pPr>
          </a:lstStyle>
          <a:p>
            <a:r>
              <a:rPr lang="en-AU"/>
              <a:t>Insert Icon here</a:t>
            </a:r>
          </a:p>
        </p:txBody>
      </p:sp>
      <p:sp>
        <p:nvSpPr>
          <p:cNvPr id="21" name="Text Placeholder 20">
            <a:extLst>
              <a:ext uri="{FF2B5EF4-FFF2-40B4-BE49-F238E27FC236}">
                <a16:creationId xmlns:a16="http://schemas.microsoft.com/office/drawing/2014/main" id="{22C9E6AD-B05F-CBD4-55CE-55900FB9FA9D}"/>
              </a:ext>
            </a:extLst>
          </p:cNvPr>
          <p:cNvSpPr>
            <a:spLocks noGrp="1"/>
          </p:cNvSpPr>
          <p:nvPr>
            <p:ph type="body" sz="quarter" idx="19"/>
          </p:nvPr>
        </p:nvSpPr>
        <p:spPr>
          <a:xfrm>
            <a:off x="4636800" y="21312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0">
            <a:extLst>
              <a:ext uri="{FF2B5EF4-FFF2-40B4-BE49-F238E27FC236}">
                <a16:creationId xmlns:a16="http://schemas.microsoft.com/office/drawing/2014/main" id="{38870F33-FB74-7EB6-161E-050A9414F84E}"/>
              </a:ext>
            </a:extLst>
          </p:cNvPr>
          <p:cNvSpPr>
            <a:spLocks noGrp="1"/>
          </p:cNvSpPr>
          <p:nvPr>
            <p:ph type="body" sz="quarter" idx="20"/>
          </p:nvPr>
        </p:nvSpPr>
        <p:spPr>
          <a:xfrm>
            <a:off x="4636800" y="3466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20">
            <a:extLst>
              <a:ext uri="{FF2B5EF4-FFF2-40B4-BE49-F238E27FC236}">
                <a16:creationId xmlns:a16="http://schemas.microsoft.com/office/drawing/2014/main" id="{DD1588EF-8362-B75A-5197-025E1F29BD3C}"/>
              </a:ext>
            </a:extLst>
          </p:cNvPr>
          <p:cNvSpPr>
            <a:spLocks noGrp="1"/>
          </p:cNvSpPr>
          <p:nvPr>
            <p:ph type="body" sz="quarter" idx="21"/>
          </p:nvPr>
        </p:nvSpPr>
        <p:spPr>
          <a:xfrm>
            <a:off x="4636800" y="41364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0">
            <a:extLst>
              <a:ext uri="{FF2B5EF4-FFF2-40B4-BE49-F238E27FC236}">
                <a16:creationId xmlns:a16="http://schemas.microsoft.com/office/drawing/2014/main" id="{742C5758-423E-EF0D-CFBB-3D02ACD5363C}"/>
              </a:ext>
            </a:extLst>
          </p:cNvPr>
          <p:cNvSpPr>
            <a:spLocks noGrp="1"/>
          </p:cNvSpPr>
          <p:nvPr>
            <p:ph type="body" sz="quarter" idx="22"/>
          </p:nvPr>
        </p:nvSpPr>
        <p:spPr>
          <a:xfrm>
            <a:off x="4636800" y="48060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0">
            <a:extLst>
              <a:ext uri="{FF2B5EF4-FFF2-40B4-BE49-F238E27FC236}">
                <a16:creationId xmlns:a16="http://schemas.microsoft.com/office/drawing/2014/main" id="{F99FFD75-5122-B11E-1880-EB40A1A5517D}"/>
              </a:ext>
            </a:extLst>
          </p:cNvPr>
          <p:cNvSpPr>
            <a:spLocks noGrp="1"/>
          </p:cNvSpPr>
          <p:nvPr>
            <p:ph type="body" sz="quarter" idx="23"/>
          </p:nvPr>
        </p:nvSpPr>
        <p:spPr>
          <a:xfrm>
            <a:off x="4636800" y="2800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0">
            <a:extLst>
              <a:ext uri="{FF2B5EF4-FFF2-40B4-BE49-F238E27FC236}">
                <a16:creationId xmlns:a16="http://schemas.microsoft.com/office/drawing/2014/main" id="{935BF101-EF38-853C-4421-AFF9365090AC}"/>
              </a:ext>
            </a:extLst>
          </p:cNvPr>
          <p:cNvSpPr>
            <a:spLocks noGrp="1"/>
          </p:cNvSpPr>
          <p:nvPr>
            <p:ph type="body" sz="quarter" idx="24"/>
          </p:nvPr>
        </p:nvSpPr>
        <p:spPr>
          <a:xfrm>
            <a:off x="349200" y="1753200"/>
            <a:ext cx="2043430" cy="1522825"/>
          </a:xfrm>
        </p:spPr>
        <p:txBody>
          <a:bodyPr/>
          <a:lstStyle>
            <a:lvl1pPr marL="0">
              <a:lnSpc>
                <a:spcPct val="100000"/>
              </a:lnSpc>
              <a:spcAft>
                <a:spcPts val="0"/>
              </a:spcAft>
              <a:buFontTx/>
              <a:buNone/>
              <a:defRPr sz="1000" b="0">
                <a:solidFill>
                  <a:schemeClr val="accent4"/>
                </a:solidFill>
                <a:latin typeface="+mn-lt"/>
              </a:defRPr>
            </a:lvl1pPr>
            <a:lvl2pPr marL="0">
              <a:lnSpc>
                <a:spcPct val="100000"/>
              </a:lnSpc>
              <a:spcAft>
                <a:spcPts val="0"/>
              </a:spcAft>
              <a:buFontTx/>
              <a:buNone/>
              <a:defRPr sz="1000" b="0">
                <a:solidFill>
                  <a:schemeClr val="accent4"/>
                </a:solidFill>
                <a:latin typeface="+mn-lt"/>
              </a:defRPr>
            </a:lvl2pPr>
            <a:lvl3pPr marL="0" indent="0">
              <a:lnSpc>
                <a:spcPct val="100000"/>
              </a:lnSpc>
              <a:spcAft>
                <a:spcPts val="0"/>
              </a:spcAft>
              <a:buFontTx/>
              <a:buNone/>
              <a:defRPr sz="1000" b="0">
                <a:solidFill>
                  <a:schemeClr val="accent4"/>
                </a:solidFill>
                <a:latin typeface="+mn-lt"/>
              </a:defRPr>
            </a:lvl3pPr>
            <a:lvl4pPr marL="0" indent="0">
              <a:lnSpc>
                <a:spcPct val="100000"/>
              </a:lnSpc>
              <a:spcAft>
                <a:spcPts val="0"/>
              </a:spcAft>
              <a:buFontTx/>
              <a:buNone/>
              <a:defRPr sz="1000" b="0">
                <a:solidFill>
                  <a:schemeClr val="accent4"/>
                </a:solidFill>
                <a:latin typeface="+mn-lt"/>
              </a:defRPr>
            </a:lvl4pPr>
            <a:lvl5pPr marL="0" indent="0">
              <a:lnSpc>
                <a:spcPct val="100000"/>
              </a:lnSpc>
              <a:spcAft>
                <a:spcPts val="0"/>
              </a:spcAft>
              <a:buFontTx/>
              <a:buNone/>
              <a:defRPr sz="1000" b="0">
                <a:solidFill>
                  <a:schemeClr val="accent4"/>
                </a:solidFill>
                <a:latin typeface="+mn-lt"/>
              </a:defRPr>
            </a:lvl5pPr>
            <a:lvl6pPr marL="0" indent="0">
              <a:lnSpc>
                <a:spcPct val="100000"/>
              </a:lnSpc>
              <a:spcAft>
                <a:spcPts val="0"/>
              </a:spcAft>
              <a:buFontTx/>
              <a:buNone/>
              <a:defRPr sz="1000" b="0">
                <a:solidFill>
                  <a:schemeClr val="accent4"/>
                </a:solidFill>
                <a:latin typeface="+mn-lt"/>
              </a:defRPr>
            </a:lvl6pPr>
            <a:lvl7pPr marL="0" indent="0">
              <a:lnSpc>
                <a:spcPct val="100000"/>
              </a:lnSpc>
              <a:spcAft>
                <a:spcPts val="0"/>
              </a:spcAft>
              <a:buFontTx/>
              <a:buNone/>
              <a:defRPr sz="1000" b="0">
                <a:solidFill>
                  <a:schemeClr val="accent4"/>
                </a:solidFill>
                <a:latin typeface="+mn-lt"/>
              </a:defRPr>
            </a:lvl7pPr>
            <a:lvl8pPr marL="0" indent="0">
              <a:lnSpc>
                <a:spcPct val="100000"/>
              </a:lnSpc>
              <a:spcAft>
                <a:spcPts val="0"/>
              </a:spcAft>
              <a:buFontTx/>
              <a:buNone/>
              <a:defRPr sz="1000" b="0">
                <a:solidFill>
                  <a:schemeClr val="accent4"/>
                </a:solidFill>
                <a:latin typeface="+mn-lt"/>
              </a:defRPr>
            </a:lvl8pPr>
            <a:lvl9pPr marL="0" indent="0">
              <a:lnSpc>
                <a:spcPct val="100000"/>
              </a:lnSpc>
              <a:spcAft>
                <a:spcPts val="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275645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sp>
        <p:nvSpPr>
          <p:cNvPr id="8" name="Text Placeholder 7">
            <a:extLst>
              <a:ext uri="{FF2B5EF4-FFF2-40B4-BE49-F238E27FC236}">
                <a16:creationId xmlns:a16="http://schemas.microsoft.com/office/drawing/2014/main" id="{9383EB16-3569-4E8F-CB0E-C421EE54E925}"/>
              </a:ext>
            </a:extLst>
          </p:cNvPr>
          <p:cNvSpPr>
            <a:spLocks noGrp="1"/>
          </p:cNvSpPr>
          <p:nvPr>
            <p:ph type="body" sz="quarter" idx="14"/>
          </p:nvPr>
        </p:nvSpPr>
        <p:spPr>
          <a:xfrm>
            <a:off x="349200" y="2168860"/>
            <a:ext cx="4320000" cy="3591140"/>
          </a:xfrm>
        </p:spPr>
        <p:txBody>
          <a:bodyPr/>
          <a:lstStyle>
            <a:lvl1pPr>
              <a:spcAft>
                <a:spcPts val="2200"/>
              </a:spcAft>
              <a:defRPr/>
            </a:lvl1pPr>
            <a:lvl2pPr>
              <a:lnSpc>
                <a:spcPts val="800"/>
              </a:lnSpc>
              <a:defRPr sz="550">
                <a:solidFill>
                  <a:schemeClr val="accent5"/>
                </a:solidFill>
              </a:defRPr>
            </a:lvl2pPr>
            <a:lvl3pPr>
              <a:lnSpc>
                <a:spcPts val="700"/>
              </a:lnSpc>
              <a:defRPr sz="550">
                <a:solidFill>
                  <a:schemeClr val="accent5"/>
                </a:solidFill>
              </a:defRPr>
            </a:lvl3pPr>
            <a:lvl4pPr>
              <a:lnSpc>
                <a:spcPts val="700"/>
              </a:lnSpc>
              <a:defRPr sz="550">
                <a:solidFill>
                  <a:schemeClr val="accent5"/>
                </a:solidFill>
              </a:defRPr>
            </a:lvl4pPr>
            <a:lvl5pPr>
              <a:lnSpc>
                <a:spcPts val="700"/>
              </a:lnSpc>
              <a:defRPr sz="550">
                <a:solidFill>
                  <a:schemeClr val="accent5"/>
                </a:solidFill>
              </a:defRPr>
            </a:lvl5pPr>
            <a:lvl6pPr>
              <a:lnSpc>
                <a:spcPts val="700"/>
              </a:lnSpc>
              <a:defRPr sz="550">
                <a:solidFill>
                  <a:schemeClr val="accent5"/>
                </a:solidFill>
              </a:defRPr>
            </a:lvl6pPr>
            <a:lvl7pPr>
              <a:lnSpc>
                <a:spcPts val="700"/>
              </a:lnSpc>
              <a:defRPr sz="550">
                <a:solidFill>
                  <a:schemeClr val="accent5"/>
                </a:solidFill>
              </a:defRPr>
            </a:lvl7pPr>
            <a:lvl8pPr>
              <a:lnSpc>
                <a:spcPts val="700"/>
              </a:lnSpc>
              <a:defRPr sz="550">
                <a:solidFill>
                  <a:schemeClr val="accent5"/>
                </a:solidFill>
              </a:defRPr>
            </a:lvl8pPr>
            <a:lvl9pPr>
              <a:lnSpc>
                <a:spcPts val="700"/>
              </a:lnSpc>
              <a:defRPr sz="550">
                <a:solidFill>
                  <a:schemeClr val="accent5"/>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039339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673266"/>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Blank_DarkGrey">
    <p:bg>
      <p:bgPr>
        <a:solidFill>
          <a:srgbClr val="2E3A3C"/>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5B175DFB-8126-C69B-C522-843C8092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00" y="6391459"/>
            <a:ext cx="1447800" cy="279182"/>
          </a:xfrm>
          <a:prstGeom prst="rect">
            <a:avLst/>
          </a:prstGeom>
        </p:spPr>
      </p:pic>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Ltd | AcquaTech </a:t>
            </a:r>
          </a:p>
        </p:txBody>
      </p:sp>
    </p:spTree>
    <p:extLst>
      <p:ext uri="{BB962C8B-B14F-4D97-AF65-F5344CB8AC3E}">
        <p14:creationId xmlns:p14="http://schemas.microsoft.com/office/powerpoint/2010/main" val="332343344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Ltd | AcquaTech </a:t>
            </a:r>
          </a:p>
        </p:txBody>
      </p:sp>
    </p:spTree>
    <p:extLst>
      <p:ext uri="{BB962C8B-B14F-4D97-AF65-F5344CB8AC3E}">
        <p14:creationId xmlns:p14="http://schemas.microsoft.com/office/powerpoint/2010/main" val="7339677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38DA-4A62-4663-B425-12DA1FFB0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4C25A15-5E88-4BC5-8590-DFF962A76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EC5E303-EFDB-4A3A-A6F7-A04CB8B23E58}"/>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B807DE1-E4B6-458B-AE33-A4E80573EEF5}"/>
              </a:ext>
            </a:extLst>
          </p:cNvPr>
          <p:cNvSpPr>
            <a:spLocks noGrp="1"/>
          </p:cNvSpPr>
          <p:nvPr>
            <p:ph type="ftr" sz="quarter" idx="11"/>
          </p:nvPr>
        </p:nvSpPr>
        <p:spPr/>
        <p:txBody>
          <a:bodyPr/>
          <a:lstStyle/>
          <a:p>
            <a:r>
              <a:rPr lang="en-AU"/>
              <a:t>SciDev Ltd | AcquaTech </a:t>
            </a:r>
          </a:p>
        </p:txBody>
      </p:sp>
      <p:sp>
        <p:nvSpPr>
          <p:cNvPr id="6" name="Slide Number Placeholder 5">
            <a:extLst>
              <a:ext uri="{FF2B5EF4-FFF2-40B4-BE49-F238E27FC236}">
                <a16:creationId xmlns:a16="http://schemas.microsoft.com/office/drawing/2014/main" id="{37B4C772-D681-4A67-A235-2797B249AD37}"/>
              </a:ext>
            </a:extLst>
          </p:cNvPr>
          <p:cNvSpPr>
            <a:spLocks noGrp="1"/>
          </p:cNvSpPr>
          <p:nvPr>
            <p:ph type="sldNum" sz="quarter" idx="12"/>
          </p:nvPr>
        </p:nvSpPr>
        <p:spPr/>
        <p:txBody>
          <a:bodyPr/>
          <a:lstStyle/>
          <a:p>
            <a:fld id="{F4486138-204B-4201-AF9C-C05317E0CEAC}" type="slidenum">
              <a:rPr lang="en-AU" smtClean="0"/>
              <a:t>‹#›</a:t>
            </a:fld>
            <a:endParaRPr lang="en-AU"/>
          </a:p>
        </p:txBody>
      </p:sp>
    </p:spTree>
    <p:extLst>
      <p:ext uri="{BB962C8B-B14F-4D97-AF65-F5344CB8AC3E}">
        <p14:creationId xmlns:p14="http://schemas.microsoft.com/office/powerpoint/2010/main" val="42489466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8FCB8946-12C2-F17A-9F78-0C9BC2CBF0C0}"/>
              </a:ext>
            </a:extLst>
          </p:cNvPr>
          <p:cNvSpPr>
            <a:spLocks noGrp="1"/>
          </p:cNvSpPr>
          <p:nvPr>
            <p:ph type="ftr" sz="quarter" idx="13"/>
          </p:nvPr>
        </p:nvSpPr>
        <p:spPr/>
        <p:txBody>
          <a:bodyPr/>
          <a:lstStyle/>
          <a:p>
            <a:r>
              <a:rPr lang="en-GB"/>
              <a:t>SciDev | IChemE Webinar </a:t>
            </a:r>
            <a:endParaRPr lang="en-AU"/>
          </a:p>
        </p:txBody>
      </p:sp>
    </p:spTree>
    <p:extLst>
      <p:ext uri="{BB962C8B-B14F-4D97-AF65-F5344CB8AC3E}">
        <p14:creationId xmlns:p14="http://schemas.microsoft.com/office/powerpoint/2010/main" val="5465479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E3A3C"/>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pic>
        <p:nvPicPr>
          <p:cNvPr id="3" name="object 2">
            <a:extLst>
              <a:ext uri="{FF2B5EF4-FFF2-40B4-BE49-F238E27FC236}">
                <a16:creationId xmlns:a16="http://schemas.microsoft.com/office/drawing/2014/main" id="{36F0F299-BC4D-FD85-A4AC-A7C414BBD5F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28574" y="1317684"/>
            <a:ext cx="3886200" cy="749383"/>
          </a:xfrm>
          <a:prstGeom prst="rect">
            <a:avLst/>
          </a:prstGeom>
        </p:spPr>
      </p:pic>
      <p:sp>
        <p:nvSpPr>
          <p:cNvPr id="4" name="object 14">
            <a:extLst>
              <a:ext uri="{FF2B5EF4-FFF2-40B4-BE49-F238E27FC236}">
                <a16:creationId xmlns:a16="http://schemas.microsoft.com/office/drawing/2014/main" id="{33F8BAF9-422D-6B96-9E35-455433DA996C}"/>
              </a:ext>
            </a:extLst>
          </p:cNvPr>
          <p:cNvSpPr/>
          <p:nvPr userDrawn="1"/>
        </p:nvSpPr>
        <p:spPr>
          <a:xfrm>
            <a:off x="928574" y="2949056"/>
            <a:ext cx="632460" cy="0"/>
          </a:xfrm>
          <a:custGeom>
            <a:avLst/>
            <a:gdLst/>
            <a:ahLst/>
            <a:cxnLst/>
            <a:rect l="l" t="t" r="r" b="b"/>
            <a:pathLst>
              <a:path w="632460">
                <a:moveTo>
                  <a:pt x="0" y="0"/>
                </a:moveTo>
                <a:lnTo>
                  <a:pt x="631977" y="0"/>
                </a:lnTo>
              </a:path>
            </a:pathLst>
          </a:custGeom>
          <a:ln w="50800">
            <a:solidFill>
              <a:srgbClr val="2C92AD"/>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8F52A624-B71E-9148-1108-7E794A63D109}"/>
              </a:ext>
            </a:extLst>
          </p:cNvPr>
          <p:cNvSpPr>
            <a:spLocks noGrp="1"/>
          </p:cNvSpPr>
          <p:nvPr>
            <p:ph type="body" sz="quarter" idx="14"/>
          </p:nvPr>
        </p:nvSpPr>
        <p:spPr>
          <a:xfrm>
            <a:off x="928574" y="3066024"/>
            <a:ext cx="2925325" cy="362976"/>
          </a:xfrm>
        </p:spPr>
        <p:txBody>
          <a:bodyPr/>
          <a:lstStyle>
            <a:lvl1pPr marL="0">
              <a:lnSpc>
                <a:spcPct val="100000"/>
              </a:lnSpc>
              <a:spcAft>
                <a:spcPts val="0"/>
              </a:spcAft>
              <a:buFontTx/>
              <a:buNone/>
              <a:defRPr sz="1200" b="1">
                <a:solidFill>
                  <a:schemeClr val="bg1"/>
                </a:solidFill>
                <a:latin typeface="+mn-lt"/>
              </a:defRPr>
            </a:lvl1pPr>
            <a:lvl2pPr marL="0">
              <a:lnSpc>
                <a:spcPct val="100000"/>
              </a:lnSpc>
              <a:spcAft>
                <a:spcPts val="0"/>
              </a:spcAft>
              <a:buFontTx/>
              <a:buNone/>
              <a:defRPr sz="1200" b="1">
                <a:solidFill>
                  <a:schemeClr val="bg1"/>
                </a:solidFill>
                <a:latin typeface="+mn-lt"/>
              </a:defRPr>
            </a:lvl2pPr>
            <a:lvl3pPr marL="0" indent="0">
              <a:lnSpc>
                <a:spcPct val="100000"/>
              </a:lnSpc>
              <a:spcAft>
                <a:spcPts val="0"/>
              </a:spcAft>
              <a:buFontTx/>
              <a:buNone/>
              <a:defRPr sz="1200" b="1">
                <a:solidFill>
                  <a:schemeClr val="bg1"/>
                </a:solidFill>
                <a:latin typeface="+mn-lt"/>
              </a:defRPr>
            </a:lvl3pPr>
            <a:lvl4pPr marL="0" indent="0">
              <a:lnSpc>
                <a:spcPct val="100000"/>
              </a:lnSpc>
              <a:spcAft>
                <a:spcPts val="0"/>
              </a:spcAft>
              <a:buFontTx/>
              <a:buNone/>
              <a:defRPr sz="1200" b="1">
                <a:solidFill>
                  <a:schemeClr val="bg1"/>
                </a:solidFill>
                <a:latin typeface="+mn-lt"/>
              </a:defRPr>
            </a:lvl4pPr>
            <a:lvl5pPr marL="0" indent="0">
              <a:lnSpc>
                <a:spcPct val="100000"/>
              </a:lnSpc>
              <a:spcAft>
                <a:spcPts val="0"/>
              </a:spcAft>
              <a:buFontTx/>
              <a:buNone/>
              <a:defRPr sz="1200" b="1">
                <a:solidFill>
                  <a:schemeClr val="bg1"/>
                </a:solidFill>
                <a:latin typeface="+mn-lt"/>
              </a:defRPr>
            </a:lvl5pPr>
            <a:lvl6pPr marL="0" indent="0">
              <a:lnSpc>
                <a:spcPct val="100000"/>
              </a:lnSpc>
              <a:spcAft>
                <a:spcPts val="0"/>
              </a:spcAft>
              <a:buFontTx/>
              <a:buNone/>
              <a:defRPr sz="1200" b="1">
                <a:solidFill>
                  <a:schemeClr val="bg1"/>
                </a:solidFill>
                <a:latin typeface="+mn-lt"/>
              </a:defRPr>
            </a:lvl6pPr>
            <a:lvl7pPr marL="0" indent="0">
              <a:lnSpc>
                <a:spcPct val="100000"/>
              </a:lnSpc>
              <a:spcAft>
                <a:spcPts val="0"/>
              </a:spcAft>
              <a:buFontTx/>
              <a:buNone/>
              <a:defRPr sz="1200" b="1">
                <a:solidFill>
                  <a:schemeClr val="bg1"/>
                </a:solidFill>
                <a:latin typeface="+mn-lt"/>
              </a:defRPr>
            </a:lvl7pPr>
            <a:lvl8pPr marL="0" indent="0">
              <a:lnSpc>
                <a:spcPct val="100000"/>
              </a:lnSpc>
              <a:spcAft>
                <a:spcPts val="0"/>
              </a:spcAft>
              <a:buFontTx/>
              <a:buNone/>
              <a:defRPr sz="1200" b="1">
                <a:solidFill>
                  <a:schemeClr val="bg1"/>
                </a:solidFill>
                <a:latin typeface="+mn-lt"/>
              </a:defRPr>
            </a:lvl8pPr>
            <a:lvl9pPr marL="0" indent="0">
              <a:lnSpc>
                <a:spcPct val="100000"/>
              </a:lnSpc>
              <a:spcAft>
                <a:spcPts val="0"/>
              </a:spcAft>
              <a:buFontTx/>
              <a:buNone/>
              <a:defRPr sz="1200" b="1">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1">
            <a:extLst>
              <a:ext uri="{FF2B5EF4-FFF2-40B4-BE49-F238E27FC236}">
                <a16:creationId xmlns:a16="http://schemas.microsoft.com/office/drawing/2014/main" id="{F018A2E0-4FA3-CF54-634B-D0F22B78E892}"/>
              </a:ext>
            </a:extLst>
          </p:cNvPr>
          <p:cNvSpPr>
            <a:spLocks noGrp="1"/>
          </p:cNvSpPr>
          <p:nvPr>
            <p:ph type="body" sz="quarter" idx="16"/>
          </p:nvPr>
        </p:nvSpPr>
        <p:spPr>
          <a:xfrm>
            <a:off x="928574" y="3628409"/>
            <a:ext cx="2925325" cy="2331439"/>
          </a:xfrm>
        </p:spPr>
        <p:txBody>
          <a:bodyPr/>
          <a:lstStyle>
            <a:lvl1pPr marL="0">
              <a:lnSpc>
                <a:spcPts val="900"/>
              </a:lnSpc>
              <a:spcAft>
                <a:spcPts val="1200"/>
              </a:spcAft>
              <a:buFontTx/>
              <a:buNone/>
              <a:defRPr sz="800" b="1" cap="all" baseline="0">
                <a:solidFill>
                  <a:schemeClr val="accent4"/>
                </a:solidFill>
                <a:latin typeface="+mn-lt"/>
              </a:defRPr>
            </a:lvl1pPr>
            <a:lvl2pPr marL="0">
              <a:lnSpc>
                <a:spcPts val="900"/>
              </a:lnSpc>
              <a:spcAft>
                <a:spcPts val="400"/>
              </a:spcAft>
              <a:buFontTx/>
              <a:buNone/>
              <a:defRPr sz="800" b="1">
                <a:solidFill>
                  <a:schemeClr val="bg1"/>
                </a:solidFill>
                <a:latin typeface="+mn-lt"/>
              </a:defRPr>
            </a:lvl2pPr>
            <a:lvl3pPr marL="0" indent="0">
              <a:lnSpc>
                <a:spcPts val="900"/>
              </a:lnSpc>
              <a:spcAft>
                <a:spcPts val="400"/>
              </a:spcAft>
              <a:buFontTx/>
              <a:buNone/>
              <a:defRPr sz="800" b="0">
                <a:solidFill>
                  <a:schemeClr val="accent4"/>
                </a:solidFill>
                <a:latin typeface="+mn-lt"/>
              </a:defRPr>
            </a:lvl3pPr>
            <a:lvl4pPr marL="0" indent="0">
              <a:lnSpc>
                <a:spcPts val="900"/>
              </a:lnSpc>
              <a:spcAft>
                <a:spcPts val="2800"/>
              </a:spcAft>
              <a:buFontTx/>
              <a:buNone/>
              <a:defRPr sz="800" b="0">
                <a:solidFill>
                  <a:schemeClr val="bg1"/>
                </a:solidFill>
                <a:latin typeface="+mn-lt"/>
              </a:defRPr>
            </a:lvl4pPr>
            <a:lvl5pPr marL="0" indent="0">
              <a:lnSpc>
                <a:spcPts val="1200"/>
              </a:lnSpc>
              <a:spcAft>
                <a:spcPts val="400"/>
              </a:spcAft>
              <a:buFontTx/>
              <a:buNone/>
              <a:defRPr sz="1000" b="0">
                <a:solidFill>
                  <a:schemeClr val="accent4"/>
                </a:solidFill>
                <a:latin typeface="+mn-lt"/>
              </a:defRPr>
            </a:lvl5pPr>
            <a:lvl6pPr marL="0" indent="0">
              <a:lnSpc>
                <a:spcPts val="1200"/>
              </a:lnSpc>
              <a:spcAft>
                <a:spcPts val="400"/>
              </a:spcAft>
              <a:buFontTx/>
              <a:buNone/>
              <a:defRPr sz="1000" b="0">
                <a:solidFill>
                  <a:schemeClr val="accent4"/>
                </a:solidFill>
                <a:latin typeface="+mn-lt"/>
              </a:defRPr>
            </a:lvl6pPr>
            <a:lvl7pPr marL="0" indent="0">
              <a:lnSpc>
                <a:spcPts val="1200"/>
              </a:lnSpc>
              <a:spcAft>
                <a:spcPts val="400"/>
              </a:spcAft>
              <a:buFontTx/>
              <a:buNone/>
              <a:defRPr sz="1000" b="0">
                <a:solidFill>
                  <a:schemeClr val="accent4"/>
                </a:solidFill>
                <a:latin typeface="+mn-lt"/>
              </a:defRPr>
            </a:lvl7pPr>
            <a:lvl8pPr marL="0" indent="0">
              <a:lnSpc>
                <a:spcPts val="1200"/>
              </a:lnSpc>
              <a:spcAft>
                <a:spcPts val="400"/>
              </a:spcAft>
              <a:buFontTx/>
              <a:buNone/>
              <a:defRPr sz="1000" b="0">
                <a:solidFill>
                  <a:schemeClr val="accent4"/>
                </a:solidFill>
                <a:latin typeface="+mn-lt"/>
              </a:defRPr>
            </a:lvl8pPr>
            <a:lvl9pPr marL="0" indent="0">
              <a:lnSpc>
                <a:spcPts val="1200"/>
              </a:lnSpc>
              <a:spcAft>
                <a:spcPts val="40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45253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8" name="Text Placeholder 7">
            <a:extLst>
              <a:ext uri="{FF2B5EF4-FFF2-40B4-BE49-F238E27FC236}">
                <a16:creationId xmlns:a16="http://schemas.microsoft.com/office/drawing/2014/main" id="{9383EB16-3569-4E8F-CB0E-C421EE54E925}"/>
              </a:ext>
            </a:extLst>
          </p:cNvPr>
          <p:cNvSpPr>
            <a:spLocks noGrp="1"/>
          </p:cNvSpPr>
          <p:nvPr>
            <p:ph type="body" sz="quarter" idx="14"/>
          </p:nvPr>
        </p:nvSpPr>
        <p:spPr>
          <a:xfrm>
            <a:off x="349200" y="2168860"/>
            <a:ext cx="4320000" cy="3591140"/>
          </a:xfrm>
        </p:spPr>
        <p:txBody>
          <a:bodyPr/>
          <a:lstStyle>
            <a:lvl1pPr>
              <a:spcAft>
                <a:spcPts val="2200"/>
              </a:spcAft>
              <a:defRPr/>
            </a:lvl1pPr>
            <a:lvl2pPr>
              <a:lnSpc>
                <a:spcPts val="800"/>
              </a:lnSpc>
              <a:defRPr sz="550">
                <a:solidFill>
                  <a:schemeClr val="accent5"/>
                </a:solidFill>
              </a:defRPr>
            </a:lvl2pPr>
            <a:lvl3pPr>
              <a:lnSpc>
                <a:spcPts val="700"/>
              </a:lnSpc>
              <a:defRPr sz="550">
                <a:solidFill>
                  <a:schemeClr val="accent5"/>
                </a:solidFill>
              </a:defRPr>
            </a:lvl3pPr>
            <a:lvl4pPr>
              <a:lnSpc>
                <a:spcPts val="700"/>
              </a:lnSpc>
              <a:defRPr sz="550">
                <a:solidFill>
                  <a:schemeClr val="accent5"/>
                </a:solidFill>
              </a:defRPr>
            </a:lvl4pPr>
            <a:lvl5pPr>
              <a:lnSpc>
                <a:spcPts val="700"/>
              </a:lnSpc>
              <a:defRPr sz="550">
                <a:solidFill>
                  <a:schemeClr val="accent5"/>
                </a:solidFill>
              </a:defRPr>
            </a:lvl5pPr>
            <a:lvl6pPr>
              <a:lnSpc>
                <a:spcPts val="700"/>
              </a:lnSpc>
              <a:defRPr sz="550">
                <a:solidFill>
                  <a:schemeClr val="accent5"/>
                </a:solidFill>
              </a:defRPr>
            </a:lvl6pPr>
            <a:lvl7pPr>
              <a:lnSpc>
                <a:spcPts val="700"/>
              </a:lnSpc>
              <a:defRPr sz="550">
                <a:solidFill>
                  <a:schemeClr val="accent5"/>
                </a:solidFill>
              </a:defRPr>
            </a:lvl7pPr>
            <a:lvl8pPr>
              <a:lnSpc>
                <a:spcPts val="700"/>
              </a:lnSpc>
              <a:defRPr sz="550">
                <a:solidFill>
                  <a:schemeClr val="accent5"/>
                </a:solidFill>
              </a:defRPr>
            </a:lvl8pPr>
            <a:lvl9pPr>
              <a:lnSpc>
                <a:spcPts val="700"/>
              </a:lnSpc>
              <a:defRPr sz="550">
                <a:solidFill>
                  <a:schemeClr val="accent5"/>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82399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_DarkGrey">
    <p:bg>
      <p:bgPr>
        <a:solidFill>
          <a:srgbClr val="2E3A3C"/>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5B175DFB-8126-C69B-C522-843C8092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00" y="6391459"/>
            <a:ext cx="1447800" cy="279182"/>
          </a:xfrm>
          <a:prstGeom prst="rect">
            <a:avLst/>
          </a:prstGeom>
        </p:spPr>
      </p:pic>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Tree>
    <p:extLst>
      <p:ext uri="{BB962C8B-B14F-4D97-AF65-F5344CB8AC3E}">
        <p14:creationId xmlns:p14="http://schemas.microsoft.com/office/powerpoint/2010/main" val="685730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Tree>
    <p:extLst>
      <p:ext uri="{BB962C8B-B14F-4D97-AF65-F5344CB8AC3E}">
        <p14:creationId xmlns:p14="http://schemas.microsoft.com/office/powerpoint/2010/main" val="138742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4269578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F666CF-D7B3-E2C0-CB40-848D2CFCC9DE}"/>
              </a:ext>
            </a:extLst>
          </p:cNvPr>
          <p:cNvSpPr>
            <a:spLocks noGrp="1"/>
          </p:cNvSpPr>
          <p:nvPr>
            <p:ph type="pic" sz="quarter" idx="16" hasCustomPrompt="1"/>
          </p:nvPr>
        </p:nvSpPr>
        <p:spPr>
          <a:xfrm>
            <a:off x="0" y="0"/>
            <a:ext cx="12191999" cy="5719313"/>
          </a:xfrm>
          <a:custGeom>
            <a:avLst/>
            <a:gdLst>
              <a:gd name="connsiteX0" fmla="*/ 0 w 12191999"/>
              <a:gd name="connsiteY0" fmla="*/ 0 h 5719313"/>
              <a:gd name="connsiteX1" fmla="*/ 12191999 w 12191999"/>
              <a:gd name="connsiteY1" fmla="*/ 0 h 5719313"/>
              <a:gd name="connsiteX2" fmla="*/ 12191999 w 12191999"/>
              <a:gd name="connsiteY2" fmla="*/ 5719313 h 5719313"/>
              <a:gd name="connsiteX3" fmla="*/ 11833200 w 12191999"/>
              <a:gd name="connsiteY3" fmla="*/ 5719313 h 5719313"/>
              <a:gd name="connsiteX4" fmla="*/ 11833200 w 12191999"/>
              <a:gd name="connsiteY4" fmla="*/ 361411 h 5719313"/>
              <a:gd name="connsiteX5" fmla="*/ 6303600 w 12191999"/>
              <a:gd name="connsiteY5" fmla="*/ 361411 h 5719313"/>
              <a:gd name="connsiteX6" fmla="*/ 6303600 w 12191999"/>
              <a:gd name="connsiteY6" fmla="*/ 5719313 h 5719313"/>
              <a:gd name="connsiteX7" fmla="*/ 0 w 12191999"/>
              <a:gd name="connsiteY7" fmla="*/ 5719313 h 57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719313">
                <a:moveTo>
                  <a:pt x="0" y="0"/>
                </a:moveTo>
                <a:lnTo>
                  <a:pt x="12191999" y="0"/>
                </a:lnTo>
                <a:lnTo>
                  <a:pt x="12191999" y="5719313"/>
                </a:lnTo>
                <a:lnTo>
                  <a:pt x="11833200" y="5719313"/>
                </a:lnTo>
                <a:lnTo>
                  <a:pt x="11833200" y="361411"/>
                </a:lnTo>
                <a:lnTo>
                  <a:pt x="6303600" y="361411"/>
                </a:lnTo>
                <a:lnTo>
                  <a:pt x="6303600" y="5719313"/>
                </a:lnTo>
                <a:lnTo>
                  <a:pt x="0" y="5719313"/>
                </a:lnTo>
                <a:close/>
              </a:path>
            </a:pathLst>
          </a:custGeom>
          <a:ln>
            <a:noFill/>
          </a:ln>
        </p:spPr>
        <p:txBody>
          <a:bodyPr wrap="square" anchor="ctr" anchorCtr="0">
            <a:noAutofit/>
          </a:bodyPr>
          <a:lstStyle>
            <a:lvl1pPr algn="ctr">
              <a:defRPr/>
            </a:lvl1pPr>
          </a:lstStyle>
          <a:p>
            <a:r>
              <a:rPr lang="en-AU"/>
              <a:t>Click icon to insert image</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4346B472-1E64-0306-46DC-704E92501205}"/>
              </a:ext>
            </a:extLst>
          </p:cNvPr>
          <p:cNvSpPr>
            <a:spLocks noGrp="1"/>
          </p:cNvSpPr>
          <p:nvPr>
            <p:ph type="ftr" sz="quarter" idx="15"/>
          </p:nvPr>
        </p:nvSpPr>
        <p:spPr/>
        <p:txBody>
          <a:bodyPr/>
          <a:lstStyle/>
          <a:p>
            <a:r>
              <a:rPr lang="en-GB"/>
              <a:t>SciDev | IChemE Webinar </a:t>
            </a:r>
            <a:endParaRPr lang="en-AU"/>
          </a:p>
        </p:txBody>
      </p:sp>
      <p:sp>
        <p:nvSpPr>
          <p:cNvPr id="14" name="bg object 18">
            <a:extLst>
              <a:ext uri="{FF2B5EF4-FFF2-40B4-BE49-F238E27FC236}">
                <a16:creationId xmlns:a16="http://schemas.microsoft.com/office/drawing/2014/main" id="{A340AACE-A618-7618-6526-A24C99A5B8DD}"/>
              </a:ext>
            </a:extLst>
          </p:cNvPr>
          <p:cNvSpPr/>
          <p:nvPr userDrawn="1"/>
        </p:nvSpPr>
        <p:spPr>
          <a:xfrm>
            <a:off x="6304673" y="359996"/>
            <a:ext cx="5528945" cy="6228080"/>
          </a:xfrm>
          <a:custGeom>
            <a:avLst/>
            <a:gdLst/>
            <a:ahLst/>
            <a:cxnLst/>
            <a:rect l="l" t="t" r="r" b="b"/>
            <a:pathLst>
              <a:path w="5528945" h="6228080">
                <a:moveTo>
                  <a:pt x="5528132" y="0"/>
                </a:moveTo>
                <a:lnTo>
                  <a:pt x="0" y="0"/>
                </a:lnTo>
                <a:lnTo>
                  <a:pt x="0" y="6228003"/>
                </a:lnTo>
                <a:lnTo>
                  <a:pt x="858227" y="5360619"/>
                </a:lnTo>
                <a:lnTo>
                  <a:pt x="5528525" y="5360619"/>
                </a:lnTo>
                <a:lnTo>
                  <a:pt x="5528132"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009200" y="1602000"/>
            <a:ext cx="4114800" cy="2059200"/>
          </a:xfrm>
        </p:spPr>
        <p:txBody>
          <a:bodyPr anchor="b" anchorCtr="0"/>
          <a:lstStyle>
            <a:lvl1pPr>
              <a:lnSpc>
                <a:spcPct val="100000"/>
              </a:lnSpc>
              <a:spcBef>
                <a:spcPts val="0"/>
              </a:spcBef>
              <a:defRPr sz="36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009201" y="3744035"/>
            <a:ext cx="4114800" cy="405045"/>
          </a:xfrm>
        </p:spPr>
        <p:txBody>
          <a:bodyPr/>
          <a:lstStyle>
            <a:lvl1pPr>
              <a:lnSpc>
                <a:spcPts val="2000"/>
              </a:lnSpc>
              <a:spcBef>
                <a:spcPts val="0"/>
              </a:spcBef>
              <a:spcAft>
                <a:spcPts val="0"/>
              </a:spcAft>
              <a:defRPr sz="1600" b="0" cap="all">
                <a:solidFill>
                  <a:schemeClr val="bg1"/>
                </a:solidFill>
                <a:latin typeface="+mj-lt"/>
              </a:defRPr>
            </a:lvl1pPr>
            <a:lvl2pPr marL="0" indent="0">
              <a:lnSpc>
                <a:spcPts val="2000"/>
              </a:lnSpc>
              <a:spcAft>
                <a:spcPts val="0"/>
              </a:spcAft>
              <a:buNone/>
              <a:defRPr sz="1600" b="0" cap="all">
                <a:solidFill>
                  <a:schemeClr val="bg1"/>
                </a:solidFill>
                <a:latin typeface="+mj-lt"/>
              </a:defRPr>
            </a:lvl2pPr>
            <a:lvl3pPr marL="0" indent="0">
              <a:lnSpc>
                <a:spcPts val="2000"/>
              </a:lnSpc>
              <a:spcAft>
                <a:spcPts val="0"/>
              </a:spcAft>
              <a:buNone/>
              <a:defRPr sz="1600" b="0" cap="all">
                <a:solidFill>
                  <a:schemeClr val="bg1"/>
                </a:solidFill>
                <a:latin typeface="+mj-lt"/>
              </a:defRPr>
            </a:lvl3pPr>
            <a:lvl4pPr marL="0" indent="0">
              <a:lnSpc>
                <a:spcPts val="2000"/>
              </a:lnSpc>
              <a:spcAft>
                <a:spcPts val="0"/>
              </a:spcAft>
              <a:buNone/>
              <a:defRPr sz="1600" b="0" cap="all">
                <a:solidFill>
                  <a:schemeClr val="bg1"/>
                </a:solidFill>
                <a:latin typeface="+mj-lt"/>
              </a:defRPr>
            </a:lvl4pPr>
            <a:lvl5pPr marL="0" indent="0">
              <a:lnSpc>
                <a:spcPts val="2000"/>
              </a:lnSpc>
              <a:spcAft>
                <a:spcPts val="0"/>
              </a:spcAft>
              <a:buNone/>
              <a:defRPr sz="1600" b="0" cap="all">
                <a:solidFill>
                  <a:schemeClr val="bg1"/>
                </a:solidFill>
                <a:latin typeface="+mj-lt"/>
              </a:defRPr>
            </a:lvl5pPr>
            <a:lvl6pPr marL="0" indent="0">
              <a:lnSpc>
                <a:spcPts val="2000"/>
              </a:lnSpc>
              <a:spcAft>
                <a:spcPts val="0"/>
              </a:spcAft>
              <a:buNone/>
              <a:defRPr sz="1600" b="0" cap="all">
                <a:solidFill>
                  <a:schemeClr val="bg1"/>
                </a:solidFill>
                <a:latin typeface="+mj-lt"/>
              </a:defRPr>
            </a:lvl6pPr>
            <a:lvl7pPr marL="0" indent="0">
              <a:lnSpc>
                <a:spcPts val="2000"/>
              </a:lnSpc>
              <a:spcAft>
                <a:spcPts val="0"/>
              </a:spcAft>
              <a:buNone/>
              <a:defRPr sz="1600" b="0" cap="all">
                <a:solidFill>
                  <a:schemeClr val="bg1"/>
                </a:solidFill>
                <a:latin typeface="+mj-lt"/>
              </a:defRPr>
            </a:lvl7pPr>
            <a:lvl8pPr marL="0" indent="0">
              <a:lnSpc>
                <a:spcPts val="2000"/>
              </a:lnSpc>
              <a:spcAft>
                <a:spcPts val="0"/>
              </a:spcAft>
              <a:buNone/>
              <a:defRPr sz="1600" b="0" cap="all">
                <a:solidFill>
                  <a:schemeClr val="bg1"/>
                </a:solidFill>
                <a:latin typeface="+mj-lt"/>
              </a:defRPr>
            </a:lvl8pPr>
            <a:lvl9pPr marL="0" indent="0">
              <a:lnSpc>
                <a:spcPts val="2000"/>
              </a:lnSpc>
              <a:spcAft>
                <a:spcPts val="0"/>
              </a:spcAft>
              <a:buNone/>
              <a:defRPr sz="1600" b="0" cap="all">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804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1" y="1800000"/>
            <a:ext cx="5400000" cy="3960000"/>
          </a:xfrm>
        </p:spPr>
        <p:txBody>
          <a:bodyPr/>
          <a:lstStyle>
            <a:lvl1pPr>
              <a:lnSpc>
                <a:spcPts val="3000"/>
              </a:lnSpc>
              <a:spcAft>
                <a:spcPts val="800"/>
              </a:spcAft>
              <a:defRPr sz="2400">
                <a:solidFill>
                  <a:schemeClr val="accent4"/>
                </a:solidFill>
                <a:latin typeface="+mn-lt"/>
              </a:defRPr>
            </a:lvl1pPr>
            <a:lvl2pPr>
              <a:lnSpc>
                <a:spcPts val="3000"/>
              </a:lnSpc>
              <a:spcAft>
                <a:spcPts val="800"/>
              </a:spcAft>
              <a:defRPr sz="2400">
                <a:solidFill>
                  <a:schemeClr val="tx1"/>
                </a:solidFill>
                <a:latin typeface="+mn-lt"/>
              </a:defRPr>
            </a:lvl2pPr>
            <a:lvl3pPr marL="216000" indent="-216000">
              <a:lnSpc>
                <a:spcPts val="3000"/>
              </a:lnSpc>
              <a:spcAft>
                <a:spcPts val="800"/>
              </a:spcAft>
              <a:defRPr sz="2400">
                <a:solidFill>
                  <a:schemeClr val="tx1"/>
                </a:solidFill>
                <a:latin typeface="+mn-lt"/>
              </a:defRPr>
            </a:lvl3pPr>
            <a:lvl4pPr marL="216000" indent="-216000">
              <a:lnSpc>
                <a:spcPts val="3000"/>
              </a:lnSpc>
              <a:spcAft>
                <a:spcPts val="800"/>
              </a:spcAft>
              <a:buFont typeface="Arial" panose="020B0604020202020204" pitchFamily="34" charset="0"/>
              <a:buChar char="•"/>
              <a:defRPr sz="2400">
                <a:solidFill>
                  <a:schemeClr val="tx1"/>
                </a:solidFill>
                <a:latin typeface="+mn-lt"/>
              </a:defRPr>
            </a:lvl4pPr>
            <a:lvl5pPr marL="216000" indent="-216000">
              <a:lnSpc>
                <a:spcPts val="3000"/>
              </a:lnSpc>
              <a:spcAft>
                <a:spcPts val="800"/>
              </a:spcAft>
              <a:buFont typeface="Arial" panose="020B0604020202020204" pitchFamily="34" charset="0"/>
              <a:buChar char="•"/>
              <a:defRPr sz="2400">
                <a:solidFill>
                  <a:schemeClr val="tx1"/>
                </a:solidFill>
                <a:latin typeface="+mn-lt"/>
              </a:defRPr>
            </a:lvl5pPr>
            <a:lvl6pPr marL="216000" indent="-216000">
              <a:lnSpc>
                <a:spcPts val="3000"/>
              </a:lnSpc>
              <a:spcAft>
                <a:spcPts val="800"/>
              </a:spcAft>
              <a:buFont typeface="Arial" panose="020B0604020202020204" pitchFamily="34" charset="0"/>
              <a:buChar char="•"/>
              <a:defRPr sz="2400">
                <a:solidFill>
                  <a:schemeClr val="tx1"/>
                </a:solidFill>
                <a:latin typeface="+mn-lt"/>
              </a:defRPr>
            </a:lvl6pPr>
            <a:lvl7pPr marL="216000" indent="-216000">
              <a:lnSpc>
                <a:spcPts val="3000"/>
              </a:lnSpc>
              <a:spcAft>
                <a:spcPts val="800"/>
              </a:spcAft>
              <a:buFont typeface="Arial" panose="020B0604020202020204" pitchFamily="34" charset="0"/>
              <a:buChar char="•"/>
              <a:defRPr sz="2400">
                <a:solidFill>
                  <a:schemeClr val="tx1"/>
                </a:solidFill>
                <a:latin typeface="+mn-lt"/>
              </a:defRPr>
            </a:lvl7pPr>
            <a:lvl8pPr marL="216000" indent="-216000">
              <a:lnSpc>
                <a:spcPts val="3000"/>
              </a:lnSpc>
              <a:spcAft>
                <a:spcPts val="800"/>
              </a:spcAft>
              <a:buFont typeface="Arial" panose="020B0604020202020204" pitchFamily="34" charset="0"/>
              <a:buChar char="•"/>
              <a:defRPr sz="2400">
                <a:solidFill>
                  <a:schemeClr val="tx1"/>
                </a:solidFill>
                <a:latin typeface="+mn-lt"/>
              </a:defRPr>
            </a:lvl8pPr>
            <a:lvl9pPr marL="216000" indent="-216000">
              <a:lnSpc>
                <a:spcPts val="3000"/>
              </a:lnSpc>
              <a:spcAft>
                <a:spcPts val="800"/>
              </a:spcAft>
              <a:buFont typeface="Arial" panose="020B0604020202020204" pitchFamily="34" charset="0"/>
              <a:buChar char="•"/>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8">
            <a:extLst>
              <a:ext uri="{FF2B5EF4-FFF2-40B4-BE49-F238E27FC236}">
                <a16:creationId xmlns:a16="http://schemas.microsoft.com/office/drawing/2014/main" id="{18B82AB8-461B-20DC-E4D1-429178C42E36}"/>
              </a:ext>
            </a:extLst>
          </p:cNvPr>
          <p:cNvSpPr>
            <a:spLocks noGrp="1"/>
          </p:cNvSpPr>
          <p:nvPr>
            <p:ph type="pic" sz="quarter" idx="15" hasCustomPrompt="1"/>
          </p:nvPr>
        </p:nvSpPr>
        <p:spPr>
          <a:xfrm>
            <a:off x="6183669" y="1800000"/>
            <a:ext cx="5400000" cy="3960000"/>
          </a:xfrm>
        </p:spPr>
        <p:txBody>
          <a:bodyPr anchor="ctr" anchorCtr="0"/>
          <a:lstStyle>
            <a:lvl1pPr algn="ctr">
              <a:defRPr/>
            </a:lvl1pPr>
          </a:lstStyle>
          <a:p>
            <a:r>
              <a:rPr lang="en-AU"/>
              <a:t>Click icon to Insert image here</a:t>
            </a:r>
          </a:p>
        </p:txBody>
      </p:sp>
    </p:spTree>
    <p:extLst>
      <p:ext uri="{BB962C8B-B14F-4D97-AF65-F5344CB8AC3E}">
        <p14:creationId xmlns:p14="http://schemas.microsoft.com/office/powerpoint/2010/main" val="3476364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1" y="1800000"/>
            <a:ext cx="5400000" cy="3960000"/>
          </a:xfrm>
        </p:spPr>
        <p:txBody>
          <a:bodyPr/>
          <a:lstStyle>
            <a:lvl1pPr>
              <a:lnSpc>
                <a:spcPts val="3000"/>
              </a:lnSpc>
              <a:spcAft>
                <a:spcPts val="800"/>
              </a:spcAft>
              <a:defRPr sz="2400">
                <a:solidFill>
                  <a:schemeClr val="accent4"/>
                </a:solidFill>
                <a:latin typeface="+mn-lt"/>
              </a:defRPr>
            </a:lvl1pPr>
            <a:lvl2pPr>
              <a:lnSpc>
                <a:spcPts val="3000"/>
              </a:lnSpc>
              <a:spcAft>
                <a:spcPts val="800"/>
              </a:spcAft>
              <a:defRPr sz="2400">
                <a:solidFill>
                  <a:schemeClr val="tx1"/>
                </a:solidFill>
                <a:latin typeface="+mn-lt"/>
              </a:defRPr>
            </a:lvl2pPr>
            <a:lvl3pPr marL="216000" indent="-216000">
              <a:lnSpc>
                <a:spcPts val="3000"/>
              </a:lnSpc>
              <a:spcAft>
                <a:spcPts val="800"/>
              </a:spcAft>
              <a:defRPr sz="2400">
                <a:solidFill>
                  <a:schemeClr val="tx1"/>
                </a:solidFill>
                <a:latin typeface="+mn-lt"/>
              </a:defRPr>
            </a:lvl3pPr>
            <a:lvl4pPr marL="216000" indent="-216000">
              <a:lnSpc>
                <a:spcPts val="3000"/>
              </a:lnSpc>
              <a:spcAft>
                <a:spcPts val="800"/>
              </a:spcAft>
              <a:buFont typeface="Arial" panose="020B0604020202020204" pitchFamily="34" charset="0"/>
              <a:buChar char="•"/>
              <a:defRPr sz="2400">
                <a:solidFill>
                  <a:schemeClr val="tx1"/>
                </a:solidFill>
                <a:latin typeface="+mn-lt"/>
              </a:defRPr>
            </a:lvl4pPr>
            <a:lvl5pPr marL="216000" indent="-216000">
              <a:lnSpc>
                <a:spcPts val="3000"/>
              </a:lnSpc>
              <a:spcAft>
                <a:spcPts val="800"/>
              </a:spcAft>
              <a:buFont typeface="Arial" panose="020B0604020202020204" pitchFamily="34" charset="0"/>
              <a:buChar char="•"/>
              <a:defRPr sz="2400">
                <a:solidFill>
                  <a:schemeClr val="tx1"/>
                </a:solidFill>
                <a:latin typeface="+mn-lt"/>
              </a:defRPr>
            </a:lvl5pPr>
            <a:lvl6pPr marL="216000" indent="-216000">
              <a:lnSpc>
                <a:spcPts val="3000"/>
              </a:lnSpc>
              <a:spcAft>
                <a:spcPts val="800"/>
              </a:spcAft>
              <a:buFont typeface="Arial" panose="020B0604020202020204" pitchFamily="34" charset="0"/>
              <a:buChar char="•"/>
              <a:defRPr sz="2400">
                <a:solidFill>
                  <a:schemeClr val="tx1"/>
                </a:solidFill>
                <a:latin typeface="+mn-lt"/>
              </a:defRPr>
            </a:lvl6pPr>
            <a:lvl7pPr marL="216000" indent="-216000">
              <a:lnSpc>
                <a:spcPts val="3000"/>
              </a:lnSpc>
              <a:spcAft>
                <a:spcPts val="800"/>
              </a:spcAft>
              <a:buFont typeface="Arial" panose="020B0604020202020204" pitchFamily="34" charset="0"/>
              <a:buChar char="•"/>
              <a:defRPr sz="2400">
                <a:solidFill>
                  <a:schemeClr val="tx1"/>
                </a:solidFill>
                <a:latin typeface="+mn-lt"/>
              </a:defRPr>
            </a:lvl7pPr>
            <a:lvl8pPr marL="216000" indent="-216000">
              <a:lnSpc>
                <a:spcPts val="3000"/>
              </a:lnSpc>
              <a:spcAft>
                <a:spcPts val="800"/>
              </a:spcAft>
              <a:buFont typeface="Arial" panose="020B0604020202020204" pitchFamily="34" charset="0"/>
              <a:buChar char="•"/>
              <a:defRPr sz="2400">
                <a:solidFill>
                  <a:schemeClr val="tx1"/>
                </a:solidFill>
                <a:latin typeface="+mn-lt"/>
              </a:defRPr>
            </a:lvl8pPr>
            <a:lvl9pPr marL="216000" indent="-216000">
              <a:lnSpc>
                <a:spcPts val="3000"/>
              </a:lnSpc>
              <a:spcAft>
                <a:spcPts val="800"/>
              </a:spcAft>
              <a:buFont typeface="Arial" panose="020B0604020202020204" pitchFamily="34" charset="0"/>
              <a:buChar char="•"/>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8">
            <a:extLst>
              <a:ext uri="{FF2B5EF4-FFF2-40B4-BE49-F238E27FC236}">
                <a16:creationId xmlns:a16="http://schemas.microsoft.com/office/drawing/2014/main" id="{18B82AB8-461B-20DC-E4D1-429178C42E36}"/>
              </a:ext>
            </a:extLst>
          </p:cNvPr>
          <p:cNvSpPr>
            <a:spLocks noGrp="1"/>
          </p:cNvSpPr>
          <p:nvPr>
            <p:ph type="pic" sz="quarter" idx="15" hasCustomPrompt="1"/>
          </p:nvPr>
        </p:nvSpPr>
        <p:spPr>
          <a:xfrm>
            <a:off x="6183669" y="1800000"/>
            <a:ext cx="5400000" cy="3960000"/>
          </a:xfrm>
        </p:spPr>
        <p:txBody>
          <a:bodyPr anchor="ctr" anchorCtr="0"/>
          <a:lstStyle>
            <a:lvl1pPr algn="ctr">
              <a:defRPr/>
            </a:lvl1pPr>
          </a:lstStyle>
          <a:p>
            <a:r>
              <a:rPr lang="en-AU"/>
              <a:t>Click icon to Insert image here</a:t>
            </a:r>
          </a:p>
        </p:txBody>
      </p:sp>
    </p:spTree>
    <p:extLst>
      <p:ext uri="{BB962C8B-B14F-4D97-AF65-F5344CB8AC3E}">
        <p14:creationId xmlns:p14="http://schemas.microsoft.com/office/powerpoint/2010/main" val="1358059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D9BD96FB-0AA0-35F6-8FEA-45BED96852F0}"/>
              </a:ext>
            </a:extLst>
          </p:cNvPr>
          <p:cNvSpPr>
            <a:spLocks noGrp="1"/>
          </p:cNvSpPr>
          <p:nvPr>
            <p:ph type="tbl" sz="quarter" idx="15" hasCustomPrompt="1"/>
          </p:nvPr>
        </p:nvSpPr>
        <p:spPr>
          <a:xfrm>
            <a:off x="349201" y="1800000"/>
            <a:ext cx="11234468" cy="3960000"/>
          </a:xfrm>
        </p:spPr>
        <p:txBody>
          <a:bodyPr anchor="ctr" anchorCtr="0"/>
          <a:lstStyle>
            <a:lvl1pPr algn="ctr">
              <a:defRPr/>
            </a:lvl1pPr>
          </a:lstStyle>
          <a:p>
            <a:r>
              <a:rPr lang="en-AU"/>
              <a:t>Click icon to insert Table here</a:t>
            </a:r>
          </a:p>
        </p:txBody>
      </p:sp>
    </p:spTree>
    <p:extLst>
      <p:ext uri="{BB962C8B-B14F-4D97-AF65-F5344CB8AC3E}">
        <p14:creationId xmlns:p14="http://schemas.microsoft.com/office/powerpoint/2010/main" val="31904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0" y="1800000"/>
            <a:ext cx="11234469"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05764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5">
            <a:extLst>
              <a:ext uri="{FF2B5EF4-FFF2-40B4-BE49-F238E27FC236}">
                <a16:creationId xmlns:a16="http://schemas.microsoft.com/office/drawing/2014/main" id="{730FA7A2-CC7C-CD70-36FA-D5AA337E8926}"/>
              </a:ext>
            </a:extLst>
          </p:cNvPr>
          <p:cNvSpPr>
            <a:spLocks noGrp="1"/>
          </p:cNvSpPr>
          <p:nvPr>
            <p:ph type="ftr" sz="quarter" idx="15"/>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96080A53-5C08-E6F1-0FE8-AE30EA04E8A4}"/>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201F6625-D076-BADA-E51D-E3D68B3AB507}"/>
              </a:ext>
            </a:extLst>
          </p:cNvPr>
          <p:cNvSpPr>
            <a:spLocks noGrp="1"/>
          </p:cNvSpPr>
          <p:nvPr>
            <p:ph sz="quarter" idx="14"/>
          </p:nvPr>
        </p:nvSpPr>
        <p:spPr>
          <a:xfrm>
            <a:off x="349200"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471CC10F-BE87-5FE3-2618-F23EA3F2BD2B}"/>
              </a:ext>
            </a:extLst>
          </p:cNvPr>
          <p:cNvSpPr>
            <a:spLocks noGrp="1"/>
          </p:cNvSpPr>
          <p:nvPr>
            <p:ph sz="quarter" idx="16"/>
          </p:nvPr>
        </p:nvSpPr>
        <p:spPr>
          <a:xfrm>
            <a:off x="6179769"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25128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_4 Images">
    <p:bg>
      <p:bgPr>
        <a:solidFill>
          <a:srgbClr val="E9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200" y="421200"/>
            <a:ext cx="4284000" cy="878400"/>
          </a:xfrm>
        </p:spPr>
        <p:txBody>
          <a:bodyPr/>
          <a:lstStyle>
            <a:lvl1pPr>
              <a:defRPr>
                <a:solidFill>
                  <a:srgbClr val="2E3A3C"/>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5" name="object 4">
            <a:extLst>
              <a:ext uri="{FF2B5EF4-FFF2-40B4-BE49-F238E27FC236}">
                <a16:creationId xmlns:a16="http://schemas.microsoft.com/office/drawing/2014/main" id="{D44DD74A-BA0D-2CF1-C02D-04EC7B2C0272}"/>
              </a:ext>
            </a:extLst>
          </p:cNvPr>
          <p:cNvSpPr/>
          <p:nvPr userDrawn="1"/>
        </p:nvSpPr>
        <p:spPr>
          <a:xfrm>
            <a:off x="389645" y="2594634"/>
            <a:ext cx="0" cy="3247390"/>
          </a:xfrm>
          <a:custGeom>
            <a:avLst/>
            <a:gdLst/>
            <a:ahLst/>
            <a:cxnLst/>
            <a:rect l="l" t="t" r="r" b="b"/>
            <a:pathLst>
              <a:path h="3247390">
                <a:moveTo>
                  <a:pt x="0" y="0"/>
                </a:moveTo>
                <a:lnTo>
                  <a:pt x="0" y="3247199"/>
                </a:lnTo>
              </a:path>
            </a:pathLst>
          </a:custGeom>
          <a:ln w="6350">
            <a:solidFill>
              <a:schemeClr val="accent5"/>
            </a:solidFill>
          </a:ln>
        </p:spPr>
        <p:txBody>
          <a:bodyPr wrap="square" lIns="0" tIns="0" rIns="0" bIns="0" rtlCol="0"/>
          <a:lstStyle/>
          <a:p>
            <a:endParaRPr/>
          </a:p>
        </p:txBody>
      </p:sp>
      <p:sp>
        <p:nvSpPr>
          <p:cNvPr id="7" name="Text Placeholder 6">
            <a:extLst>
              <a:ext uri="{FF2B5EF4-FFF2-40B4-BE49-F238E27FC236}">
                <a16:creationId xmlns:a16="http://schemas.microsoft.com/office/drawing/2014/main" id="{B9E66645-71A3-03FE-82A2-412858F13730}"/>
              </a:ext>
            </a:extLst>
          </p:cNvPr>
          <p:cNvSpPr>
            <a:spLocks noGrp="1"/>
          </p:cNvSpPr>
          <p:nvPr>
            <p:ph type="body" sz="quarter" idx="12"/>
          </p:nvPr>
        </p:nvSpPr>
        <p:spPr>
          <a:xfrm>
            <a:off x="547200" y="2616346"/>
            <a:ext cx="4086000" cy="3152914"/>
          </a:xfrm>
        </p:spPr>
        <p:txBody>
          <a:bodyPr/>
          <a:lstStyle>
            <a:lvl1pPr>
              <a:defRPr>
                <a:solidFill>
                  <a:schemeClr val="accent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8C191228-789F-37D4-5482-C9D3BE8ADC52}"/>
              </a:ext>
            </a:extLst>
          </p:cNvPr>
          <p:cNvSpPr>
            <a:spLocks noGrp="1"/>
          </p:cNvSpPr>
          <p:nvPr>
            <p:ph type="pic" sz="quarter" idx="13" hasCustomPrompt="1"/>
          </p:nvPr>
        </p:nvSpPr>
        <p:spPr>
          <a:xfrm>
            <a:off x="5209200" y="0"/>
            <a:ext cx="3416400" cy="3366000"/>
          </a:xfrm>
        </p:spPr>
        <p:txBody>
          <a:bodyPr anchor="ctr" anchorCtr="0"/>
          <a:lstStyle>
            <a:lvl1pPr algn="ctr">
              <a:defRPr/>
            </a:lvl1pPr>
          </a:lstStyle>
          <a:p>
            <a:r>
              <a:rPr lang="en-AU"/>
              <a:t>Click icon to Insert image here</a:t>
            </a:r>
          </a:p>
        </p:txBody>
      </p:sp>
      <p:sp>
        <p:nvSpPr>
          <p:cNvPr id="10" name="Picture Placeholder 8">
            <a:extLst>
              <a:ext uri="{FF2B5EF4-FFF2-40B4-BE49-F238E27FC236}">
                <a16:creationId xmlns:a16="http://schemas.microsoft.com/office/drawing/2014/main" id="{B6A9FFB9-FB04-8DC9-F586-1E3F206423B0}"/>
              </a:ext>
            </a:extLst>
          </p:cNvPr>
          <p:cNvSpPr>
            <a:spLocks noGrp="1"/>
          </p:cNvSpPr>
          <p:nvPr>
            <p:ph type="pic" sz="quarter" idx="14" hasCustomPrompt="1"/>
          </p:nvPr>
        </p:nvSpPr>
        <p:spPr>
          <a:xfrm>
            <a:off x="8769900" y="0"/>
            <a:ext cx="3416400" cy="3366000"/>
          </a:xfrm>
        </p:spPr>
        <p:txBody>
          <a:bodyPr anchor="ctr" anchorCtr="0"/>
          <a:lstStyle>
            <a:lvl1pPr algn="ctr">
              <a:defRPr/>
            </a:lvl1pPr>
          </a:lstStyle>
          <a:p>
            <a:r>
              <a:rPr lang="en-AU"/>
              <a:t>Click icon to Insert image here</a:t>
            </a:r>
          </a:p>
        </p:txBody>
      </p:sp>
      <p:sp>
        <p:nvSpPr>
          <p:cNvPr id="11" name="Picture Placeholder 8">
            <a:extLst>
              <a:ext uri="{FF2B5EF4-FFF2-40B4-BE49-F238E27FC236}">
                <a16:creationId xmlns:a16="http://schemas.microsoft.com/office/drawing/2014/main" id="{909FB7BF-5FC4-E67F-E628-63EC9EC6D3F7}"/>
              </a:ext>
            </a:extLst>
          </p:cNvPr>
          <p:cNvSpPr>
            <a:spLocks noGrp="1"/>
          </p:cNvSpPr>
          <p:nvPr>
            <p:ph type="pic" sz="quarter" idx="15" hasCustomPrompt="1"/>
          </p:nvPr>
        </p:nvSpPr>
        <p:spPr>
          <a:xfrm>
            <a:off x="5209200" y="3492001"/>
            <a:ext cx="3416400" cy="3366000"/>
          </a:xfrm>
        </p:spPr>
        <p:txBody>
          <a:bodyPr anchor="ctr" anchorCtr="0"/>
          <a:lstStyle>
            <a:lvl1pPr algn="ctr">
              <a:defRPr/>
            </a:lvl1pPr>
          </a:lstStyle>
          <a:p>
            <a:r>
              <a:rPr lang="en-AU"/>
              <a:t>Click icon to Insert image here</a:t>
            </a:r>
          </a:p>
        </p:txBody>
      </p:sp>
      <p:sp>
        <p:nvSpPr>
          <p:cNvPr id="15" name="Picture Placeholder 14">
            <a:extLst>
              <a:ext uri="{FF2B5EF4-FFF2-40B4-BE49-F238E27FC236}">
                <a16:creationId xmlns:a16="http://schemas.microsoft.com/office/drawing/2014/main" id="{B56576EE-A1BE-CE83-31BE-E662B7D58122}"/>
              </a:ext>
            </a:extLst>
          </p:cNvPr>
          <p:cNvSpPr>
            <a:spLocks noGrp="1"/>
          </p:cNvSpPr>
          <p:nvPr>
            <p:ph type="pic" sz="quarter" idx="16" hasCustomPrompt="1"/>
          </p:nvPr>
        </p:nvSpPr>
        <p:spPr>
          <a:xfrm>
            <a:off x="8769900" y="3492001"/>
            <a:ext cx="3416400" cy="3366000"/>
          </a:xfrm>
          <a:custGeom>
            <a:avLst/>
            <a:gdLst>
              <a:gd name="connsiteX0" fmla="*/ 0 w 3416400"/>
              <a:gd name="connsiteY0" fmla="*/ 0 h 3366000"/>
              <a:gd name="connsiteX1" fmla="*/ 3416400 w 3416400"/>
              <a:gd name="connsiteY1" fmla="*/ 0 h 3366000"/>
              <a:gd name="connsiteX2" fmla="*/ 3416400 w 3416400"/>
              <a:gd name="connsiteY2" fmla="*/ 2642527 h 3366000"/>
              <a:gd name="connsiteX3" fmla="*/ 2682862 w 3416400"/>
              <a:gd name="connsiteY3" fmla="*/ 3366000 h 3366000"/>
              <a:gd name="connsiteX4" fmla="*/ 0 w 3416400"/>
              <a:gd name="connsiteY4" fmla="*/ 3366000 h 33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400" h="3366000">
                <a:moveTo>
                  <a:pt x="0" y="0"/>
                </a:moveTo>
                <a:lnTo>
                  <a:pt x="3416400" y="0"/>
                </a:lnTo>
                <a:lnTo>
                  <a:pt x="3416400" y="2642527"/>
                </a:lnTo>
                <a:lnTo>
                  <a:pt x="2682862" y="3366000"/>
                </a:lnTo>
                <a:lnTo>
                  <a:pt x="0" y="336600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GB"/>
              <a:t>SciDev | IChemE Webinar </a:t>
            </a:r>
            <a:endParaRPr lang="en-AU"/>
          </a:p>
        </p:txBody>
      </p:sp>
    </p:spTree>
    <p:extLst>
      <p:ext uri="{BB962C8B-B14F-4D97-AF65-F5344CB8AC3E}">
        <p14:creationId xmlns:p14="http://schemas.microsoft.com/office/powerpoint/2010/main" val="3211637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_2 Images">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17" name="Picture Placeholder 16">
            <a:extLst>
              <a:ext uri="{FF2B5EF4-FFF2-40B4-BE49-F238E27FC236}">
                <a16:creationId xmlns:a16="http://schemas.microsoft.com/office/drawing/2014/main" id="{FBC944C2-C164-EB60-CCBA-CF2F7DB57514}"/>
              </a:ext>
            </a:extLst>
          </p:cNvPr>
          <p:cNvSpPr>
            <a:spLocks noGrp="1"/>
          </p:cNvSpPr>
          <p:nvPr>
            <p:ph type="pic" sz="quarter" idx="15" hasCustomPrompt="1"/>
          </p:nvPr>
        </p:nvSpPr>
        <p:spPr>
          <a:xfrm>
            <a:off x="5381624" y="1688400"/>
            <a:ext cx="6772275" cy="5093400"/>
          </a:xfrm>
          <a:custGeom>
            <a:avLst/>
            <a:gdLst>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5169600 h 5169600"/>
              <a:gd name="connsiteX4" fmla="*/ 6838400 w 6838800"/>
              <a:gd name="connsiteY4" fmla="*/ 4440900 h 5169600"/>
              <a:gd name="connsiteX5" fmla="*/ 6099563 w 6838800"/>
              <a:gd name="connsiteY5" fmla="*/ 5169600 h 5169600"/>
              <a:gd name="connsiteX6" fmla="*/ 0 w 6838800"/>
              <a:gd name="connsiteY6" fmla="*/ 5169600 h 5169600"/>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4440900 h 5169600"/>
              <a:gd name="connsiteX4" fmla="*/ 6099563 w 6838800"/>
              <a:gd name="connsiteY4" fmla="*/ 5169600 h 5169600"/>
              <a:gd name="connsiteX5" fmla="*/ 0 w 6838800"/>
              <a:gd name="connsiteY5" fmla="*/ 5169600 h 5169600"/>
              <a:gd name="connsiteX6" fmla="*/ 0 w 6838800"/>
              <a:gd name="connsiteY6" fmla="*/ 0 h 5169600"/>
              <a:gd name="connsiteX0" fmla="*/ 0 w 6838800"/>
              <a:gd name="connsiteY0" fmla="*/ 0 h 5169600"/>
              <a:gd name="connsiteX1" fmla="*/ 6838800 w 6838800"/>
              <a:gd name="connsiteY1" fmla="*/ 0 h 5169600"/>
              <a:gd name="connsiteX2" fmla="*/ 6838400 w 6838800"/>
              <a:gd name="connsiteY2" fmla="*/ 4440900 h 5169600"/>
              <a:gd name="connsiteX3" fmla="*/ 6099563 w 6838800"/>
              <a:gd name="connsiteY3" fmla="*/ 5169600 h 5169600"/>
              <a:gd name="connsiteX4" fmla="*/ 0 w 6838800"/>
              <a:gd name="connsiteY4" fmla="*/ 5169600 h 5169600"/>
              <a:gd name="connsiteX5" fmla="*/ 0 w 6838800"/>
              <a:gd name="connsiteY5" fmla="*/ 0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800" h="5169600">
                <a:moveTo>
                  <a:pt x="0" y="0"/>
                </a:moveTo>
                <a:lnTo>
                  <a:pt x="6838800" y="0"/>
                </a:lnTo>
                <a:cubicBezTo>
                  <a:pt x="6838667" y="1480300"/>
                  <a:pt x="6838533" y="2960600"/>
                  <a:pt x="6838400" y="4440900"/>
                </a:cubicBezTo>
                <a:lnTo>
                  <a:pt x="6099563" y="5169600"/>
                </a:lnTo>
                <a:lnTo>
                  <a:pt x="0" y="51696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GB"/>
              <a:t>SciDev | IChemE Webinar </a:t>
            </a:r>
            <a:endParaRPr lang="en-AU"/>
          </a:p>
        </p:txBody>
      </p:sp>
      <p:pic>
        <p:nvPicPr>
          <p:cNvPr id="6" name="object 2">
            <a:extLst>
              <a:ext uri="{FF2B5EF4-FFF2-40B4-BE49-F238E27FC236}">
                <a16:creationId xmlns:a16="http://schemas.microsoft.com/office/drawing/2014/main" id="{88BF7F3D-5838-8F3D-C3A2-CD4CA32CB36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384843" y="421200"/>
            <a:ext cx="1447800" cy="279182"/>
          </a:xfrm>
          <a:prstGeom prst="rect">
            <a:avLst/>
          </a:prstGeom>
        </p:spPr>
      </p:pic>
      <p:sp>
        <p:nvSpPr>
          <p:cNvPr id="14" name="Picture Placeholder 13">
            <a:extLst>
              <a:ext uri="{FF2B5EF4-FFF2-40B4-BE49-F238E27FC236}">
                <a16:creationId xmlns:a16="http://schemas.microsoft.com/office/drawing/2014/main" id="{553AD292-282D-9165-124E-AD8572937E39}"/>
              </a:ext>
            </a:extLst>
          </p:cNvPr>
          <p:cNvSpPr>
            <a:spLocks noGrp="1"/>
          </p:cNvSpPr>
          <p:nvPr>
            <p:ph type="pic" sz="quarter" idx="16" hasCustomPrompt="1"/>
          </p:nvPr>
        </p:nvSpPr>
        <p:spPr>
          <a:xfrm>
            <a:off x="50006" y="1688401"/>
            <a:ext cx="5283993" cy="5093400"/>
          </a:xfrm>
          <a:custGeom>
            <a:avLst/>
            <a:gdLst>
              <a:gd name="connsiteX0" fmla="*/ 0 w 5346000"/>
              <a:gd name="connsiteY0" fmla="*/ 0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0 w 5346000"/>
              <a:gd name="connsiteY0" fmla="*/ 2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7228 w 5346000"/>
              <a:gd name="connsiteY4" fmla="*/ 429377 h 5169600"/>
              <a:gd name="connsiteX5" fmla="*/ 552450 w 5346000"/>
              <a:gd name="connsiteY5" fmla="*/ 8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000" h="5169600">
                <a:moveTo>
                  <a:pt x="552450" y="8"/>
                </a:moveTo>
                <a:lnTo>
                  <a:pt x="5346000" y="0"/>
                </a:lnTo>
                <a:lnTo>
                  <a:pt x="5346000" y="5169600"/>
                </a:lnTo>
                <a:lnTo>
                  <a:pt x="0" y="5169600"/>
                </a:lnTo>
                <a:cubicBezTo>
                  <a:pt x="2409" y="3589526"/>
                  <a:pt x="4819" y="2009451"/>
                  <a:pt x="7228" y="429377"/>
                </a:cubicBezTo>
                <a:lnTo>
                  <a:pt x="552450" y="8"/>
                </a:lnTo>
                <a:close/>
              </a:path>
            </a:pathLst>
          </a:custGeom>
        </p:spPr>
        <p:txBody>
          <a:bodyPr wrap="square" anchor="ctr" anchorCtr="0">
            <a:noAutofit/>
          </a:bodyPr>
          <a:lstStyle>
            <a:lvl1pPr algn="ctr">
              <a:defRPr/>
            </a:lvl1pPr>
          </a:lstStyle>
          <a:p>
            <a:r>
              <a:rPr lang="en-AU"/>
              <a:t>Click icon to Insert image here</a:t>
            </a:r>
          </a:p>
        </p:txBody>
      </p:sp>
      <p:sp>
        <p:nvSpPr>
          <p:cNvPr id="20" name="Text Placeholder 19">
            <a:extLst>
              <a:ext uri="{FF2B5EF4-FFF2-40B4-BE49-F238E27FC236}">
                <a16:creationId xmlns:a16="http://schemas.microsoft.com/office/drawing/2014/main" id="{3AA472DA-C575-FFD1-5C93-1F6F2670B0D1}"/>
              </a:ext>
            </a:extLst>
          </p:cNvPr>
          <p:cNvSpPr>
            <a:spLocks noGrp="1"/>
          </p:cNvSpPr>
          <p:nvPr>
            <p:ph type="body" sz="quarter" idx="17"/>
          </p:nvPr>
        </p:nvSpPr>
        <p:spPr>
          <a:xfrm>
            <a:off x="581849"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
        <p:nvSpPr>
          <p:cNvPr id="21" name="Text Placeholder 19">
            <a:extLst>
              <a:ext uri="{FF2B5EF4-FFF2-40B4-BE49-F238E27FC236}">
                <a16:creationId xmlns:a16="http://schemas.microsoft.com/office/drawing/2014/main" id="{86DAEED5-DF47-16CB-FA1F-FF5875914975}"/>
              </a:ext>
            </a:extLst>
          </p:cNvPr>
          <p:cNvSpPr>
            <a:spLocks noGrp="1"/>
          </p:cNvSpPr>
          <p:nvPr>
            <p:ph type="body" sz="quarter" idx="18"/>
          </p:nvPr>
        </p:nvSpPr>
        <p:spPr>
          <a:xfrm>
            <a:off x="7278275"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2590346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ighlights &amp; Chart">
    <p:bg>
      <p:bgPr>
        <a:solidFill>
          <a:srgbClr val="E9F5F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BF50F0E-5FD8-B92B-42F6-FC51313D8978}"/>
              </a:ext>
            </a:extLst>
          </p:cNvPr>
          <p:cNvSpPr/>
          <p:nvPr userDrawn="1"/>
        </p:nvSpPr>
        <p:spPr>
          <a:xfrm>
            <a:off x="2077677" y="1509068"/>
            <a:ext cx="10114324" cy="5348932"/>
          </a:xfrm>
          <a:custGeom>
            <a:avLst/>
            <a:gdLst>
              <a:gd name="connsiteX0" fmla="*/ 0 w 10114324"/>
              <a:gd name="connsiteY0" fmla="*/ 0 h 5362060"/>
              <a:gd name="connsiteX1" fmla="*/ 326868 w 10114324"/>
              <a:gd name="connsiteY1" fmla="*/ 0 h 5362060"/>
              <a:gd name="connsiteX2" fmla="*/ 330009 w 10114324"/>
              <a:gd name="connsiteY2" fmla="*/ 0 h 5362060"/>
              <a:gd name="connsiteX3" fmla="*/ 10114324 w 10114324"/>
              <a:gd name="connsiteY3" fmla="*/ 0 h 5362060"/>
              <a:gd name="connsiteX4" fmla="*/ 10114324 w 10114324"/>
              <a:gd name="connsiteY4" fmla="*/ 5362060 h 5362060"/>
              <a:gd name="connsiteX5" fmla="*/ 326868 w 10114324"/>
              <a:gd name="connsiteY5" fmla="*/ 5362060 h 5362060"/>
              <a:gd name="connsiteX6" fmla="*/ 326868 w 10114324"/>
              <a:gd name="connsiteY6" fmla="*/ 312001 h 53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4324" h="5362060">
                <a:moveTo>
                  <a:pt x="0" y="0"/>
                </a:moveTo>
                <a:lnTo>
                  <a:pt x="326868" y="0"/>
                </a:lnTo>
                <a:lnTo>
                  <a:pt x="330009" y="0"/>
                </a:lnTo>
                <a:lnTo>
                  <a:pt x="10114324" y="0"/>
                </a:lnTo>
                <a:lnTo>
                  <a:pt x="10114324" y="5362060"/>
                </a:lnTo>
                <a:lnTo>
                  <a:pt x="326868" y="5362060"/>
                </a:lnTo>
                <a:lnTo>
                  <a:pt x="326868" y="31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AU"/>
              <a:t> 	</a:t>
            </a:r>
          </a:p>
        </p:txBody>
      </p:sp>
      <p:sp>
        <p:nvSpPr>
          <p:cNvPr id="6" name="Title 5">
            <a:extLst>
              <a:ext uri="{FF2B5EF4-FFF2-40B4-BE49-F238E27FC236}">
                <a16:creationId xmlns:a16="http://schemas.microsoft.com/office/drawing/2014/main" id="{455FCADD-E2B5-9263-3CFE-751935AEEDC1}"/>
              </a:ext>
            </a:extLst>
          </p:cNvPr>
          <p:cNvSpPr>
            <a:spLocks noGrp="1"/>
          </p:cNvSpPr>
          <p:nvPr>
            <p:ph type="title"/>
          </p:nvPr>
        </p:nvSpPr>
        <p:spPr/>
        <p:txBody>
          <a:bodyPr/>
          <a:lstStyle>
            <a:lvl1pPr>
              <a:defRPr>
                <a:solidFill>
                  <a:srgbClr val="2E3A3C"/>
                </a:solidFill>
              </a:defRPr>
            </a:lvl1pPr>
          </a:lstStyle>
          <a:p>
            <a:r>
              <a:rPr lang="en-US"/>
              <a:t>Click to edit Master title style</a:t>
            </a:r>
            <a:endParaRPr lang="en-AU"/>
          </a:p>
        </p:txBody>
      </p:sp>
      <p:sp>
        <p:nvSpPr>
          <p:cNvPr id="8" name="object 22">
            <a:extLst>
              <a:ext uri="{FF2B5EF4-FFF2-40B4-BE49-F238E27FC236}">
                <a16:creationId xmlns:a16="http://schemas.microsoft.com/office/drawing/2014/main" id="{93F63826-D20A-0127-61AE-8A15D692F8FC}"/>
              </a:ext>
            </a:extLst>
          </p:cNvPr>
          <p:cNvSpPr/>
          <p:nvPr userDrawn="1"/>
        </p:nvSpPr>
        <p:spPr>
          <a:xfrm>
            <a:off x="347300" y="1815128"/>
            <a:ext cx="1555750" cy="0"/>
          </a:xfrm>
          <a:custGeom>
            <a:avLst/>
            <a:gdLst/>
            <a:ahLst/>
            <a:cxnLst/>
            <a:rect l="l" t="t" r="r" b="b"/>
            <a:pathLst>
              <a:path w="1555750">
                <a:moveTo>
                  <a:pt x="0" y="0"/>
                </a:moveTo>
                <a:lnTo>
                  <a:pt x="1555711" y="0"/>
                </a:lnTo>
              </a:path>
            </a:pathLst>
          </a:custGeom>
          <a:ln w="50800">
            <a:solidFill>
              <a:schemeClr val="accent4"/>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35E1324C-3121-0DA9-0F3C-3A819EB601A9}"/>
              </a:ext>
            </a:extLst>
          </p:cNvPr>
          <p:cNvSpPr>
            <a:spLocks noGrp="1"/>
          </p:cNvSpPr>
          <p:nvPr>
            <p:ph type="body" sz="quarter" idx="12"/>
          </p:nvPr>
        </p:nvSpPr>
        <p:spPr>
          <a:xfrm>
            <a:off x="347301" y="1918493"/>
            <a:ext cx="1555750" cy="2919413"/>
          </a:xfrm>
        </p:spPr>
        <p:txBody>
          <a:bodyPr/>
          <a:lstStyle>
            <a:lvl1pPr>
              <a:lnSpc>
                <a:spcPts val="1400"/>
              </a:lnSpc>
              <a:spcAft>
                <a:spcPts val="300"/>
              </a:spcAft>
              <a:defRPr sz="120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a:lnSpc>
                <a:spcPct val="100000"/>
              </a:lnSpc>
              <a:spcAft>
                <a:spcPts val="300"/>
              </a:spcAft>
              <a:defRPr sz="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object 4">
            <a:extLst>
              <a:ext uri="{FF2B5EF4-FFF2-40B4-BE49-F238E27FC236}">
                <a16:creationId xmlns:a16="http://schemas.microsoft.com/office/drawing/2014/main" id="{F22FBBDA-455D-DA39-2367-FA8BCFF5803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4" name="Footer Placeholder 13">
            <a:extLst>
              <a:ext uri="{FF2B5EF4-FFF2-40B4-BE49-F238E27FC236}">
                <a16:creationId xmlns:a16="http://schemas.microsoft.com/office/drawing/2014/main" id="{82A24047-1A8C-88A1-3EE6-6ED84A89D93C}"/>
              </a:ext>
            </a:extLst>
          </p:cNvPr>
          <p:cNvSpPr>
            <a:spLocks noGrp="1"/>
          </p:cNvSpPr>
          <p:nvPr>
            <p:ph type="ftr" sz="quarter" idx="13"/>
          </p:nvPr>
        </p:nvSpPr>
        <p:spPr/>
        <p:txBody>
          <a:bodyPr/>
          <a:lstStyle/>
          <a:p>
            <a:r>
              <a:rPr lang="en-GB"/>
              <a:t>SciDev | IChemE Webinar </a:t>
            </a:r>
            <a:endParaRPr lang="en-AU"/>
          </a:p>
        </p:txBody>
      </p:sp>
      <p:pic>
        <p:nvPicPr>
          <p:cNvPr id="18" name="object 2">
            <a:extLst>
              <a:ext uri="{FF2B5EF4-FFF2-40B4-BE49-F238E27FC236}">
                <a16:creationId xmlns:a16="http://schemas.microsoft.com/office/drawing/2014/main" id="{5AB4C92E-C7AB-D646-92FE-BF121521E3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20" name="Chart Placeholder 19">
            <a:extLst>
              <a:ext uri="{FF2B5EF4-FFF2-40B4-BE49-F238E27FC236}">
                <a16:creationId xmlns:a16="http://schemas.microsoft.com/office/drawing/2014/main" id="{4D179535-667C-57DF-52E8-AB567253EB5B}"/>
              </a:ext>
            </a:extLst>
          </p:cNvPr>
          <p:cNvSpPr>
            <a:spLocks noGrp="1"/>
          </p:cNvSpPr>
          <p:nvPr>
            <p:ph type="chart" sz="quarter" idx="14" hasCustomPrompt="1"/>
          </p:nvPr>
        </p:nvSpPr>
        <p:spPr>
          <a:xfrm>
            <a:off x="3290399" y="1915199"/>
            <a:ext cx="6206400" cy="4089600"/>
          </a:xfrm>
        </p:spPr>
        <p:txBody>
          <a:bodyPr anchor="ctr" anchorCtr="0"/>
          <a:lstStyle>
            <a:lvl1pPr algn="ctr">
              <a:defRPr sz="1200"/>
            </a:lvl1pPr>
          </a:lstStyle>
          <a:p>
            <a:r>
              <a:rPr lang="en-AU"/>
              <a:t>Click Chart icon to insert Chart here</a:t>
            </a:r>
          </a:p>
        </p:txBody>
      </p:sp>
      <p:sp>
        <p:nvSpPr>
          <p:cNvPr id="21" name="Text Placeholder 12">
            <a:extLst>
              <a:ext uri="{FF2B5EF4-FFF2-40B4-BE49-F238E27FC236}">
                <a16:creationId xmlns:a16="http://schemas.microsoft.com/office/drawing/2014/main" id="{95FFA8FC-991A-3FA7-3AE4-B532DEC27B5A}"/>
              </a:ext>
            </a:extLst>
          </p:cNvPr>
          <p:cNvSpPr>
            <a:spLocks noGrp="1"/>
          </p:cNvSpPr>
          <p:nvPr>
            <p:ph type="body" sz="quarter" idx="15"/>
          </p:nvPr>
        </p:nvSpPr>
        <p:spPr>
          <a:xfrm>
            <a:off x="10015199" y="2258870"/>
            <a:ext cx="1769280"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2" name="Text Placeholder 12">
            <a:extLst>
              <a:ext uri="{FF2B5EF4-FFF2-40B4-BE49-F238E27FC236}">
                <a16:creationId xmlns:a16="http://schemas.microsoft.com/office/drawing/2014/main" id="{8F978A9C-5709-F458-20E4-A3D224D86E4C}"/>
              </a:ext>
            </a:extLst>
          </p:cNvPr>
          <p:cNvSpPr>
            <a:spLocks noGrp="1"/>
          </p:cNvSpPr>
          <p:nvPr>
            <p:ph type="body" sz="quarter" idx="16"/>
          </p:nvPr>
        </p:nvSpPr>
        <p:spPr>
          <a:xfrm>
            <a:off x="10416479" y="2701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3" name="Picture Placeholder 8">
            <a:extLst>
              <a:ext uri="{FF2B5EF4-FFF2-40B4-BE49-F238E27FC236}">
                <a16:creationId xmlns:a16="http://schemas.microsoft.com/office/drawing/2014/main" id="{ED3AB6B2-6727-E888-0E90-1A79F137C893}"/>
              </a:ext>
            </a:extLst>
          </p:cNvPr>
          <p:cNvSpPr>
            <a:spLocks noGrp="1"/>
          </p:cNvSpPr>
          <p:nvPr>
            <p:ph type="pic" sz="quarter" idx="17" hasCustomPrompt="1"/>
          </p:nvPr>
        </p:nvSpPr>
        <p:spPr>
          <a:xfrm>
            <a:off x="10019920" y="2749186"/>
            <a:ext cx="288000" cy="288000"/>
          </a:xfrm>
        </p:spPr>
        <p:txBody>
          <a:bodyPr anchor="ctr" anchorCtr="0"/>
          <a:lstStyle>
            <a:lvl1pPr algn="ctr">
              <a:lnSpc>
                <a:spcPct val="100000"/>
              </a:lnSpc>
              <a:defRPr sz="600" b="0"/>
            </a:lvl1pPr>
          </a:lstStyle>
          <a:p>
            <a:r>
              <a:rPr lang="en-AU"/>
              <a:t>Insert icon here</a:t>
            </a:r>
          </a:p>
        </p:txBody>
      </p:sp>
      <p:sp>
        <p:nvSpPr>
          <p:cNvPr id="24" name="Text Placeholder 12">
            <a:extLst>
              <a:ext uri="{FF2B5EF4-FFF2-40B4-BE49-F238E27FC236}">
                <a16:creationId xmlns:a16="http://schemas.microsoft.com/office/drawing/2014/main" id="{53917097-2FAC-68FA-7248-3F8A2E00D025}"/>
              </a:ext>
            </a:extLst>
          </p:cNvPr>
          <p:cNvSpPr>
            <a:spLocks noGrp="1"/>
          </p:cNvSpPr>
          <p:nvPr>
            <p:ph type="body" sz="quarter" idx="18"/>
          </p:nvPr>
        </p:nvSpPr>
        <p:spPr>
          <a:xfrm>
            <a:off x="10015199" y="3392345"/>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5" name="Text Placeholder 12">
            <a:extLst>
              <a:ext uri="{FF2B5EF4-FFF2-40B4-BE49-F238E27FC236}">
                <a16:creationId xmlns:a16="http://schemas.microsoft.com/office/drawing/2014/main" id="{D425CC7C-4317-F002-110B-4DCC18610BF2}"/>
              </a:ext>
            </a:extLst>
          </p:cNvPr>
          <p:cNvSpPr>
            <a:spLocks noGrp="1"/>
          </p:cNvSpPr>
          <p:nvPr>
            <p:ph type="body" sz="quarter" idx="19"/>
          </p:nvPr>
        </p:nvSpPr>
        <p:spPr>
          <a:xfrm>
            <a:off x="10416479" y="3834896"/>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6" name="Picture Placeholder 8">
            <a:extLst>
              <a:ext uri="{FF2B5EF4-FFF2-40B4-BE49-F238E27FC236}">
                <a16:creationId xmlns:a16="http://schemas.microsoft.com/office/drawing/2014/main" id="{D1E3506C-6890-5185-032C-FE20462B366C}"/>
              </a:ext>
            </a:extLst>
          </p:cNvPr>
          <p:cNvSpPr>
            <a:spLocks noGrp="1"/>
          </p:cNvSpPr>
          <p:nvPr>
            <p:ph type="pic" sz="quarter" idx="20" hasCustomPrompt="1"/>
          </p:nvPr>
        </p:nvSpPr>
        <p:spPr>
          <a:xfrm>
            <a:off x="10019920" y="3882661"/>
            <a:ext cx="288000" cy="288000"/>
          </a:xfrm>
        </p:spPr>
        <p:txBody>
          <a:bodyPr anchor="ctr" anchorCtr="0"/>
          <a:lstStyle>
            <a:lvl1pPr algn="ctr">
              <a:lnSpc>
                <a:spcPct val="100000"/>
              </a:lnSpc>
              <a:defRPr sz="600" b="0"/>
            </a:lvl1pPr>
          </a:lstStyle>
          <a:p>
            <a:r>
              <a:rPr lang="en-AU"/>
              <a:t>Insert icon here</a:t>
            </a:r>
          </a:p>
        </p:txBody>
      </p:sp>
      <p:sp>
        <p:nvSpPr>
          <p:cNvPr id="27" name="Text Placeholder 12">
            <a:extLst>
              <a:ext uri="{FF2B5EF4-FFF2-40B4-BE49-F238E27FC236}">
                <a16:creationId xmlns:a16="http://schemas.microsoft.com/office/drawing/2014/main" id="{8789A1CA-F801-6D89-5D2D-CEBFE8ED842A}"/>
              </a:ext>
            </a:extLst>
          </p:cNvPr>
          <p:cNvSpPr>
            <a:spLocks noGrp="1"/>
          </p:cNvSpPr>
          <p:nvPr>
            <p:ph type="body" sz="quarter" idx="21"/>
          </p:nvPr>
        </p:nvSpPr>
        <p:spPr>
          <a:xfrm>
            <a:off x="10015199" y="4544870"/>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8" name="Text Placeholder 12">
            <a:extLst>
              <a:ext uri="{FF2B5EF4-FFF2-40B4-BE49-F238E27FC236}">
                <a16:creationId xmlns:a16="http://schemas.microsoft.com/office/drawing/2014/main" id="{EDB900C7-64B1-0F89-7B39-BF5F06A58C43}"/>
              </a:ext>
            </a:extLst>
          </p:cNvPr>
          <p:cNvSpPr>
            <a:spLocks noGrp="1"/>
          </p:cNvSpPr>
          <p:nvPr>
            <p:ph type="body" sz="quarter" idx="22"/>
          </p:nvPr>
        </p:nvSpPr>
        <p:spPr>
          <a:xfrm>
            <a:off x="10416479" y="4987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9" name="Picture Placeholder 8">
            <a:extLst>
              <a:ext uri="{FF2B5EF4-FFF2-40B4-BE49-F238E27FC236}">
                <a16:creationId xmlns:a16="http://schemas.microsoft.com/office/drawing/2014/main" id="{9BA8CA96-EF30-F5CE-4A7C-6AC1C92BB260}"/>
              </a:ext>
            </a:extLst>
          </p:cNvPr>
          <p:cNvSpPr>
            <a:spLocks noGrp="1"/>
          </p:cNvSpPr>
          <p:nvPr>
            <p:ph type="pic" sz="quarter" idx="23" hasCustomPrompt="1"/>
          </p:nvPr>
        </p:nvSpPr>
        <p:spPr>
          <a:xfrm>
            <a:off x="10019920" y="5035186"/>
            <a:ext cx="288000" cy="288000"/>
          </a:xfrm>
        </p:spPr>
        <p:txBody>
          <a:bodyPr anchor="ctr" anchorCtr="0"/>
          <a:lstStyle>
            <a:lvl1pPr algn="ctr">
              <a:lnSpc>
                <a:spcPct val="100000"/>
              </a:lnSpc>
              <a:defRPr sz="600" b="0"/>
            </a:lvl1pPr>
          </a:lstStyle>
          <a:p>
            <a:r>
              <a:rPr lang="en-AU"/>
              <a:t>Insert icon here</a:t>
            </a:r>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1350759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GB"/>
              <a:t>SciDev | IChemE Webinar </a:t>
            </a:r>
            <a:endParaRPr lang="en-AU"/>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30258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_Image and Quo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1628775" y="956345"/>
            <a:ext cx="4137279" cy="1562400"/>
          </a:xfrm>
        </p:spPr>
        <p:txBody>
          <a:bodyPr/>
          <a:lstStyle>
            <a:lvl1pPr>
              <a:defRPr>
                <a:solidFill>
                  <a:srgbClr val="2E3A3C"/>
                </a:solidFill>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8AEFBAAC-F219-A34C-E6F5-59E60171703F}"/>
              </a:ext>
            </a:extLst>
          </p:cNvPr>
          <p:cNvCxnSpPr/>
          <p:nvPr userDrawn="1"/>
        </p:nvCxnSpPr>
        <p:spPr>
          <a:xfrm>
            <a:off x="3891564" y="3068960"/>
            <a:ext cx="0" cy="180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96090-DF06-DFC2-923B-BC487DE787AF}"/>
              </a:ext>
            </a:extLst>
          </p:cNvPr>
          <p:cNvCxnSpPr>
            <a:cxnSpLocks/>
          </p:cNvCxnSpPr>
          <p:nvPr userDrawn="1"/>
        </p:nvCxnSpPr>
        <p:spPr>
          <a:xfrm>
            <a:off x="6261192"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8621295"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753E8C0-67C4-73E1-3560-9054F21F95B9}"/>
              </a:ext>
            </a:extLst>
          </p:cNvPr>
          <p:cNvSpPr>
            <a:spLocks noGrp="1"/>
          </p:cNvSpPr>
          <p:nvPr>
            <p:ph type="body" sz="quarter" idx="15"/>
          </p:nvPr>
        </p:nvSpPr>
        <p:spPr>
          <a:xfrm>
            <a:off x="1628774" y="3068960"/>
            <a:ext cx="2118825"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a:extLst>
              <a:ext uri="{FF2B5EF4-FFF2-40B4-BE49-F238E27FC236}">
                <a16:creationId xmlns:a16="http://schemas.microsoft.com/office/drawing/2014/main" id="{B6EFA477-3C24-4F57-6B0D-AEA6CC2A9181}"/>
              </a:ext>
            </a:extLst>
          </p:cNvPr>
          <p:cNvSpPr>
            <a:spLocks noGrp="1"/>
          </p:cNvSpPr>
          <p:nvPr>
            <p:ph type="body" sz="quarter" idx="16"/>
          </p:nvPr>
        </p:nvSpPr>
        <p:spPr>
          <a:xfrm>
            <a:off x="4010024" y="3068960"/>
            <a:ext cx="2126253"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353174" y="956345"/>
            <a:ext cx="2171781"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8717635" y="956345"/>
            <a:ext cx="2196000" cy="1836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8717635" y="3068960"/>
            <a:ext cx="2196000" cy="1800000"/>
          </a:xfrm>
        </p:spPr>
        <p:txBody>
          <a:bodyPr/>
          <a:lstStyle>
            <a:lvl1pPr marL="0">
              <a:lnSpc>
                <a:spcPct val="100000"/>
              </a:lnSpc>
              <a:spcAft>
                <a:spcPts val="0"/>
              </a:spcAft>
              <a:buFontTx/>
              <a:buNone/>
              <a:defRPr sz="1400" b="1">
                <a:solidFill>
                  <a:schemeClr val="accent4"/>
                </a:solidFill>
                <a:latin typeface="+mn-lt"/>
              </a:defRPr>
            </a:lvl1pPr>
            <a:lvl2pPr marL="0">
              <a:lnSpc>
                <a:spcPct val="100000"/>
              </a:lnSpc>
              <a:spcAft>
                <a:spcPts val="0"/>
              </a:spcAft>
              <a:buFontTx/>
              <a:buNone/>
              <a:defRPr sz="1400" b="1">
                <a:solidFill>
                  <a:schemeClr val="accent4"/>
                </a:solidFill>
                <a:latin typeface="+mn-lt"/>
              </a:defRPr>
            </a:lvl2pPr>
            <a:lvl3pPr marL="0" indent="0">
              <a:lnSpc>
                <a:spcPct val="100000"/>
              </a:lnSpc>
              <a:spcAft>
                <a:spcPts val="0"/>
              </a:spcAft>
              <a:buFontTx/>
              <a:buNone/>
              <a:defRPr sz="1400" b="1">
                <a:solidFill>
                  <a:schemeClr val="accent4"/>
                </a:solidFill>
                <a:latin typeface="+mn-lt"/>
              </a:defRPr>
            </a:lvl3pPr>
            <a:lvl4pPr marL="0" indent="0">
              <a:lnSpc>
                <a:spcPct val="100000"/>
              </a:lnSpc>
              <a:spcAft>
                <a:spcPts val="0"/>
              </a:spcAft>
              <a:buFontTx/>
              <a:buNone/>
              <a:defRPr sz="1400" b="1">
                <a:solidFill>
                  <a:schemeClr val="accent4"/>
                </a:solidFill>
                <a:latin typeface="+mn-lt"/>
              </a:defRPr>
            </a:lvl4pPr>
            <a:lvl5pPr marL="0" indent="0">
              <a:lnSpc>
                <a:spcPct val="100000"/>
              </a:lnSpc>
              <a:spcAft>
                <a:spcPts val="0"/>
              </a:spcAft>
              <a:buFontTx/>
              <a:buNone/>
              <a:defRPr sz="1400" b="1">
                <a:solidFill>
                  <a:schemeClr val="accent4"/>
                </a:solidFill>
                <a:latin typeface="+mn-lt"/>
              </a:defRPr>
            </a:lvl5pPr>
            <a:lvl6pPr marL="0" indent="0">
              <a:lnSpc>
                <a:spcPct val="100000"/>
              </a:lnSpc>
              <a:spcAft>
                <a:spcPts val="0"/>
              </a:spcAft>
              <a:buFontTx/>
              <a:buNone/>
              <a:defRPr sz="1400" b="1">
                <a:solidFill>
                  <a:schemeClr val="accent4"/>
                </a:solidFill>
                <a:latin typeface="+mn-lt"/>
              </a:defRPr>
            </a:lvl6pPr>
            <a:lvl7pPr marL="0" indent="0">
              <a:lnSpc>
                <a:spcPct val="100000"/>
              </a:lnSpc>
              <a:spcAft>
                <a:spcPts val="0"/>
              </a:spcAft>
              <a:buFontTx/>
              <a:buNone/>
              <a:defRPr sz="1400" b="1">
                <a:solidFill>
                  <a:schemeClr val="accent4"/>
                </a:solidFill>
                <a:latin typeface="+mn-lt"/>
              </a:defRPr>
            </a:lvl7pPr>
            <a:lvl8pPr marL="0" indent="0">
              <a:lnSpc>
                <a:spcPct val="100000"/>
              </a:lnSpc>
              <a:spcAft>
                <a:spcPts val="0"/>
              </a:spcAft>
              <a:buFontTx/>
              <a:buNone/>
              <a:defRPr sz="1400" b="1">
                <a:solidFill>
                  <a:schemeClr val="accent4"/>
                </a:solidFill>
                <a:latin typeface="+mn-lt"/>
              </a:defRPr>
            </a:lvl8pPr>
            <a:lvl9pPr marL="0" indent="0">
              <a:lnSpc>
                <a:spcPct val="100000"/>
              </a:lnSpc>
              <a:spcAft>
                <a:spcPts val="0"/>
              </a:spcAft>
              <a:buFontTx/>
              <a:buNone/>
              <a:defRPr sz="1400" b="1">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1628775" y="2545510"/>
            <a:ext cx="4137279"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7" name="Picture Placeholder 16">
            <a:extLst>
              <a:ext uri="{FF2B5EF4-FFF2-40B4-BE49-F238E27FC236}">
                <a16:creationId xmlns:a16="http://schemas.microsoft.com/office/drawing/2014/main" id="{532E6C04-2974-5A5F-C24A-C823A68A381B}"/>
              </a:ext>
            </a:extLst>
          </p:cNvPr>
          <p:cNvSpPr>
            <a:spLocks noGrp="1"/>
          </p:cNvSpPr>
          <p:nvPr>
            <p:ph type="pic" sz="quarter" idx="14" hasCustomPrompt="1"/>
          </p:nvPr>
        </p:nvSpPr>
        <p:spPr>
          <a:xfrm>
            <a:off x="0" y="0"/>
            <a:ext cx="12192000" cy="6859152"/>
          </a:xfrm>
          <a:custGeom>
            <a:avLst/>
            <a:gdLst>
              <a:gd name="connsiteX0" fmla="*/ 11452763 w 12192000"/>
              <a:gd name="connsiteY0" fmla="*/ 6858000 h 6859152"/>
              <a:gd name="connsiteX1" fmla="*/ 12191600 w 12192000"/>
              <a:gd name="connsiteY1" fmla="*/ 6858000 h 6859152"/>
              <a:gd name="connsiteX2" fmla="*/ 12191600 w 12192000"/>
              <a:gd name="connsiteY2" fmla="*/ 6859152 h 6859152"/>
              <a:gd name="connsiteX3" fmla="*/ 11451595 w 12192000"/>
              <a:gd name="connsiteY3" fmla="*/ 6859152 h 6859152"/>
              <a:gd name="connsiteX4" fmla="*/ 5316818 w 12192000"/>
              <a:gd name="connsiteY4" fmla="*/ 459909 h 6859152"/>
              <a:gd name="connsiteX5" fmla="*/ 5316818 w 12192000"/>
              <a:gd name="connsiteY5" fmla="*/ 462776 h 6859152"/>
              <a:gd name="connsiteX6" fmla="*/ 789709 w 12192000"/>
              <a:gd name="connsiteY6" fmla="*/ 462776 h 6859152"/>
              <a:gd name="connsiteX7" fmla="*/ 789709 w 12192000"/>
              <a:gd name="connsiteY7" fmla="*/ 6139612 h 6859152"/>
              <a:gd name="connsiteX8" fmla="*/ 1538520 w 12192000"/>
              <a:gd name="connsiteY8" fmla="*/ 5418101 h 6859152"/>
              <a:gd name="connsiteX9" fmla="*/ 5316818 w 12192000"/>
              <a:gd name="connsiteY9" fmla="*/ 5418101 h 6859152"/>
              <a:gd name="connsiteX10" fmla="*/ 5316818 w 12192000"/>
              <a:gd name="connsiteY10" fmla="*/ 5421685 h 6859152"/>
              <a:gd name="connsiteX11" fmla="*/ 11503494 w 12192000"/>
              <a:gd name="connsiteY11" fmla="*/ 5421685 h 6859152"/>
              <a:gd name="connsiteX12" fmla="*/ 11503494 w 12192000"/>
              <a:gd name="connsiteY12" fmla="*/ 459909 h 6859152"/>
              <a:gd name="connsiteX13" fmla="*/ 0 w 12192000"/>
              <a:gd name="connsiteY13" fmla="*/ 0 h 6859152"/>
              <a:gd name="connsiteX14" fmla="*/ 12192000 w 12192000"/>
              <a:gd name="connsiteY14" fmla="*/ 0 h 6859152"/>
              <a:gd name="connsiteX15" fmla="*/ 12192000 w 12192000"/>
              <a:gd name="connsiteY15" fmla="*/ 6858000 h 6859152"/>
              <a:gd name="connsiteX16" fmla="*/ 12191600 w 12192000"/>
              <a:gd name="connsiteY16" fmla="*/ 6858000 h 6859152"/>
              <a:gd name="connsiteX17" fmla="*/ 12191600 w 12192000"/>
              <a:gd name="connsiteY17" fmla="*/ 6129300 h 6859152"/>
              <a:gd name="connsiteX18" fmla="*/ 11452763 w 12192000"/>
              <a:gd name="connsiteY18" fmla="*/ 6858000 h 6859152"/>
              <a:gd name="connsiteX19" fmla="*/ 0 w 12192000"/>
              <a:gd name="connsiteY19"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9152">
                <a:moveTo>
                  <a:pt x="11452763" y="6858000"/>
                </a:moveTo>
                <a:lnTo>
                  <a:pt x="12191600" y="6858000"/>
                </a:lnTo>
                <a:lnTo>
                  <a:pt x="12191600" y="6859152"/>
                </a:lnTo>
                <a:lnTo>
                  <a:pt x="11451595" y="6859152"/>
                </a:lnTo>
                <a:close/>
                <a:moveTo>
                  <a:pt x="5316818" y="459909"/>
                </a:moveTo>
                <a:lnTo>
                  <a:pt x="5316818" y="462776"/>
                </a:lnTo>
                <a:lnTo>
                  <a:pt x="789709" y="462776"/>
                </a:lnTo>
                <a:lnTo>
                  <a:pt x="789709" y="6139612"/>
                </a:lnTo>
                <a:lnTo>
                  <a:pt x="1538520" y="5418101"/>
                </a:lnTo>
                <a:lnTo>
                  <a:pt x="5316818" y="5418101"/>
                </a:lnTo>
                <a:lnTo>
                  <a:pt x="5316818" y="5421685"/>
                </a:lnTo>
                <a:lnTo>
                  <a:pt x="11503494" y="5421685"/>
                </a:lnTo>
                <a:lnTo>
                  <a:pt x="11503494" y="459909"/>
                </a:lnTo>
                <a:close/>
                <a:moveTo>
                  <a:pt x="0" y="0"/>
                </a:moveTo>
                <a:lnTo>
                  <a:pt x="12192000" y="0"/>
                </a:lnTo>
                <a:lnTo>
                  <a:pt x="12192000" y="6858000"/>
                </a:lnTo>
                <a:lnTo>
                  <a:pt x="12191600" y="6858000"/>
                </a:lnTo>
                <a:lnTo>
                  <a:pt x="12191600" y="6129300"/>
                </a:lnTo>
                <a:lnTo>
                  <a:pt x="11452763"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Tree>
    <p:extLst>
      <p:ext uri="{BB962C8B-B14F-4D97-AF65-F5344CB8AC3E}">
        <p14:creationId xmlns:p14="http://schemas.microsoft.com/office/powerpoint/2010/main" val="171241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9083910" y="957600"/>
            <a:ext cx="0" cy="414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355323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D9BD96FB-0AA0-35F6-8FEA-45BED96852F0}"/>
              </a:ext>
            </a:extLst>
          </p:cNvPr>
          <p:cNvSpPr>
            <a:spLocks noGrp="1"/>
          </p:cNvSpPr>
          <p:nvPr>
            <p:ph type="tbl" sz="quarter" idx="15" hasCustomPrompt="1"/>
          </p:nvPr>
        </p:nvSpPr>
        <p:spPr>
          <a:xfrm>
            <a:off x="349201" y="1800000"/>
            <a:ext cx="11234468" cy="3960000"/>
          </a:xfrm>
        </p:spPr>
        <p:txBody>
          <a:bodyPr anchor="ctr" anchorCtr="0"/>
          <a:lstStyle>
            <a:lvl1pPr algn="ctr">
              <a:defRPr/>
            </a:lvl1pPr>
          </a:lstStyle>
          <a:p>
            <a:r>
              <a:rPr lang="en-AU"/>
              <a:t>Click icon to insert Table here</a:t>
            </a:r>
          </a:p>
        </p:txBody>
      </p:sp>
    </p:spTree>
    <p:extLst>
      <p:ext uri="{BB962C8B-B14F-4D97-AF65-F5344CB8AC3E}">
        <p14:creationId xmlns:p14="http://schemas.microsoft.com/office/powerpoint/2010/main" val="368679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3 Content_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DB7ECD1-8517-A1C0-98C1-94717658346B}"/>
              </a:ext>
            </a:extLst>
          </p:cNvPr>
          <p:cNvSpPr>
            <a:spLocks noGrp="1"/>
          </p:cNvSpPr>
          <p:nvPr>
            <p:ph type="pic" sz="quarter" idx="16" hasCustomPrompt="1"/>
          </p:nvPr>
        </p:nvSpPr>
        <p:spPr>
          <a:xfrm>
            <a:off x="7534274" y="0"/>
            <a:ext cx="4657725" cy="6859152"/>
          </a:xfrm>
          <a:custGeom>
            <a:avLst/>
            <a:gdLst>
              <a:gd name="connsiteX0" fmla="*/ 3918489 w 4657725"/>
              <a:gd name="connsiteY0" fmla="*/ 6858000 h 6859152"/>
              <a:gd name="connsiteX1" fmla="*/ 4657326 w 4657725"/>
              <a:gd name="connsiteY1" fmla="*/ 6858000 h 6859152"/>
              <a:gd name="connsiteX2" fmla="*/ 4657326 w 4657725"/>
              <a:gd name="connsiteY2" fmla="*/ 6859152 h 6859152"/>
              <a:gd name="connsiteX3" fmla="*/ 3917321 w 4657725"/>
              <a:gd name="connsiteY3" fmla="*/ 6859152 h 6859152"/>
              <a:gd name="connsiteX4" fmla="*/ 0 w 4657725"/>
              <a:gd name="connsiteY4" fmla="*/ 0 h 6859152"/>
              <a:gd name="connsiteX5" fmla="*/ 4657725 w 4657725"/>
              <a:gd name="connsiteY5" fmla="*/ 0 h 6859152"/>
              <a:gd name="connsiteX6" fmla="*/ 4657725 w 4657725"/>
              <a:gd name="connsiteY6" fmla="*/ 6858000 h 6859152"/>
              <a:gd name="connsiteX7" fmla="*/ 4657326 w 4657725"/>
              <a:gd name="connsiteY7" fmla="*/ 6858000 h 6859152"/>
              <a:gd name="connsiteX8" fmla="*/ 4657326 w 4657725"/>
              <a:gd name="connsiteY8" fmla="*/ 6129300 h 6859152"/>
              <a:gd name="connsiteX9" fmla="*/ 3918489 w 4657725"/>
              <a:gd name="connsiteY9" fmla="*/ 6858000 h 6859152"/>
              <a:gd name="connsiteX10" fmla="*/ 0 w 46577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725" h="6859152">
                <a:moveTo>
                  <a:pt x="3918489" y="6858000"/>
                </a:moveTo>
                <a:lnTo>
                  <a:pt x="4657326" y="6858000"/>
                </a:lnTo>
                <a:lnTo>
                  <a:pt x="4657326" y="6859152"/>
                </a:lnTo>
                <a:lnTo>
                  <a:pt x="3917321" y="6859152"/>
                </a:lnTo>
                <a:close/>
                <a:moveTo>
                  <a:pt x="0" y="0"/>
                </a:moveTo>
                <a:lnTo>
                  <a:pt x="4657725" y="0"/>
                </a:lnTo>
                <a:lnTo>
                  <a:pt x="4657725" y="6858000"/>
                </a:lnTo>
                <a:lnTo>
                  <a:pt x="4657326" y="6858000"/>
                </a:lnTo>
                <a:lnTo>
                  <a:pt x="4657326" y="6129300"/>
                </a:lnTo>
                <a:lnTo>
                  <a:pt x="39184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503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6691904"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8730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27F50-3529-2B4B-6EB0-DB994D000D5E}"/>
              </a:ext>
            </a:extLst>
          </p:cNvPr>
          <p:cNvCxnSpPr>
            <a:cxnSpLocks/>
          </p:cNvCxnSpPr>
          <p:nvPr userDrawn="1"/>
        </p:nvCxnSpPr>
        <p:spPr>
          <a:xfrm>
            <a:off x="273045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8888E-7B80-75B0-AB7D-AEF03ED96E44}"/>
              </a:ext>
            </a:extLst>
          </p:cNvPr>
          <p:cNvCxnSpPr>
            <a:cxnSpLocks/>
          </p:cNvCxnSpPr>
          <p:nvPr userDrawn="1"/>
        </p:nvCxnSpPr>
        <p:spPr>
          <a:xfrm>
            <a:off x="5064075"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483B8EF-DA86-8984-AADB-E2C3A0F8F843}"/>
              </a:ext>
            </a:extLst>
          </p:cNvPr>
          <p:cNvSpPr>
            <a:spLocks noGrp="1"/>
          </p:cNvSpPr>
          <p:nvPr>
            <p:ph idx="14" hasCustomPrompt="1"/>
          </p:nvPr>
        </p:nvSpPr>
        <p:spPr>
          <a:xfrm>
            <a:off x="29744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3" name="Content Placeholder 2">
            <a:extLst>
              <a:ext uri="{FF2B5EF4-FFF2-40B4-BE49-F238E27FC236}">
                <a16:creationId xmlns:a16="http://schemas.microsoft.com/office/drawing/2014/main" id="{A29E219C-DEBB-2FCE-AC1B-3545041D332D}"/>
              </a:ext>
            </a:extLst>
          </p:cNvPr>
          <p:cNvSpPr>
            <a:spLocks noGrp="1"/>
          </p:cNvSpPr>
          <p:nvPr>
            <p:ph idx="15" hasCustomPrompt="1"/>
          </p:nvPr>
        </p:nvSpPr>
        <p:spPr>
          <a:xfrm>
            <a:off x="5346220"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3198735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Half Text Half Image_Dark BG">
    <p:bg>
      <p:bgPr>
        <a:solidFill>
          <a:srgbClr val="2E3A3C"/>
        </a:solidFill>
        <a:effectLst/>
      </p:bgPr>
    </p:bg>
    <p:spTree>
      <p:nvGrpSpPr>
        <p:cNvPr id="1" name=""/>
        <p:cNvGrpSpPr/>
        <p:nvPr/>
      </p:nvGrpSpPr>
      <p:grpSpPr>
        <a:xfrm>
          <a:off x="0" y="0"/>
          <a:ext cx="0" cy="0"/>
          <a:chOff x="0" y="0"/>
          <a:chExt cx="0" cy="0"/>
        </a:xfrm>
      </p:grpSpPr>
      <p:sp>
        <p:nvSpPr>
          <p:cNvPr id="23" name="object 4">
            <a:extLst>
              <a:ext uri="{FF2B5EF4-FFF2-40B4-BE49-F238E27FC236}">
                <a16:creationId xmlns:a16="http://schemas.microsoft.com/office/drawing/2014/main" id="{1DB9DD74-8F55-9462-A5D8-D67EAC770860}"/>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chemeClr val="bg1"/>
                </a:solidFill>
              </a:defRPr>
            </a:lvl1pPr>
          </a:lstStyle>
          <a:p>
            <a:r>
              <a:rPr lang="en-US"/>
              <a:t>Click to edit Master title style</a:t>
            </a:r>
            <a:endParaRPr lang="en-AU"/>
          </a:p>
        </p:txBody>
      </p:sp>
      <p:pic>
        <p:nvPicPr>
          <p:cNvPr id="21" name="object 2">
            <a:extLst>
              <a:ext uri="{FF2B5EF4-FFF2-40B4-BE49-F238E27FC236}">
                <a16:creationId xmlns:a16="http://schemas.microsoft.com/office/drawing/2014/main" id="{8C7000E1-6DC1-CC58-196F-0A9C67BD780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524706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_Image Sh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E267D-253D-6D3B-3B5C-E3D3224FD31B}"/>
              </a:ext>
            </a:extLst>
          </p:cNvPr>
          <p:cNvSpPr/>
          <p:nvPr userDrawn="1"/>
        </p:nvSpPr>
        <p:spPr>
          <a:xfrm>
            <a:off x="7725790" y="0"/>
            <a:ext cx="4466210" cy="6858000"/>
          </a:xfrm>
          <a:prstGeom prst="rect">
            <a:avLst/>
          </a:prstGeom>
          <a:solidFill>
            <a:srgbClr val="2E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bject 4">
            <a:extLst>
              <a:ext uri="{FF2B5EF4-FFF2-40B4-BE49-F238E27FC236}">
                <a16:creationId xmlns:a16="http://schemas.microsoft.com/office/drawing/2014/main" id="{6A853977-F450-694D-EBE8-E3620ED63CA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0" name="object 4">
            <a:extLst>
              <a:ext uri="{FF2B5EF4-FFF2-40B4-BE49-F238E27FC236}">
                <a16:creationId xmlns:a16="http://schemas.microsoft.com/office/drawing/2014/main" id="{3ADAD4F4-BD73-315E-3533-3FDE10AB3846}"/>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5206739" cy="878400"/>
          </a:xfrm>
        </p:spPr>
        <p:txBody>
          <a:bodyPr/>
          <a:lstStyle>
            <a:lvl1pPr>
              <a:defRPr>
                <a:solidFill>
                  <a:srgbClr val="2E3A3D"/>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8" name="Straight Connector 7">
            <a:extLst>
              <a:ext uri="{FF2B5EF4-FFF2-40B4-BE49-F238E27FC236}">
                <a16:creationId xmlns:a16="http://schemas.microsoft.com/office/drawing/2014/main" id="{5CB625AC-3810-AD28-7245-C22ABD400894}"/>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3DA87E-42F0-310F-6C1E-06B53B63089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FF4924-AA52-7AE5-B28A-9360BEA46462}"/>
              </a:ext>
            </a:extLst>
          </p:cNvPr>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6" name="Content Placeholder 2">
            <a:extLst>
              <a:ext uri="{FF2B5EF4-FFF2-40B4-BE49-F238E27FC236}">
                <a16:creationId xmlns:a16="http://schemas.microsoft.com/office/drawing/2014/main" id="{BB5CB63D-38D7-D266-A21A-EE0B32A74EA8}"/>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9" name="Picture Placeholder 12">
            <a:extLst>
              <a:ext uri="{FF2B5EF4-FFF2-40B4-BE49-F238E27FC236}">
                <a16:creationId xmlns:a16="http://schemas.microsoft.com/office/drawing/2014/main" id="{F40D73AA-66C5-4D5D-DE98-9FED946311C1}"/>
              </a:ext>
            </a:extLst>
          </p:cNvPr>
          <p:cNvSpPr>
            <a:spLocks noGrp="1"/>
          </p:cNvSpPr>
          <p:nvPr>
            <p:ph type="pic" sz="quarter" idx="15" hasCustomPrompt="1"/>
          </p:nvPr>
        </p:nvSpPr>
        <p:spPr>
          <a:xfrm>
            <a:off x="6211449" y="1091400"/>
            <a:ext cx="5980551" cy="444262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pic>
        <p:nvPicPr>
          <p:cNvPr id="22" name="object 2">
            <a:extLst>
              <a:ext uri="{FF2B5EF4-FFF2-40B4-BE49-F238E27FC236}">
                <a16:creationId xmlns:a16="http://schemas.microsoft.com/office/drawing/2014/main" id="{A6BED7BD-04D3-C272-C26E-A4AF843E1B2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3299864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Text Half Image_White BG">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rgbClr val="2E3A3D"/>
                </a:solidFill>
              </a:defRPr>
            </a:lvl1pPr>
          </a:lstStyle>
          <a:p>
            <a:r>
              <a:rPr lang="en-US"/>
              <a:t>Click to edit Master title style</a:t>
            </a:r>
            <a:endParaRPr lang="en-AU"/>
          </a:p>
        </p:txBody>
      </p:sp>
    </p:spTree>
    <p:extLst>
      <p:ext uri="{BB962C8B-B14F-4D97-AF65-F5344CB8AC3E}">
        <p14:creationId xmlns:p14="http://schemas.microsoft.com/office/powerpoint/2010/main" val="1193051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_PullOutBox">
    <p:bg>
      <p:bgPr>
        <a:solidFill>
          <a:srgbClr val="96C8D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086FC0-4723-18A9-B7D6-4147EFCF6086}"/>
              </a:ext>
            </a:extLst>
          </p:cNvPr>
          <p:cNvSpPr/>
          <p:nvPr userDrawn="1"/>
        </p:nvSpPr>
        <p:spPr>
          <a:xfrm>
            <a:off x="4714876" y="400050"/>
            <a:ext cx="7477124" cy="447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hasCustomPrompt="1"/>
          </p:nvPr>
        </p:nvSpPr>
        <p:spPr>
          <a:xfrm>
            <a:off x="6272886"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61648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94414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9549484"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1" y="421200"/>
            <a:ext cx="4036610" cy="878400"/>
          </a:xfrm>
        </p:spPr>
        <p:txBody>
          <a:bodyPr/>
          <a:lstStyle>
            <a:lvl1pPr>
              <a:defRPr>
                <a:solidFill>
                  <a:srgbClr val="2E3A3D"/>
                </a:solidFill>
              </a:defRPr>
            </a:lvl1pPr>
          </a:lstStyle>
          <a:p>
            <a:r>
              <a:rPr lang="en-US"/>
              <a:t>Click to edit Master title style</a:t>
            </a:r>
            <a:endParaRPr lang="en-AU"/>
          </a:p>
        </p:txBody>
      </p:sp>
      <p:sp>
        <p:nvSpPr>
          <p:cNvPr id="6" name="Picture Placeholder 8">
            <a:extLst>
              <a:ext uri="{FF2B5EF4-FFF2-40B4-BE49-F238E27FC236}">
                <a16:creationId xmlns:a16="http://schemas.microsoft.com/office/drawing/2014/main" id="{0CDD2FBD-7C18-496A-A727-0BF0CF3E1112}"/>
              </a:ext>
            </a:extLst>
          </p:cNvPr>
          <p:cNvSpPr>
            <a:spLocks noGrp="1"/>
          </p:cNvSpPr>
          <p:nvPr>
            <p:ph type="pic" sz="quarter" idx="16" hasCustomPrompt="1"/>
          </p:nvPr>
        </p:nvSpPr>
        <p:spPr>
          <a:xfrm>
            <a:off x="5242572" y="863715"/>
            <a:ext cx="828000" cy="828000"/>
          </a:xfrm>
        </p:spPr>
        <p:txBody>
          <a:bodyPr anchor="ctr" anchorCtr="0"/>
          <a:lstStyle>
            <a:lvl1pPr algn="ctr">
              <a:lnSpc>
                <a:spcPts val="1000"/>
              </a:lnSpc>
              <a:defRPr sz="900"/>
            </a:lvl1pPr>
          </a:lstStyle>
          <a:p>
            <a:r>
              <a:rPr lang="en-AU"/>
              <a:t>Click icon to Insert image here</a:t>
            </a:r>
          </a:p>
        </p:txBody>
      </p:sp>
      <p:sp>
        <p:nvSpPr>
          <p:cNvPr id="9" name="Picture Placeholder 8">
            <a:extLst>
              <a:ext uri="{FF2B5EF4-FFF2-40B4-BE49-F238E27FC236}">
                <a16:creationId xmlns:a16="http://schemas.microsoft.com/office/drawing/2014/main" id="{973944A5-47EF-BBEE-9837-CA5E00D2D0AB}"/>
              </a:ext>
            </a:extLst>
          </p:cNvPr>
          <p:cNvSpPr>
            <a:spLocks noGrp="1"/>
          </p:cNvSpPr>
          <p:nvPr>
            <p:ph type="pic" sz="quarter" idx="17" hasCustomPrompt="1"/>
          </p:nvPr>
        </p:nvSpPr>
        <p:spPr>
          <a:xfrm>
            <a:off x="8470237" y="863715"/>
            <a:ext cx="828000" cy="828000"/>
          </a:xfrm>
        </p:spPr>
        <p:txBody>
          <a:bodyPr anchor="ctr" anchorCtr="0"/>
          <a:lstStyle>
            <a:lvl1pPr algn="ctr">
              <a:lnSpc>
                <a:spcPts val="1000"/>
              </a:lnSpc>
              <a:defRPr sz="900"/>
            </a:lvl1pPr>
          </a:lstStyle>
          <a:p>
            <a:r>
              <a:rPr lang="en-AU"/>
              <a:t>Click icon to Insert image here</a:t>
            </a:r>
          </a:p>
        </p:txBody>
      </p:sp>
      <p:sp>
        <p:nvSpPr>
          <p:cNvPr id="10" name="Text Placeholder 25">
            <a:extLst>
              <a:ext uri="{FF2B5EF4-FFF2-40B4-BE49-F238E27FC236}">
                <a16:creationId xmlns:a16="http://schemas.microsoft.com/office/drawing/2014/main" id="{1900CE0E-B9CC-8D2C-DC25-1D4C18DA3854}"/>
              </a:ext>
            </a:extLst>
          </p:cNvPr>
          <p:cNvSpPr>
            <a:spLocks noGrp="1"/>
          </p:cNvSpPr>
          <p:nvPr>
            <p:ph type="body" sz="quarter" idx="20"/>
          </p:nvPr>
        </p:nvSpPr>
        <p:spPr>
          <a:xfrm>
            <a:off x="349201" y="1818150"/>
            <a:ext cx="4032275"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2" name="bg object 18">
            <a:extLst>
              <a:ext uri="{FF2B5EF4-FFF2-40B4-BE49-F238E27FC236}">
                <a16:creationId xmlns:a16="http://schemas.microsoft.com/office/drawing/2014/main" id="{9BDE3388-5076-EDB3-9B71-D4C94AF6C217}"/>
              </a:ext>
            </a:extLst>
          </p:cNvPr>
          <p:cNvSpPr/>
          <p:nvPr userDrawn="1"/>
        </p:nvSpPr>
        <p:spPr>
          <a:xfrm>
            <a:off x="1654466" y="2708337"/>
            <a:ext cx="3828759" cy="3409909"/>
          </a:xfrm>
          <a:custGeom>
            <a:avLst/>
            <a:gdLst>
              <a:gd name="connsiteX0" fmla="*/ 5528132 w 5528525"/>
              <a:gd name="connsiteY0" fmla="*/ 0 h 6462684"/>
              <a:gd name="connsiteX1" fmla="*/ 0 w 5528525"/>
              <a:gd name="connsiteY1" fmla="*/ 0 h 6462684"/>
              <a:gd name="connsiteX2" fmla="*/ 6878 w 5528525"/>
              <a:gd name="connsiteY2" fmla="*/ 6462684 h 6462684"/>
              <a:gd name="connsiteX3" fmla="*/ 858227 w 5528525"/>
              <a:gd name="connsiteY3" fmla="*/ 5360619 h 6462684"/>
              <a:gd name="connsiteX4" fmla="*/ 5528525 w 5528525"/>
              <a:gd name="connsiteY4" fmla="*/ 5360619 h 6462684"/>
              <a:gd name="connsiteX5" fmla="*/ 5528132 w 5528525"/>
              <a:gd name="connsiteY5" fmla="*/ 0 h 64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525" h="6462684">
                <a:moveTo>
                  <a:pt x="5528132" y="0"/>
                </a:moveTo>
                <a:lnTo>
                  <a:pt x="0" y="0"/>
                </a:lnTo>
                <a:cubicBezTo>
                  <a:pt x="2293" y="2154228"/>
                  <a:pt x="4585" y="4308456"/>
                  <a:pt x="6878" y="6462684"/>
                </a:cubicBezTo>
                <a:lnTo>
                  <a:pt x="858227" y="5360619"/>
                </a:lnTo>
                <a:lnTo>
                  <a:pt x="5528525" y="5360619"/>
                </a:lnTo>
                <a:lnTo>
                  <a:pt x="5528132" y="0"/>
                </a:lnTo>
                <a:close/>
              </a:path>
            </a:pathLst>
          </a:custGeom>
          <a:noFill/>
        </p:spPr>
        <p:txBody>
          <a:bodyPr wrap="square" lIns="0" tIns="0" rIns="0" bIns="0" rtlCol="0"/>
          <a:lstStyle/>
          <a:p>
            <a:endParaRPr/>
          </a:p>
        </p:txBody>
      </p:sp>
      <p:sp>
        <p:nvSpPr>
          <p:cNvPr id="23" name="Text Placeholder 22">
            <a:extLst>
              <a:ext uri="{FF2B5EF4-FFF2-40B4-BE49-F238E27FC236}">
                <a16:creationId xmlns:a16="http://schemas.microsoft.com/office/drawing/2014/main" id="{B82E2C45-93F5-5710-093B-34459FE18CE4}"/>
              </a:ext>
            </a:extLst>
          </p:cNvPr>
          <p:cNvSpPr>
            <a:spLocks noGrp="1"/>
          </p:cNvSpPr>
          <p:nvPr>
            <p:ph type="body" sz="quarter" idx="19"/>
          </p:nvPr>
        </p:nvSpPr>
        <p:spPr>
          <a:xfrm>
            <a:off x="1654465" y="2716745"/>
            <a:ext cx="3828759" cy="3401501"/>
          </a:xfrm>
          <a:custGeom>
            <a:avLst/>
            <a:gdLst>
              <a:gd name="connsiteX0" fmla="*/ 1026 w 3828759"/>
              <a:gd name="connsiteY0" fmla="*/ 2782689 h 3401501"/>
              <a:gd name="connsiteX1" fmla="*/ 597213 w 3828759"/>
              <a:gd name="connsiteY1" fmla="*/ 2782689 h 3401501"/>
              <a:gd name="connsiteX2" fmla="*/ 1026 w 3828759"/>
              <a:gd name="connsiteY2" fmla="*/ 3401501 h 3401501"/>
              <a:gd name="connsiteX3" fmla="*/ 0 w 3828759"/>
              <a:gd name="connsiteY3" fmla="*/ 0 h 3401501"/>
              <a:gd name="connsiteX4" fmla="*/ 3828759 w 3828759"/>
              <a:gd name="connsiteY4" fmla="*/ 0 h 3401501"/>
              <a:gd name="connsiteX5" fmla="*/ 3828759 w 3828759"/>
              <a:gd name="connsiteY5" fmla="*/ 2782355 h 3401501"/>
              <a:gd name="connsiteX6" fmla="*/ 0 w 3828759"/>
              <a:gd name="connsiteY6" fmla="*/ 2782355 h 34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59" h="3401501">
                <a:moveTo>
                  <a:pt x="1026" y="2782689"/>
                </a:moveTo>
                <a:lnTo>
                  <a:pt x="597213" y="2782689"/>
                </a:lnTo>
                <a:lnTo>
                  <a:pt x="1026" y="3401501"/>
                </a:lnTo>
                <a:close/>
                <a:moveTo>
                  <a:pt x="0" y="0"/>
                </a:moveTo>
                <a:lnTo>
                  <a:pt x="3828759" y="0"/>
                </a:lnTo>
                <a:lnTo>
                  <a:pt x="3828759" y="2782355"/>
                </a:lnTo>
                <a:lnTo>
                  <a:pt x="0" y="2782355"/>
                </a:lnTo>
                <a:close/>
              </a:path>
            </a:pathLst>
          </a:custGeom>
          <a:solidFill>
            <a:srgbClr val="2E3A3C"/>
          </a:solidFill>
        </p:spPr>
        <p:txBody>
          <a:bodyPr wrap="square" lIns="576000" tIns="396000" rIns="396000" bIns="396000">
            <a:noAutofit/>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823C14E-039B-3265-64E5-01A99C3C5030}"/>
              </a:ext>
            </a:extLst>
          </p:cNvPr>
          <p:cNvSpPr>
            <a:spLocks noGrp="1"/>
          </p:cNvSpPr>
          <p:nvPr>
            <p:ph type="ftr" sz="quarter" idx="21"/>
          </p:nvPr>
        </p:nvSpPr>
        <p:spPr/>
        <p:txBody>
          <a:bodyPr/>
          <a:lstStyle/>
          <a:p>
            <a:r>
              <a:rPr lang="en-GB"/>
              <a:t>SciDev | IChemE Webinar </a:t>
            </a:r>
            <a:endParaRPr lang="en-AU"/>
          </a:p>
        </p:txBody>
      </p:sp>
    </p:spTree>
    <p:extLst>
      <p:ext uri="{BB962C8B-B14F-4D97-AF65-F5344CB8AC3E}">
        <p14:creationId xmlns:p14="http://schemas.microsoft.com/office/powerpoint/2010/main" val="194985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_White 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8176" y="2194814"/>
            <a:ext cx="2802530"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cxnSp>
        <p:nvCxnSpPr>
          <p:cNvPr id="7" name="Straight Connector 6">
            <a:extLst>
              <a:ext uri="{FF2B5EF4-FFF2-40B4-BE49-F238E27FC236}">
                <a16:creationId xmlns:a16="http://schemas.microsoft.com/office/drawing/2014/main" id="{2680BF32-2D00-0711-B403-5B5ABD9AC0BD}"/>
              </a:ext>
            </a:extLst>
          </p:cNvPr>
          <p:cNvCxnSpPr>
            <a:cxnSpLocks/>
          </p:cNvCxnSpPr>
          <p:nvPr userDrawn="1"/>
        </p:nvCxnSpPr>
        <p:spPr>
          <a:xfrm>
            <a:off x="3682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6A50ED-10EB-E9C7-9649-13E381B873D8}"/>
              </a:ext>
            </a:extLst>
          </p:cNvPr>
          <p:cNvCxnSpPr>
            <a:cxnSpLocks/>
          </p:cNvCxnSpPr>
          <p:nvPr userDrawn="1"/>
        </p:nvCxnSpPr>
        <p:spPr>
          <a:xfrm>
            <a:off x="38353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365B703-FCE4-D151-035A-583E5387DDF2}"/>
              </a:ext>
            </a:extLst>
          </p:cNvPr>
          <p:cNvSpPr>
            <a:spLocks noGrp="1"/>
          </p:cNvSpPr>
          <p:nvPr>
            <p:ph idx="14" hasCustomPrompt="1"/>
          </p:nvPr>
        </p:nvSpPr>
        <p:spPr>
          <a:xfrm>
            <a:off x="4095750" y="2194814"/>
            <a:ext cx="6320727"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131700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Left Image Shape">
    <p:bg>
      <p:bgPr>
        <a:solidFill>
          <a:srgbClr val="2E3A3C"/>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6546048" y="2580810"/>
            <a:ext cx="4860541" cy="3375374"/>
          </a:xfrm>
        </p:spPr>
        <p:txBody>
          <a:bodyPr/>
          <a:lstStyle>
            <a:lvl1pPr>
              <a:lnSpc>
                <a:spcPts val="1600"/>
              </a:lnSpc>
              <a:spcAft>
                <a:spcPts val="800"/>
              </a:spcAft>
              <a:defRPr sz="1200">
                <a:solidFill>
                  <a:schemeClr val="accent4"/>
                </a:solidFill>
              </a:defRPr>
            </a:lvl1pPr>
            <a:lvl2pPr>
              <a:lnSpc>
                <a:spcPts val="1200"/>
              </a:lnSpc>
              <a:defRPr sz="850">
                <a:solidFill>
                  <a:schemeClr val="bg1"/>
                </a:solidFill>
              </a:defRPr>
            </a:lvl2pPr>
            <a:lvl3pPr>
              <a:lnSpc>
                <a:spcPts val="1200"/>
              </a:lnSpc>
              <a:buClr>
                <a:schemeClr val="bg1"/>
              </a:buClr>
              <a:defRPr sz="850">
                <a:solidFill>
                  <a:schemeClr val="bg1"/>
                </a:solidFill>
              </a:defRPr>
            </a:lvl3pPr>
            <a:lvl4pPr>
              <a:lnSpc>
                <a:spcPts val="1200"/>
              </a:lnSpc>
              <a:buClr>
                <a:schemeClr val="bg1"/>
              </a:buClr>
              <a:defRPr sz="850">
                <a:solidFill>
                  <a:schemeClr val="bg1"/>
                </a:solidFill>
              </a:defRPr>
            </a:lvl4pPr>
            <a:lvl5pPr>
              <a:lnSpc>
                <a:spcPts val="1200"/>
              </a:lnSpc>
              <a:buClr>
                <a:schemeClr val="bg1"/>
              </a:buClr>
              <a:defRPr sz="850" baseline="0">
                <a:solidFill>
                  <a:schemeClr val="bg1"/>
                </a:solidFill>
              </a:defRPr>
            </a:lvl5pPr>
            <a:lvl6pPr>
              <a:lnSpc>
                <a:spcPts val="1200"/>
              </a:lnSpc>
              <a:buClr>
                <a:schemeClr val="bg1"/>
              </a:buClr>
              <a:defRPr sz="850">
                <a:solidFill>
                  <a:schemeClr val="bg1"/>
                </a:solidFill>
              </a:defRPr>
            </a:lvl6pPr>
            <a:lvl7pPr>
              <a:lnSpc>
                <a:spcPts val="1200"/>
              </a:lnSpc>
              <a:buClr>
                <a:schemeClr val="bg1"/>
              </a:buClr>
              <a:defRPr sz="850">
                <a:solidFill>
                  <a:schemeClr val="bg1"/>
                </a:solidFill>
              </a:defRPr>
            </a:lvl7pPr>
            <a:lvl8pPr>
              <a:lnSpc>
                <a:spcPts val="1200"/>
              </a:lnSpc>
              <a:buClr>
                <a:schemeClr val="bg1"/>
              </a:buClr>
              <a:defRPr sz="850">
                <a:solidFill>
                  <a:schemeClr val="bg1"/>
                </a:solidFill>
              </a:defRPr>
            </a:lvl8pPr>
            <a:lvl9pPr>
              <a:lnSpc>
                <a:spcPts val="1200"/>
              </a:lnSpc>
              <a:buClr>
                <a:schemeClr val="bg1"/>
              </a:buClr>
              <a:defRPr sz="85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6546049" y="421200"/>
            <a:ext cx="4860539" cy="878400"/>
          </a:xfrm>
        </p:spPr>
        <p:txBody>
          <a:bodyPr/>
          <a:lstStyle>
            <a:lvl1pPr>
              <a:defRPr>
                <a:solidFill>
                  <a:schemeClr val="bg1"/>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6546050" y="245794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2689" y="-1"/>
            <a:ext cx="5798035" cy="50704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solidFill>
            <a:schemeClr val="bg1"/>
          </a:solid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19" name="object 2">
            <a:extLst>
              <a:ext uri="{FF2B5EF4-FFF2-40B4-BE49-F238E27FC236}">
                <a16:creationId xmlns:a16="http://schemas.microsoft.com/office/drawing/2014/main" id="{87FB2C28-6349-D767-D8EA-ADECB8D16E3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3868534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ight Image Shape">
    <p:bg>
      <p:bgPr>
        <a:solidFill>
          <a:srgbClr val="E9F4F6"/>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256960"/>
            <a:ext cx="4981715" cy="3375374"/>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GB"/>
              <a:t>SciDev | IChemE Webinar </a:t>
            </a:r>
            <a:endParaRPr lang="en-AU"/>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213409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2685442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CalloutBox and Icon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7" name="object 6">
            <a:extLst>
              <a:ext uri="{FF2B5EF4-FFF2-40B4-BE49-F238E27FC236}">
                <a16:creationId xmlns:a16="http://schemas.microsoft.com/office/drawing/2014/main" id="{C233624A-9578-C785-BC58-25F0F131F1B8}"/>
              </a:ext>
            </a:extLst>
          </p:cNvPr>
          <p:cNvSpPr/>
          <p:nvPr userDrawn="1"/>
        </p:nvSpPr>
        <p:spPr>
          <a:xfrm>
            <a:off x="349200" y="1639684"/>
            <a:ext cx="2043430" cy="0"/>
          </a:xfrm>
          <a:custGeom>
            <a:avLst/>
            <a:gdLst/>
            <a:ahLst/>
            <a:cxnLst/>
            <a:rect l="l" t="t" r="r" b="b"/>
            <a:pathLst>
              <a:path w="2043430">
                <a:moveTo>
                  <a:pt x="0" y="0"/>
                </a:moveTo>
                <a:lnTo>
                  <a:pt x="2043150" y="0"/>
                </a:lnTo>
              </a:path>
            </a:pathLst>
          </a:custGeom>
          <a:ln w="50800">
            <a:solidFill>
              <a:schemeClr val="accent4"/>
            </a:solidFill>
          </a:ln>
        </p:spPr>
        <p:txBody>
          <a:bodyPr wrap="square" lIns="0" tIns="0" rIns="0" bIns="0" rtlCol="0"/>
          <a:lstStyle/>
          <a:p>
            <a:endParaRPr/>
          </a:p>
        </p:txBody>
      </p:sp>
      <p:sp>
        <p:nvSpPr>
          <p:cNvPr id="11" name="object 20">
            <a:extLst>
              <a:ext uri="{FF2B5EF4-FFF2-40B4-BE49-F238E27FC236}">
                <a16:creationId xmlns:a16="http://schemas.microsoft.com/office/drawing/2014/main" id="{A369EC41-1E8D-4986-4BA8-E1C074E8C450}"/>
              </a:ext>
            </a:extLst>
          </p:cNvPr>
          <p:cNvSpPr/>
          <p:nvPr userDrawn="1"/>
        </p:nvSpPr>
        <p:spPr>
          <a:xfrm>
            <a:off x="2926148" y="1588791"/>
            <a:ext cx="8590915" cy="4700270"/>
          </a:xfrm>
          <a:custGeom>
            <a:avLst/>
            <a:gdLst/>
            <a:ahLst/>
            <a:cxnLst/>
            <a:rect l="l" t="t" r="r" b="b"/>
            <a:pathLst>
              <a:path w="8590915" h="4700270">
                <a:moveTo>
                  <a:pt x="8590305" y="4105643"/>
                </a:moveTo>
                <a:lnTo>
                  <a:pt x="8590305" y="0"/>
                </a:lnTo>
                <a:lnTo>
                  <a:pt x="3629837" y="0"/>
                </a:lnTo>
                <a:lnTo>
                  <a:pt x="3629837" y="2362"/>
                </a:lnTo>
                <a:lnTo>
                  <a:pt x="0" y="2362"/>
                </a:lnTo>
                <a:lnTo>
                  <a:pt x="0" y="4699698"/>
                </a:lnTo>
                <a:lnTo>
                  <a:pt x="600392" y="4102671"/>
                </a:lnTo>
                <a:lnTo>
                  <a:pt x="3629837" y="4102671"/>
                </a:lnTo>
                <a:lnTo>
                  <a:pt x="3629837" y="4105643"/>
                </a:lnTo>
                <a:lnTo>
                  <a:pt x="8590305" y="4105643"/>
                </a:lnTo>
                <a:close/>
              </a:path>
            </a:pathLst>
          </a:custGeom>
          <a:ln w="12700">
            <a:solidFill>
              <a:schemeClr val="accent4"/>
            </a:solidFill>
          </a:ln>
        </p:spPr>
        <p:txBody>
          <a:bodyPr wrap="square" lIns="0" tIns="0" rIns="0" bIns="0" rtlCol="0"/>
          <a:lstStyle/>
          <a:p>
            <a:endParaRPr/>
          </a:p>
        </p:txBody>
      </p:sp>
      <p:sp>
        <p:nvSpPr>
          <p:cNvPr id="12" name="object 4">
            <a:extLst>
              <a:ext uri="{FF2B5EF4-FFF2-40B4-BE49-F238E27FC236}">
                <a16:creationId xmlns:a16="http://schemas.microsoft.com/office/drawing/2014/main" id="{50439A43-13B3-5EB7-03BB-3B31ABA8CF44}"/>
              </a:ext>
            </a:extLst>
          </p:cNvPr>
          <p:cNvSpPr/>
          <p:nvPr userDrawn="1"/>
        </p:nvSpPr>
        <p:spPr>
          <a:xfrm>
            <a:off x="3600720" y="2065209"/>
            <a:ext cx="0" cy="3132000"/>
          </a:xfrm>
          <a:custGeom>
            <a:avLst/>
            <a:gdLst/>
            <a:ahLst/>
            <a:cxnLst/>
            <a:rect l="l" t="t" r="r" b="b"/>
            <a:pathLst>
              <a:path h="3269615">
                <a:moveTo>
                  <a:pt x="0" y="3269576"/>
                </a:moveTo>
                <a:lnTo>
                  <a:pt x="0" y="0"/>
                </a:lnTo>
              </a:path>
            </a:pathLst>
          </a:custGeom>
          <a:ln w="3175">
            <a:solidFill>
              <a:srgbClr val="2C92AD"/>
            </a:solidFill>
          </a:ln>
        </p:spPr>
        <p:txBody>
          <a:bodyPr wrap="square" lIns="0" tIns="0" rIns="0" bIns="0" rtlCol="0"/>
          <a:lstStyle/>
          <a:p>
            <a:endParaRPr/>
          </a:p>
        </p:txBody>
      </p:sp>
      <p:sp>
        <p:nvSpPr>
          <p:cNvPr id="14" name="Picture Placeholder 13">
            <a:extLst>
              <a:ext uri="{FF2B5EF4-FFF2-40B4-BE49-F238E27FC236}">
                <a16:creationId xmlns:a16="http://schemas.microsoft.com/office/drawing/2014/main" id="{95485AC9-FEB2-9703-E394-020A620E90D5}"/>
              </a:ext>
            </a:extLst>
          </p:cNvPr>
          <p:cNvSpPr>
            <a:spLocks noGrp="1"/>
          </p:cNvSpPr>
          <p:nvPr>
            <p:ph type="pic" sz="quarter" idx="14" hasCustomPrompt="1"/>
          </p:nvPr>
        </p:nvSpPr>
        <p:spPr>
          <a:xfrm>
            <a:off x="3931200" y="21312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6" name="Picture Placeholder 13">
            <a:extLst>
              <a:ext uri="{FF2B5EF4-FFF2-40B4-BE49-F238E27FC236}">
                <a16:creationId xmlns:a16="http://schemas.microsoft.com/office/drawing/2014/main" id="{57BF999F-792D-1515-059A-5EDDA97DACFC}"/>
              </a:ext>
            </a:extLst>
          </p:cNvPr>
          <p:cNvSpPr>
            <a:spLocks noGrp="1"/>
          </p:cNvSpPr>
          <p:nvPr>
            <p:ph type="pic" sz="quarter" idx="15" hasCustomPrompt="1"/>
          </p:nvPr>
        </p:nvSpPr>
        <p:spPr>
          <a:xfrm>
            <a:off x="3931200" y="2800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7" name="Picture Placeholder 13">
            <a:extLst>
              <a:ext uri="{FF2B5EF4-FFF2-40B4-BE49-F238E27FC236}">
                <a16:creationId xmlns:a16="http://schemas.microsoft.com/office/drawing/2014/main" id="{8D6FD1FF-B2B1-B372-FD76-A4D8934F9681}"/>
              </a:ext>
            </a:extLst>
          </p:cNvPr>
          <p:cNvSpPr>
            <a:spLocks noGrp="1"/>
          </p:cNvSpPr>
          <p:nvPr>
            <p:ph type="pic" sz="quarter" idx="16" hasCustomPrompt="1"/>
          </p:nvPr>
        </p:nvSpPr>
        <p:spPr>
          <a:xfrm>
            <a:off x="3931200" y="3466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8" name="Picture Placeholder 13">
            <a:extLst>
              <a:ext uri="{FF2B5EF4-FFF2-40B4-BE49-F238E27FC236}">
                <a16:creationId xmlns:a16="http://schemas.microsoft.com/office/drawing/2014/main" id="{750024F7-02F2-1DE5-D40F-45D2CB909BC5}"/>
              </a:ext>
            </a:extLst>
          </p:cNvPr>
          <p:cNvSpPr>
            <a:spLocks noGrp="1"/>
          </p:cNvSpPr>
          <p:nvPr>
            <p:ph type="pic" sz="quarter" idx="17" hasCustomPrompt="1"/>
          </p:nvPr>
        </p:nvSpPr>
        <p:spPr>
          <a:xfrm>
            <a:off x="3931200" y="41364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9" name="Picture Placeholder 13">
            <a:extLst>
              <a:ext uri="{FF2B5EF4-FFF2-40B4-BE49-F238E27FC236}">
                <a16:creationId xmlns:a16="http://schemas.microsoft.com/office/drawing/2014/main" id="{0F9784F6-4C5B-1F49-0850-107D0C2F3622}"/>
              </a:ext>
            </a:extLst>
          </p:cNvPr>
          <p:cNvSpPr>
            <a:spLocks noGrp="1"/>
          </p:cNvSpPr>
          <p:nvPr>
            <p:ph type="pic" sz="quarter" idx="18" hasCustomPrompt="1"/>
          </p:nvPr>
        </p:nvSpPr>
        <p:spPr>
          <a:xfrm>
            <a:off x="3931200" y="4806000"/>
            <a:ext cx="324000" cy="324000"/>
          </a:xfrm>
        </p:spPr>
        <p:txBody>
          <a:bodyPr anchor="ctr" anchorCtr="0"/>
          <a:lstStyle>
            <a:lvl1pPr algn="ctr">
              <a:lnSpc>
                <a:spcPct val="100000"/>
              </a:lnSpc>
              <a:spcAft>
                <a:spcPts val="0"/>
              </a:spcAft>
              <a:defRPr sz="500" b="0"/>
            </a:lvl1pPr>
          </a:lstStyle>
          <a:p>
            <a:r>
              <a:rPr lang="en-AU"/>
              <a:t>Insert Icon here</a:t>
            </a:r>
          </a:p>
        </p:txBody>
      </p:sp>
      <p:sp>
        <p:nvSpPr>
          <p:cNvPr id="21" name="Text Placeholder 20">
            <a:extLst>
              <a:ext uri="{FF2B5EF4-FFF2-40B4-BE49-F238E27FC236}">
                <a16:creationId xmlns:a16="http://schemas.microsoft.com/office/drawing/2014/main" id="{22C9E6AD-B05F-CBD4-55CE-55900FB9FA9D}"/>
              </a:ext>
            </a:extLst>
          </p:cNvPr>
          <p:cNvSpPr>
            <a:spLocks noGrp="1"/>
          </p:cNvSpPr>
          <p:nvPr>
            <p:ph type="body" sz="quarter" idx="19"/>
          </p:nvPr>
        </p:nvSpPr>
        <p:spPr>
          <a:xfrm>
            <a:off x="4636800" y="21312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0">
            <a:extLst>
              <a:ext uri="{FF2B5EF4-FFF2-40B4-BE49-F238E27FC236}">
                <a16:creationId xmlns:a16="http://schemas.microsoft.com/office/drawing/2014/main" id="{38870F33-FB74-7EB6-161E-050A9414F84E}"/>
              </a:ext>
            </a:extLst>
          </p:cNvPr>
          <p:cNvSpPr>
            <a:spLocks noGrp="1"/>
          </p:cNvSpPr>
          <p:nvPr>
            <p:ph type="body" sz="quarter" idx="20"/>
          </p:nvPr>
        </p:nvSpPr>
        <p:spPr>
          <a:xfrm>
            <a:off x="4636800" y="3466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20">
            <a:extLst>
              <a:ext uri="{FF2B5EF4-FFF2-40B4-BE49-F238E27FC236}">
                <a16:creationId xmlns:a16="http://schemas.microsoft.com/office/drawing/2014/main" id="{DD1588EF-8362-B75A-5197-025E1F29BD3C}"/>
              </a:ext>
            </a:extLst>
          </p:cNvPr>
          <p:cNvSpPr>
            <a:spLocks noGrp="1"/>
          </p:cNvSpPr>
          <p:nvPr>
            <p:ph type="body" sz="quarter" idx="21"/>
          </p:nvPr>
        </p:nvSpPr>
        <p:spPr>
          <a:xfrm>
            <a:off x="4636800" y="41364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0">
            <a:extLst>
              <a:ext uri="{FF2B5EF4-FFF2-40B4-BE49-F238E27FC236}">
                <a16:creationId xmlns:a16="http://schemas.microsoft.com/office/drawing/2014/main" id="{742C5758-423E-EF0D-CFBB-3D02ACD5363C}"/>
              </a:ext>
            </a:extLst>
          </p:cNvPr>
          <p:cNvSpPr>
            <a:spLocks noGrp="1"/>
          </p:cNvSpPr>
          <p:nvPr>
            <p:ph type="body" sz="quarter" idx="22"/>
          </p:nvPr>
        </p:nvSpPr>
        <p:spPr>
          <a:xfrm>
            <a:off x="4636800" y="48060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0">
            <a:extLst>
              <a:ext uri="{FF2B5EF4-FFF2-40B4-BE49-F238E27FC236}">
                <a16:creationId xmlns:a16="http://schemas.microsoft.com/office/drawing/2014/main" id="{F99FFD75-5122-B11E-1880-EB40A1A5517D}"/>
              </a:ext>
            </a:extLst>
          </p:cNvPr>
          <p:cNvSpPr>
            <a:spLocks noGrp="1"/>
          </p:cNvSpPr>
          <p:nvPr>
            <p:ph type="body" sz="quarter" idx="23"/>
          </p:nvPr>
        </p:nvSpPr>
        <p:spPr>
          <a:xfrm>
            <a:off x="4636800" y="2800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0">
            <a:extLst>
              <a:ext uri="{FF2B5EF4-FFF2-40B4-BE49-F238E27FC236}">
                <a16:creationId xmlns:a16="http://schemas.microsoft.com/office/drawing/2014/main" id="{935BF101-EF38-853C-4421-AFF9365090AC}"/>
              </a:ext>
            </a:extLst>
          </p:cNvPr>
          <p:cNvSpPr>
            <a:spLocks noGrp="1"/>
          </p:cNvSpPr>
          <p:nvPr>
            <p:ph type="body" sz="quarter" idx="24"/>
          </p:nvPr>
        </p:nvSpPr>
        <p:spPr>
          <a:xfrm>
            <a:off x="349200" y="1753200"/>
            <a:ext cx="2043430" cy="1522825"/>
          </a:xfrm>
        </p:spPr>
        <p:txBody>
          <a:bodyPr/>
          <a:lstStyle>
            <a:lvl1pPr marL="0">
              <a:lnSpc>
                <a:spcPct val="100000"/>
              </a:lnSpc>
              <a:spcAft>
                <a:spcPts val="0"/>
              </a:spcAft>
              <a:buFontTx/>
              <a:buNone/>
              <a:defRPr sz="1000" b="0">
                <a:solidFill>
                  <a:schemeClr val="accent4"/>
                </a:solidFill>
                <a:latin typeface="+mn-lt"/>
              </a:defRPr>
            </a:lvl1pPr>
            <a:lvl2pPr marL="0">
              <a:lnSpc>
                <a:spcPct val="100000"/>
              </a:lnSpc>
              <a:spcAft>
                <a:spcPts val="0"/>
              </a:spcAft>
              <a:buFontTx/>
              <a:buNone/>
              <a:defRPr sz="1000" b="0">
                <a:solidFill>
                  <a:schemeClr val="accent4"/>
                </a:solidFill>
                <a:latin typeface="+mn-lt"/>
              </a:defRPr>
            </a:lvl2pPr>
            <a:lvl3pPr marL="0" indent="0">
              <a:lnSpc>
                <a:spcPct val="100000"/>
              </a:lnSpc>
              <a:spcAft>
                <a:spcPts val="0"/>
              </a:spcAft>
              <a:buFontTx/>
              <a:buNone/>
              <a:defRPr sz="1000" b="0">
                <a:solidFill>
                  <a:schemeClr val="accent4"/>
                </a:solidFill>
                <a:latin typeface="+mn-lt"/>
              </a:defRPr>
            </a:lvl3pPr>
            <a:lvl4pPr marL="0" indent="0">
              <a:lnSpc>
                <a:spcPct val="100000"/>
              </a:lnSpc>
              <a:spcAft>
                <a:spcPts val="0"/>
              </a:spcAft>
              <a:buFontTx/>
              <a:buNone/>
              <a:defRPr sz="1000" b="0">
                <a:solidFill>
                  <a:schemeClr val="accent4"/>
                </a:solidFill>
                <a:latin typeface="+mn-lt"/>
              </a:defRPr>
            </a:lvl4pPr>
            <a:lvl5pPr marL="0" indent="0">
              <a:lnSpc>
                <a:spcPct val="100000"/>
              </a:lnSpc>
              <a:spcAft>
                <a:spcPts val="0"/>
              </a:spcAft>
              <a:buFontTx/>
              <a:buNone/>
              <a:defRPr sz="1000" b="0">
                <a:solidFill>
                  <a:schemeClr val="accent4"/>
                </a:solidFill>
                <a:latin typeface="+mn-lt"/>
              </a:defRPr>
            </a:lvl5pPr>
            <a:lvl6pPr marL="0" indent="0">
              <a:lnSpc>
                <a:spcPct val="100000"/>
              </a:lnSpc>
              <a:spcAft>
                <a:spcPts val="0"/>
              </a:spcAft>
              <a:buFontTx/>
              <a:buNone/>
              <a:defRPr sz="1000" b="0">
                <a:solidFill>
                  <a:schemeClr val="accent4"/>
                </a:solidFill>
                <a:latin typeface="+mn-lt"/>
              </a:defRPr>
            </a:lvl6pPr>
            <a:lvl7pPr marL="0" indent="0">
              <a:lnSpc>
                <a:spcPct val="100000"/>
              </a:lnSpc>
              <a:spcAft>
                <a:spcPts val="0"/>
              </a:spcAft>
              <a:buFontTx/>
              <a:buNone/>
              <a:defRPr sz="1000" b="0">
                <a:solidFill>
                  <a:schemeClr val="accent4"/>
                </a:solidFill>
                <a:latin typeface="+mn-lt"/>
              </a:defRPr>
            </a:lvl7pPr>
            <a:lvl8pPr marL="0" indent="0">
              <a:lnSpc>
                <a:spcPct val="100000"/>
              </a:lnSpc>
              <a:spcAft>
                <a:spcPts val="0"/>
              </a:spcAft>
              <a:buFontTx/>
              <a:buNone/>
              <a:defRPr sz="1000" b="0">
                <a:solidFill>
                  <a:schemeClr val="accent4"/>
                </a:solidFill>
                <a:latin typeface="+mn-lt"/>
              </a:defRPr>
            </a:lvl8pPr>
            <a:lvl9pPr marL="0" indent="0">
              <a:lnSpc>
                <a:spcPct val="100000"/>
              </a:lnSpc>
              <a:spcAft>
                <a:spcPts val="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88530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8FCB8946-12C2-F17A-9F78-0C9BC2CBF0C0}"/>
              </a:ext>
            </a:extLst>
          </p:cNvPr>
          <p:cNvSpPr>
            <a:spLocks noGrp="1"/>
          </p:cNvSpPr>
          <p:nvPr>
            <p:ph type="ftr" sz="quarter" idx="13"/>
          </p:nvPr>
        </p:nvSpPr>
        <p:spPr/>
        <p:txBody>
          <a:bodyPr/>
          <a:lstStyle/>
          <a:p>
            <a:r>
              <a:rPr lang="en-GB"/>
              <a:t>SciDev | IChemE Webinar </a:t>
            </a:r>
            <a:endParaRPr lang="en-AU"/>
          </a:p>
        </p:txBody>
      </p:sp>
    </p:spTree>
    <p:extLst>
      <p:ext uri="{BB962C8B-B14F-4D97-AF65-F5344CB8AC3E}">
        <p14:creationId xmlns:p14="http://schemas.microsoft.com/office/powerpoint/2010/main" val="2691067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0" y="1800000"/>
            <a:ext cx="11234469"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20054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E3A3C"/>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pic>
        <p:nvPicPr>
          <p:cNvPr id="3" name="object 2">
            <a:extLst>
              <a:ext uri="{FF2B5EF4-FFF2-40B4-BE49-F238E27FC236}">
                <a16:creationId xmlns:a16="http://schemas.microsoft.com/office/drawing/2014/main" id="{36F0F299-BC4D-FD85-A4AC-A7C414BBD5F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28574" y="1317684"/>
            <a:ext cx="3886200" cy="749383"/>
          </a:xfrm>
          <a:prstGeom prst="rect">
            <a:avLst/>
          </a:prstGeom>
        </p:spPr>
      </p:pic>
      <p:sp>
        <p:nvSpPr>
          <p:cNvPr id="4" name="object 14">
            <a:extLst>
              <a:ext uri="{FF2B5EF4-FFF2-40B4-BE49-F238E27FC236}">
                <a16:creationId xmlns:a16="http://schemas.microsoft.com/office/drawing/2014/main" id="{33F8BAF9-422D-6B96-9E35-455433DA996C}"/>
              </a:ext>
            </a:extLst>
          </p:cNvPr>
          <p:cNvSpPr/>
          <p:nvPr userDrawn="1"/>
        </p:nvSpPr>
        <p:spPr>
          <a:xfrm>
            <a:off x="928574" y="2949056"/>
            <a:ext cx="632460" cy="0"/>
          </a:xfrm>
          <a:custGeom>
            <a:avLst/>
            <a:gdLst/>
            <a:ahLst/>
            <a:cxnLst/>
            <a:rect l="l" t="t" r="r" b="b"/>
            <a:pathLst>
              <a:path w="632460">
                <a:moveTo>
                  <a:pt x="0" y="0"/>
                </a:moveTo>
                <a:lnTo>
                  <a:pt x="631977" y="0"/>
                </a:lnTo>
              </a:path>
            </a:pathLst>
          </a:custGeom>
          <a:ln w="50800">
            <a:solidFill>
              <a:srgbClr val="2C92AD"/>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8F52A624-B71E-9148-1108-7E794A63D109}"/>
              </a:ext>
            </a:extLst>
          </p:cNvPr>
          <p:cNvSpPr>
            <a:spLocks noGrp="1"/>
          </p:cNvSpPr>
          <p:nvPr>
            <p:ph type="body" sz="quarter" idx="14"/>
          </p:nvPr>
        </p:nvSpPr>
        <p:spPr>
          <a:xfrm>
            <a:off x="928574" y="3066024"/>
            <a:ext cx="2925325" cy="362976"/>
          </a:xfrm>
        </p:spPr>
        <p:txBody>
          <a:bodyPr/>
          <a:lstStyle>
            <a:lvl1pPr marL="0">
              <a:lnSpc>
                <a:spcPct val="100000"/>
              </a:lnSpc>
              <a:spcAft>
                <a:spcPts val="0"/>
              </a:spcAft>
              <a:buFontTx/>
              <a:buNone/>
              <a:defRPr sz="1200" b="1">
                <a:solidFill>
                  <a:schemeClr val="bg1"/>
                </a:solidFill>
                <a:latin typeface="+mn-lt"/>
              </a:defRPr>
            </a:lvl1pPr>
            <a:lvl2pPr marL="0">
              <a:lnSpc>
                <a:spcPct val="100000"/>
              </a:lnSpc>
              <a:spcAft>
                <a:spcPts val="0"/>
              </a:spcAft>
              <a:buFontTx/>
              <a:buNone/>
              <a:defRPr sz="1200" b="1">
                <a:solidFill>
                  <a:schemeClr val="bg1"/>
                </a:solidFill>
                <a:latin typeface="+mn-lt"/>
              </a:defRPr>
            </a:lvl2pPr>
            <a:lvl3pPr marL="0" indent="0">
              <a:lnSpc>
                <a:spcPct val="100000"/>
              </a:lnSpc>
              <a:spcAft>
                <a:spcPts val="0"/>
              </a:spcAft>
              <a:buFontTx/>
              <a:buNone/>
              <a:defRPr sz="1200" b="1">
                <a:solidFill>
                  <a:schemeClr val="bg1"/>
                </a:solidFill>
                <a:latin typeface="+mn-lt"/>
              </a:defRPr>
            </a:lvl3pPr>
            <a:lvl4pPr marL="0" indent="0">
              <a:lnSpc>
                <a:spcPct val="100000"/>
              </a:lnSpc>
              <a:spcAft>
                <a:spcPts val="0"/>
              </a:spcAft>
              <a:buFontTx/>
              <a:buNone/>
              <a:defRPr sz="1200" b="1">
                <a:solidFill>
                  <a:schemeClr val="bg1"/>
                </a:solidFill>
                <a:latin typeface="+mn-lt"/>
              </a:defRPr>
            </a:lvl4pPr>
            <a:lvl5pPr marL="0" indent="0">
              <a:lnSpc>
                <a:spcPct val="100000"/>
              </a:lnSpc>
              <a:spcAft>
                <a:spcPts val="0"/>
              </a:spcAft>
              <a:buFontTx/>
              <a:buNone/>
              <a:defRPr sz="1200" b="1">
                <a:solidFill>
                  <a:schemeClr val="bg1"/>
                </a:solidFill>
                <a:latin typeface="+mn-lt"/>
              </a:defRPr>
            </a:lvl5pPr>
            <a:lvl6pPr marL="0" indent="0">
              <a:lnSpc>
                <a:spcPct val="100000"/>
              </a:lnSpc>
              <a:spcAft>
                <a:spcPts val="0"/>
              </a:spcAft>
              <a:buFontTx/>
              <a:buNone/>
              <a:defRPr sz="1200" b="1">
                <a:solidFill>
                  <a:schemeClr val="bg1"/>
                </a:solidFill>
                <a:latin typeface="+mn-lt"/>
              </a:defRPr>
            </a:lvl6pPr>
            <a:lvl7pPr marL="0" indent="0">
              <a:lnSpc>
                <a:spcPct val="100000"/>
              </a:lnSpc>
              <a:spcAft>
                <a:spcPts val="0"/>
              </a:spcAft>
              <a:buFontTx/>
              <a:buNone/>
              <a:defRPr sz="1200" b="1">
                <a:solidFill>
                  <a:schemeClr val="bg1"/>
                </a:solidFill>
                <a:latin typeface="+mn-lt"/>
              </a:defRPr>
            </a:lvl7pPr>
            <a:lvl8pPr marL="0" indent="0">
              <a:lnSpc>
                <a:spcPct val="100000"/>
              </a:lnSpc>
              <a:spcAft>
                <a:spcPts val="0"/>
              </a:spcAft>
              <a:buFontTx/>
              <a:buNone/>
              <a:defRPr sz="1200" b="1">
                <a:solidFill>
                  <a:schemeClr val="bg1"/>
                </a:solidFill>
                <a:latin typeface="+mn-lt"/>
              </a:defRPr>
            </a:lvl8pPr>
            <a:lvl9pPr marL="0" indent="0">
              <a:lnSpc>
                <a:spcPct val="100000"/>
              </a:lnSpc>
              <a:spcAft>
                <a:spcPts val="0"/>
              </a:spcAft>
              <a:buFontTx/>
              <a:buNone/>
              <a:defRPr sz="1200" b="1">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1">
            <a:extLst>
              <a:ext uri="{FF2B5EF4-FFF2-40B4-BE49-F238E27FC236}">
                <a16:creationId xmlns:a16="http://schemas.microsoft.com/office/drawing/2014/main" id="{F018A2E0-4FA3-CF54-634B-D0F22B78E892}"/>
              </a:ext>
            </a:extLst>
          </p:cNvPr>
          <p:cNvSpPr>
            <a:spLocks noGrp="1"/>
          </p:cNvSpPr>
          <p:nvPr>
            <p:ph type="body" sz="quarter" idx="16"/>
          </p:nvPr>
        </p:nvSpPr>
        <p:spPr>
          <a:xfrm>
            <a:off x="928574" y="3628409"/>
            <a:ext cx="2925325" cy="2331439"/>
          </a:xfrm>
        </p:spPr>
        <p:txBody>
          <a:bodyPr/>
          <a:lstStyle>
            <a:lvl1pPr marL="0">
              <a:lnSpc>
                <a:spcPts val="900"/>
              </a:lnSpc>
              <a:spcAft>
                <a:spcPts val="1200"/>
              </a:spcAft>
              <a:buFontTx/>
              <a:buNone/>
              <a:defRPr sz="800" b="1" cap="all" baseline="0">
                <a:solidFill>
                  <a:schemeClr val="accent4"/>
                </a:solidFill>
                <a:latin typeface="+mn-lt"/>
              </a:defRPr>
            </a:lvl1pPr>
            <a:lvl2pPr marL="0">
              <a:lnSpc>
                <a:spcPts val="900"/>
              </a:lnSpc>
              <a:spcAft>
                <a:spcPts val="400"/>
              </a:spcAft>
              <a:buFontTx/>
              <a:buNone/>
              <a:defRPr sz="800" b="1">
                <a:solidFill>
                  <a:schemeClr val="bg1"/>
                </a:solidFill>
                <a:latin typeface="+mn-lt"/>
              </a:defRPr>
            </a:lvl2pPr>
            <a:lvl3pPr marL="0" indent="0">
              <a:lnSpc>
                <a:spcPts val="900"/>
              </a:lnSpc>
              <a:spcAft>
                <a:spcPts val="400"/>
              </a:spcAft>
              <a:buFontTx/>
              <a:buNone/>
              <a:defRPr sz="800" b="0">
                <a:solidFill>
                  <a:schemeClr val="accent4"/>
                </a:solidFill>
                <a:latin typeface="+mn-lt"/>
              </a:defRPr>
            </a:lvl3pPr>
            <a:lvl4pPr marL="0" indent="0">
              <a:lnSpc>
                <a:spcPts val="900"/>
              </a:lnSpc>
              <a:spcAft>
                <a:spcPts val="2800"/>
              </a:spcAft>
              <a:buFontTx/>
              <a:buNone/>
              <a:defRPr sz="800" b="0">
                <a:solidFill>
                  <a:schemeClr val="bg1"/>
                </a:solidFill>
                <a:latin typeface="+mn-lt"/>
              </a:defRPr>
            </a:lvl4pPr>
            <a:lvl5pPr marL="0" indent="0">
              <a:lnSpc>
                <a:spcPts val="1200"/>
              </a:lnSpc>
              <a:spcAft>
                <a:spcPts val="400"/>
              </a:spcAft>
              <a:buFontTx/>
              <a:buNone/>
              <a:defRPr sz="1000" b="0">
                <a:solidFill>
                  <a:schemeClr val="accent4"/>
                </a:solidFill>
                <a:latin typeface="+mn-lt"/>
              </a:defRPr>
            </a:lvl5pPr>
            <a:lvl6pPr marL="0" indent="0">
              <a:lnSpc>
                <a:spcPts val="1200"/>
              </a:lnSpc>
              <a:spcAft>
                <a:spcPts val="400"/>
              </a:spcAft>
              <a:buFontTx/>
              <a:buNone/>
              <a:defRPr sz="1000" b="0">
                <a:solidFill>
                  <a:schemeClr val="accent4"/>
                </a:solidFill>
                <a:latin typeface="+mn-lt"/>
              </a:defRPr>
            </a:lvl6pPr>
            <a:lvl7pPr marL="0" indent="0">
              <a:lnSpc>
                <a:spcPts val="1200"/>
              </a:lnSpc>
              <a:spcAft>
                <a:spcPts val="400"/>
              </a:spcAft>
              <a:buFontTx/>
              <a:buNone/>
              <a:defRPr sz="1000" b="0">
                <a:solidFill>
                  <a:schemeClr val="accent4"/>
                </a:solidFill>
                <a:latin typeface="+mn-lt"/>
              </a:defRPr>
            </a:lvl7pPr>
            <a:lvl8pPr marL="0" indent="0">
              <a:lnSpc>
                <a:spcPts val="1200"/>
              </a:lnSpc>
              <a:spcAft>
                <a:spcPts val="400"/>
              </a:spcAft>
              <a:buFontTx/>
              <a:buNone/>
              <a:defRPr sz="1000" b="0">
                <a:solidFill>
                  <a:schemeClr val="accent4"/>
                </a:solidFill>
                <a:latin typeface="+mn-lt"/>
              </a:defRPr>
            </a:lvl8pPr>
            <a:lvl9pPr marL="0" indent="0">
              <a:lnSpc>
                <a:spcPts val="1200"/>
              </a:lnSpc>
              <a:spcAft>
                <a:spcPts val="40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25527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
        <p:nvSpPr>
          <p:cNvPr id="8" name="Text Placeholder 7">
            <a:extLst>
              <a:ext uri="{FF2B5EF4-FFF2-40B4-BE49-F238E27FC236}">
                <a16:creationId xmlns:a16="http://schemas.microsoft.com/office/drawing/2014/main" id="{9383EB16-3569-4E8F-CB0E-C421EE54E925}"/>
              </a:ext>
            </a:extLst>
          </p:cNvPr>
          <p:cNvSpPr>
            <a:spLocks noGrp="1"/>
          </p:cNvSpPr>
          <p:nvPr>
            <p:ph type="body" sz="quarter" idx="14"/>
          </p:nvPr>
        </p:nvSpPr>
        <p:spPr>
          <a:xfrm>
            <a:off x="349200" y="2168860"/>
            <a:ext cx="4320000" cy="3591140"/>
          </a:xfrm>
        </p:spPr>
        <p:txBody>
          <a:bodyPr/>
          <a:lstStyle>
            <a:lvl1pPr>
              <a:spcAft>
                <a:spcPts val="2200"/>
              </a:spcAft>
              <a:defRPr/>
            </a:lvl1pPr>
            <a:lvl2pPr>
              <a:lnSpc>
                <a:spcPts val="800"/>
              </a:lnSpc>
              <a:defRPr sz="550">
                <a:solidFill>
                  <a:schemeClr val="accent5"/>
                </a:solidFill>
              </a:defRPr>
            </a:lvl2pPr>
            <a:lvl3pPr>
              <a:lnSpc>
                <a:spcPts val="700"/>
              </a:lnSpc>
              <a:defRPr sz="550">
                <a:solidFill>
                  <a:schemeClr val="accent5"/>
                </a:solidFill>
              </a:defRPr>
            </a:lvl3pPr>
            <a:lvl4pPr>
              <a:lnSpc>
                <a:spcPts val="700"/>
              </a:lnSpc>
              <a:defRPr sz="550">
                <a:solidFill>
                  <a:schemeClr val="accent5"/>
                </a:solidFill>
              </a:defRPr>
            </a:lvl4pPr>
            <a:lvl5pPr>
              <a:lnSpc>
                <a:spcPts val="700"/>
              </a:lnSpc>
              <a:defRPr sz="550">
                <a:solidFill>
                  <a:schemeClr val="accent5"/>
                </a:solidFill>
              </a:defRPr>
            </a:lvl5pPr>
            <a:lvl6pPr>
              <a:lnSpc>
                <a:spcPts val="700"/>
              </a:lnSpc>
              <a:defRPr sz="550">
                <a:solidFill>
                  <a:schemeClr val="accent5"/>
                </a:solidFill>
              </a:defRPr>
            </a:lvl6pPr>
            <a:lvl7pPr>
              <a:lnSpc>
                <a:spcPts val="700"/>
              </a:lnSpc>
              <a:defRPr sz="550">
                <a:solidFill>
                  <a:schemeClr val="accent5"/>
                </a:solidFill>
              </a:defRPr>
            </a:lvl7pPr>
            <a:lvl8pPr>
              <a:lnSpc>
                <a:spcPts val="700"/>
              </a:lnSpc>
              <a:defRPr sz="550">
                <a:solidFill>
                  <a:schemeClr val="accent5"/>
                </a:solidFill>
              </a:defRPr>
            </a:lvl8pPr>
            <a:lvl9pPr>
              <a:lnSpc>
                <a:spcPts val="700"/>
              </a:lnSpc>
              <a:defRPr sz="550">
                <a:solidFill>
                  <a:schemeClr val="accent5"/>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776074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99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_DarkGrey">
    <p:bg>
      <p:bgPr>
        <a:solidFill>
          <a:srgbClr val="2E3A3C"/>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5B175DFB-8126-C69B-C522-843C8092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00" y="6391459"/>
            <a:ext cx="1447800" cy="279182"/>
          </a:xfrm>
          <a:prstGeom prst="rect">
            <a:avLst/>
          </a:prstGeom>
        </p:spPr>
      </p:pic>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GB"/>
              <a:t>SciDev | IChemE Webinar </a:t>
            </a:r>
            <a:endParaRPr lang="en-AU"/>
          </a:p>
        </p:txBody>
      </p:sp>
    </p:spTree>
    <p:extLst>
      <p:ext uri="{BB962C8B-B14F-4D97-AF65-F5344CB8AC3E}">
        <p14:creationId xmlns:p14="http://schemas.microsoft.com/office/powerpoint/2010/main" val="1780780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GB"/>
              <a:t>SciDev | IChemE Webinar </a:t>
            </a:r>
            <a:endParaRPr lang="en-AU"/>
          </a:p>
        </p:txBody>
      </p:sp>
    </p:spTree>
    <p:extLst>
      <p:ext uri="{BB962C8B-B14F-4D97-AF65-F5344CB8AC3E}">
        <p14:creationId xmlns:p14="http://schemas.microsoft.com/office/powerpoint/2010/main" val="4106582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001BD-D100-8FC8-2066-A661402B5561}"/>
              </a:ext>
            </a:extLst>
          </p:cNvPr>
          <p:cNvSpPr>
            <a:spLocks noGrp="1"/>
          </p:cNvSpPr>
          <p:nvPr>
            <p:ph type="title"/>
          </p:nvPr>
        </p:nvSpPr>
        <p:spPr>
          <a:xfrm>
            <a:off x="349200" y="421200"/>
            <a:ext cx="11234469" cy="635243"/>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67FCFC77-1819-6B57-C034-40928D7CA2FC}"/>
              </a:ext>
            </a:extLst>
          </p:cNvPr>
          <p:cNvSpPr>
            <a:spLocks noGrp="1"/>
          </p:cNvSpPr>
          <p:nvPr>
            <p:ph type="ftr" sz="quarter" idx="10"/>
          </p:nvPr>
        </p:nvSpPr>
        <p:spPr/>
        <p:txBody>
          <a:bodyPr/>
          <a:lstStyle/>
          <a:p>
            <a:r>
              <a:rPr lang="en-GB"/>
              <a:t>SciDev | IChemE Webinar </a:t>
            </a:r>
            <a:endParaRPr lang="en-AU"/>
          </a:p>
        </p:txBody>
      </p:sp>
      <p:sp>
        <p:nvSpPr>
          <p:cNvPr id="4" name="Slide Number Placeholder 3">
            <a:extLst>
              <a:ext uri="{FF2B5EF4-FFF2-40B4-BE49-F238E27FC236}">
                <a16:creationId xmlns:a16="http://schemas.microsoft.com/office/drawing/2014/main" id="{2AB82702-413E-EFA0-24DD-AE02ACA5EEBD}"/>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2125138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A607BD0-1E72-68A4-93B9-59C9432464D2}"/>
              </a:ext>
            </a:extLst>
          </p:cNvPr>
          <p:cNvSpPr>
            <a:spLocks noGrp="1"/>
          </p:cNvSpPr>
          <p:nvPr>
            <p:ph type="pic" sz="quarter" idx="12" hasCustomPrompt="1"/>
          </p:nvPr>
        </p:nvSpPr>
        <p:spPr>
          <a:xfrm>
            <a:off x="0" y="0"/>
            <a:ext cx="12192000" cy="6858000"/>
          </a:xfrm>
          <a:custGeom>
            <a:avLst/>
            <a:gdLst>
              <a:gd name="connsiteX0" fmla="*/ 600969 w 12192000"/>
              <a:gd name="connsiteY0" fmla="*/ 555974 h 6857999"/>
              <a:gd name="connsiteX1" fmla="*/ 600969 w 12192000"/>
              <a:gd name="connsiteY1" fmla="*/ 5811974 h 6857999"/>
              <a:gd name="connsiteX2" fmla="*/ 600969 w 12192000"/>
              <a:gd name="connsiteY2" fmla="*/ 6579350 h 6857999"/>
              <a:gd name="connsiteX3" fmla="*/ 1366019 w 12192000"/>
              <a:gd name="connsiteY3" fmla="*/ 5811974 h 6857999"/>
              <a:gd name="connsiteX4" fmla="*/ 1366020 w 12192000"/>
              <a:gd name="connsiteY4" fmla="*/ 5811974 h 6857999"/>
              <a:gd name="connsiteX5" fmla="*/ 6631605 w 12192000"/>
              <a:gd name="connsiteY5" fmla="*/ 5811974 h 6857999"/>
              <a:gd name="connsiteX6" fmla="*/ 6631605 w 12192000"/>
              <a:gd name="connsiteY6" fmla="*/ 555974 h 6857999"/>
              <a:gd name="connsiteX7" fmla="*/ 0 w 12192000"/>
              <a:gd name="connsiteY7" fmla="*/ 0 h 6857999"/>
              <a:gd name="connsiteX8" fmla="*/ 12192000 w 12192000"/>
              <a:gd name="connsiteY8" fmla="*/ 0 h 6857999"/>
              <a:gd name="connsiteX9" fmla="*/ 12192000 w 12192000"/>
              <a:gd name="connsiteY9" fmla="*/ 6857999 h 6857999"/>
              <a:gd name="connsiteX10" fmla="*/ 0 w 12192000"/>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7999">
                <a:moveTo>
                  <a:pt x="600969" y="555974"/>
                </a:moveTo>
                <a:lnTo>
                  <a:pt x="600969" y="5811974"/>
                </a:lnTo>
                <a:lnTo>
                  <a:pt x="600969" y="6579350"/>
                </a:lnTo>
                <a:lnTo>
                  <a:pt x="1366019" y="5811974"/>
                </a:lnTo>
                <a:lnTo>
                  <a:pt x="1366020" y="5811974"/>
                </a:lnTo>
                <a:lnTo>
                  <a:pt x="6631605" y="5811974"/>
                </a:lnTo>
                <a:lnTo>
                  <a:pt x="6631605" y="555974"/>
                </a:lnTo>
                <a:close/>
                <a:moveTo>
                  <a:pt x="0" y="0"/>
                </a:moveTo>
                <a:lnTo>
                  <a:pt x="12192000" y="0"/>
                </a:lnTo>
                <a:lnTo>
                  <a:pt x="12192000" y="6857999"/>
                </a:lnTo>
                <a:lnTo>
                  <a:pt x="0" y="6857999"/>
                </a:lnTo>
                <a:close/>
              </a:path>
            </a:pathLst>
          </a:custGeom>
        </p:spPr>
        <p:txBody>
          <a:bodyPr wrap="square" anchor="ctr" anchorCtr="0">
            <a:noAutofit/>
          </a:bodyPr>
          <a:lstStyle>
            <a:lvl1pPr algn="ctr">
              <a:defRPr/>
            </a:lvl1pPr>
          </a:lstStyle>
          <a:p>
            <a:r>
              <a:rPr lang="en-AU"/>
              <a:t>Click icon to insert Image here</a:t>
            </a: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1325469" y="2398160"/>
            <a:ext cx="4995555" cy="1030839"/>
          </a:xfrm>
        </p:spPr>
        <p:txBody>
          <a:bodyPr anchor="b" anchorCtr="0"/>
          <a:lstStyle>
            <a:lvl1pPr>
              <a:lnSpc>
                <a:spcPts val="3400"/>
              </a:lnSpc>
              <a:spcBef>
                <a:spcPts val="0"/>
              </a:spcBef>
              <a:defRPr sz="3200">
                <a:solidFill>
                  <a:srgbClr val="2E3A3C"/>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325469" y="3575679"/>
            <a:ext cx="4995555" cy="493725"/>
          </a:xfrm>
        </p:spPr>
        <p:txBody>
          <a:bodyPr/>
          <a:lstStyle>
            <a:lvl1pPr>
              <a:lnSpc>
                <a:spcPts val="2000"/>
              </a:lnSpc>
              <a:spcBef>
                <a:spcPts val="0"/>
              </a:spcBef>
              <a:spcAft>
                <a:spcPts val="0"/>
              </a:spcAft>
              <a:defRPr sz="1800" b="0" cap="all">
                <a:solidFill>
                  <a:schemeClr val="accent4"/>
                </a:solidFill>
                <a:latin typeface="+mj-lt"/>
              </a:defRPr>
            </a:lvl1pPr>
            <a:lvl2pPr marL="0" indent="0">
              <a:lnSpc>
                <a:spcPts val="2000"/>
              </a:lnSpc>
              <a:spcAft>
                <a:spcPts val="0"/>
              </a:spcAft>
              <a:buNone/>
              <a:defRPr sz="1800" b="0" cap="all">
                <a:solidFill>
                  <a:schemeClr val="accent4"/>
                </a:solidFill>
                <a:latin typeface="+mj-lt"/>
              </a:defRPr>
            </a:lvl2pPr>
            <a:lvl3pPr marL="0" indent="0">
              <a:lnSpc>
                <a:spcPts val="2000"/>
              </a:lnSpc>
              <a:spcAft>
                <a:spcPts val="0"/>
              </a:spcAft>
              <a:buNone/>
              <a:defRPr sz="1800" b="0" cap="all">
                <a:solidFill>
                  <a:schemeClr val="accent4"/>
                </a:solidFill>
                <a:latin typeface="+mj-lt"/>
              </a:defRPr>
            </a:lvl3pPr>
            <a:lvl4pPr marL="0" indent="0">
              <a:lnSpc>
                <a:spcPts val="2000"/>
              </a:lnSpc>
              <a:spcAft>
                <a:spcPts val="0"/>
              </a:spcAft>
              <a:buNone/>
              <a:defRPr sz="1800" b="0" cap="all">
                <a:solidFill>
                  <a:schemeClr val="accent4"/>
                </a:solidFill>
                <a:latin typeface="+mj-lt"/>
              </a:defRPr>
            </a:lvl4pPr>
            <a:lvl5pPr marL="0" indent="0">
              <a:lnSpc>
                <a:spcPts val="2000"/>
              </a:lnSpc>
              <a:spcAft>
                <a:spcPts val="0"/>
              </a:spcAft>
              <a:buNone/>
              <a:defRPr sz="1800" b="0" cap="all">
                <a:solidFill>
                  <a:schemeClr val="accent4"/>
                </a:solidFill>
                <a:latin typeface="+mj-lt"/>
              </a:defRPr>
            </a:lvl5pPr>
            <a:lvl6pPr marL="0" indent="0">
              <a:lnSpc>
                <a:spcPts val="2000"/>
              </a:lnSpc>
              <a:spcAft>
                <a:spcPts val="0"/>
              </a:spcAft>
              <a:buNone/>
              <a:defRPr sz="1800" b="0" cap="all">
                <a:solidFill>
                  <a:schemeClr val="accent4"/>
                </a:solidFill>
                <a:latin typeface="+mj-lt"/>
              </a:defRPr>
            </a:lvl6pPr>
            <a:lvl7pPr marL="0" indent="0">
              <a:lnSpc>
                <a:spcPts val="2000"/>
              </a:lnSpc>
              <a:spcAft>
                <a:spcPts val="0"/>
              </a:spcAft>
              <a:buNone/>
              <a:defRPr sz="1800" b="0" cap="all">
                <a:solidFill>
                  <a:schemeClr val="accent4"/>
                </a:solidFill>
                <a:latin typeface="+mj-lt"/>
              </a:defRPr>
            </a:lvl7pPr>
            <a:lvl8pPr marL="0" indent="0">
              <a:lnSpc>
                <a:spcPts val="2000"/>
              </a:lnSpc>
              <a:spcAft>
                <a:spcPts val="0"/>
              </a:spcAft>
              <a:buNone/>
              <a:defRPr sz="1800" b="0" cap="all">
                <a:solidFill>
                  <a:schemeClr val="accent4"/>
                </a:solidFill>
                <a:latin typeface="+mj-lt"/>
              </a:defRPr>
            </a:lvl8pPr>
            <a:lvl9pPr marL="0" indent="0">
              <a:lnSpc>
                <a:spcPts val="2000"/>
              </a:lnSpc>
              <a:spcAft>
                <a:spcPts val="0"/>
              </a:spcAft>
              <a:buNone/>
              <a:defRPr sz="1800" b="0" cap="all">
                <a:solidFill>
                  <a:schemeClr val="accent4"/>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5">
            <a:extLst>
              <a:ext uri="{FF2B5EF4-FFF2-40B4-BE49-F238E27FC236}">
                <a16:creationId xmlns:a16="http://schemas.microsoft.com/office/drawing/2014/main" id="{C2AC4BD4-F5F4-9DF2-06C6-10B0162D88FF}"/>
              </a:ext>
            </a:extLst>
          </p:cNvPr>
          <p:cNvSpPr>
            <a:spLocks noGrp="1"/>
          </p:cNvSpPr>
          <p:nvPr>
            <p:ph type="body" sz="quarter" idx="11"/>
          </p:nvPr>
        </p:nvSpPr>
        <p:spPr>
          <a:xfrm>
            <a:off x="1325469" y="4238944"/>
            <a:ext cx="4995555" cy="1030839"/>
          </a:xfrm>
        </p:spPr>
        <p:txBody>
          <a:bodyPr/>
          <a:lstStyle>
            <a:lvl1pPr>
              <a:lnSpc>
                <a:spcPts val="1600"/>
              </a:lnSpc>
              <a:spcBef>
                <a:spcPts val="0"/>
              </a:spcBef>
              <a:spcAft>
                <a:spcPts val="0"/>
              </a:spcAft>
              <a:defRPr sz="1400" b="1">
                <a:solidFill>
                  <a:schemeClr val="accent4"/>
                </a:solidFill>
                <a:latin typeface="+mn-lt"/>
              </a:defRPr>
            </a:lvl1pPr>
            <a:lvl2pPr marL="0" indent="0">
              <a:lnSpc>
                <a:spcPts val="1600"/>
              </a:lnSpc>
              <a:spcAft>
                <a:spcPts val="0"/>
              </a:spcAft>
              <a:buNone/>
              <a:defRPr sz="1400" b="0" cap="all">
                <a:solidFill>
                  <a:schemeClr val="accent4"/>
                </a:solidFill>
                <a:latin typeface="+mn-lt"/>
              </a:defRPr>
            </a:lvl2pPr>
            <a:lvl3pPr marL="0" indent="0">
              <a:lnSpc>
                <a:spcPts val="1600"/>
              </a:lnSpc>
              <a:spcAft>
                <a:spcPts val="0"/>
              </a:spcAft>
              <a:buNone/>
              <a:defRPr sz="1400" b="0" cap="all">
                <a:solidFill>
                  <a:schemeClr val="accent4"/>
                </a:solidFill>
                <a:latin typeface="+mn-lt"/>
              </a:defRPr>
            </a:lvl3pPr>
            <a:lvl4pPr marL="0" indent="0">
              <a:lnSpc>
                <a:spcPts val="1600"/>
              </a:lnSpc>
              <a:spcAft>
                <a:spcPts val="0"/>
              </a:spcAft>
              <a:buNone/>
              <a:defRPr sz="1400" b="0" cap="all">
                <a:solidFill>
                  <a:schemeClr val="accent4"/>
                </a:solidFill>
                <a:latin typeface="+mn-lt"/>
              </a:defRPr>
            </a:lvl4pPr>
            <a:lvl5pPr marL="0" indent="0">
              <a:lnSpc>
                <a:spcPts val="1600"/>
              </a:lnSpc>
              <a:spcAft>
                <a:spcPts val="0"/>
              </a:spcAft>
              <a:buNone/>
              <a:defRPr sz="1400" b="0" cap="all">
                <a:solidFill>
                  <a:schemeClr val="accent4"/>
                </a:solidFill>
                <a:latin typeface="+mn-lt"/>
              </a:defRPr>
            </a:lvl5pPr>
            <a:lvl6pPr marL="0" indent="0">
              <a:lnSpc>
                <a:spcPts val="1600"/>
              </a:lnSpc>
              <a:spcAft>
                <a:spcPts val="0"/>
              </a:spcAft>
              <a:buNone/>
              <a:defRPr sz="1400" b="0" cap="all">
                <a:solidFill>
                  <a:schemeClr val="accent4"/>
                </a:solidFill>
                <a:latin typeface="+mn-lt"/>
              </a:defRPr>
            </a:lvl6pPr>
            <a:lvl7pPr marL="0" indent="0">
              <a:lnSpc>
                <a:spcPts val="1600"/>
              </a:lnSpc>
              <a:spcAft>
                <a:spcPts val="0"/>
              </a:spcAft>
              <a:buNone/>
              <a:defRPr sz="1400" b="0" cap="all">
                <a:solidFill>
                  <a:schemeClr val="accent4"/>
                </a:solidFill>
                <a:latin typeface="+mn-lt"/>
              </a:defRPr>
            </a:lvl7pPr>
            <a:lvl8pPr marL="0" indent="0">
              <a:lnSpc>
                <a:spcPts val="1600"/>
              </a:lnSpc>
              <a:spcAft>
                <a:spcPts val="0"/>
              </a:spcAft>
              <a:buNone/>
              <a:defRPr sz="1400" b="0" cap="all">
                <a:solidFill>
                  <a:schemeClr val="accent4"/>
                </a:solidFill>
                <a:latin typeface="+mn-lt"/>
              </a:defRPr>
            </a:lvl8pPr>
            <a:lvl9pPr marL="0" indent="0">
              <a:lnSpc>
                <a:spcPts val="1600"/>
              </a:lnSpc>
              <a:spcAft>
                <a:spcPts val="0"/>
              </a:spcAft>
              <a:buNone/>
              <a:defRPr sz="1400" b="0" cap="all">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object 2">
            <a:extLst>
              <a:ext uri="{FF2B5EF4-FFF2-40B4-BE49-F238E27FC236}">
                <a16:creationId xmlns:a16="http://schemas.microsoft.com/office/drawing/2014/main" id="{A8124C3E-CDB0-44B2-D176-38EA2A87F9D0}"/>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52839" y="1441075"/>
            <a:ext cx="3308331" cy="652237"/>
          </a:xfrm>
          <a:prstGeom prst="rect">
            <a:avLst/>
          </a:prstGeom>
        </p:spPr>
      </p:pic>
      <p:sp>
        <p:nvSpPr>
          <p:cNvPr id="23" name="Footer Placeholder 22">
            <a:extLst>
              <a:ext uri="{FF2B5EF4-FFF2-40B4-BE49-F238E27FC236}">
                <a16:creationId xmlns:a16="http://schemas.microsoft.com/office/drawing/2014/main" id="{0E5774AC-5F59-55ED-C436-EF2517A994DF}"/>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Tree>
    <p:extLst>
      <p:ext uri="{BB962C8B-B14F-4D97-AF65-F5344CB8AC3E}">
        <p14:creationId xmlns:p14="http://schemas.microsoft.com/office/powerpoint/2010/main" val="1668110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F666CF-D7B3-E2C0-CB40-848D2CFCC9DE}"/>
              </a:ext>
            </a:extLst>
          </p:cNvPr>
          <p:cNvSpPr>
            <a:spLocks noGrp="1"/>
          </p:cNvSpPr>
          <p:nvPr>
            <p:ph type="pic" sz="quarter" idx="16" hasCustomPrompt="1"/>
          </p:nvPr>
        </p:nvSpPr>
        <p:spPr>
          <a:xfrm>
            <a:off x="0" y="0"/>
            <a:ext cx="12191999" cy="5719313"/>
          </a:xfrm>
          <a:custGeom>
            <a:avLst/>
            <a:gdLst>
              <a:gd name="connsiteX0" fmla="*/ 0 w 12191999"/>
              <a:gd name="connsiteY0" fmla="*/ 0 h 5719313"/>
              <a:gd name="connsiteX1" fmla="*/ 12191999 w 12191999"/>
              <a:gd name="connsiteY1" fmla="*/ 0 h 5719313"/>
              <a:gd name="connsiteX2" fmla="*/ 12191999 w 12191999"/>
              <a:gd name="connsiteY2" fmla="*/ 5719313 h 5719313"/>
              <a:gd name="connsiteX3" fmla="*/ 11833200 w 12191999"/>
              <a:gd name="connsiteY3" fmla="*/ 5719313 h 5719313"/>
              <a:gd name="connsiteX4" fmla="*/ 11833200 w 12191999"/>
              <a:gd name="connsiteY4" fmla="*/ 361411 h 5719313"/>
              <a:gd name="connsiteX5" fmla="*/ 6303600 w 12191999"/>
              <a:gd name="connsiteY5" fmla="*/ 361411 h 5719313"/>
              <a:gd name="connsiteX6" fmla="*/ 6303600 w 12191999"/>
              <a:gd name="connsiteY6" fmla="*/ 5719313 h 5719313"/>
              <a:gd name="connsiteX7" fmla="*/ 0 w 12191999"/>
              <a:gd name="connsiteY7" fmla="*/ 5719313 h 57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719313">
                <a:moveTo>
                  <a:pt x="0" y="0"/>
                </a:moveTo>
                <a:lnTo>
                  <a:pt x="12191999" y="0"/>
                </a:lnTo>
                <a:lnTo>
                  <a:pt x="12191999" y="5719313"/>
                </a:lnTo>
                <a:lnTo>
                  <a:pt x="11833200" y="5719313"/>
                </a:lnTo>
                <a:lnTo>
                  <a:pt x="11833200" y="361411"/>
                </a:lnTo>
                <a:lnTo>
                  <a:pt x="6303600" y="361411"/>
                </a:lnTo>
                <a:lnTo>
                  <a:pt x="6303600" y="5719313"/>
                </a:lnTo>
                <a:lnTo>
                  <a:pt x="0" y="5719313"/>
                </a:lnTo>
                <a:close/>
              </a:path>
            </a:pathLst>
          </a:custGeom>
          <a:ln>
            <a:noFill/>
          </a:ln>
        </p:spPr>
        <p:txBody>
          <a:bodyPr wrap="square" anchor="ctr" anchorCtr="0">
            <a:noAutofit/>
          </a:bodyPr>
          <a:lstStyle>
            <a:lvl1pPr algn="ctr">
              <a:defRPr/>
            </a:lvl1pPr>
          </a:lstStyle>
          <a:p>
            <a:r>
              <a:rPr lang="en-AU"/>
              <a:t>Click icon to insert image</a:t>
            </a:r>
          </a:p>
        </p:txBody>
      </p:sp>
      <p:sp>
        <p:nvSpPr>
          <p:cNvPr id="24" name="Slide Number Placeholder 23">
            <a:extLst>
              <a:ext uri="{FF2B5EF4-FFF2-40B4-BE49-F238E27FC236}">
                <a16:creationId xmlns:a16="http://schemas.microsoft.com/office/drawing/2014/main" id="{A5CEA895-50DE-7CFD-318A-A6E07053AB79}"/>
              </a:ext>
            </a:extLst>
          </p:cNvPr>
          <p:cNvSpPr>
            <a:spLocks noGrp="1"/>
          </p:cNvSpPr>
          <p:nvPr>
            <p:ph type="sldNum" sz="quarter" idx="14"/>
          </p:nvPr>
        </p:nvSpPr>
        <p:spPr/>
        <p:txBody>
          <a:bodyPr/>
          <a:lstStyle>
            <a:lvl1pPr>
              <a:defRPr>
                <a:solidFill>
                  <a:schemeClr val="bg1"/>
                </a:solidFill>
              </a:defRPr>
            </a:lvl1p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4346B472-1E64-0306-46DC-704E92501205}"/>
              </a:ext>
            </a:extLst>
          </p:cNvPr>
          <p:cNvSpPr>
            <a:spLocks noGrp="1"/>
          </p:cNvSpPr>
          <p:nvPr>
            <p:ph type="ftr" sz="quarter" idx="15"/>
          </p:nvPr>
        </p:nvSpPr>
        <p:spPr/>
        <p:txBody>
          <a:bodyPr/>
          <a:lstStyle/>
          <a:p>
            <a:r>
              <a:rPr lang="en-AU"/>
              <a:t>SciDev | IChemE Webinar </a:t>
            </a:r>
          </a:p>
        </p:txBody>
      </p:sp>
      <p:sp>
        <p:nvSpPr>
          <p:cNvPr id="14" name="bg object 18">
            <a:extLst>
              <a:ext uri="{FF2B5EF4-FFF2-40B4-BE49-F238E27FC236}">
                <a16:creationId xmlns:a16="http://schemas.microsoft.com/office/drawing/2014/main" id="{A340AACE-A618-7618-6526-A24C99A5B8DD}"/>
              </a:ext>
            </a:extLst>
          </p:cNvPr>
          <p:cNvSpPr/>
          <p:nvPr userDrawn="1"/>
        </p:nvSpPr>
        <p:spPr>
          <a:xfrm>
            <a:off x="6304673" y="359996"/>
            <a:ext cx="5528945" cy="6228080"/>
          </a:xfrm>
          <a:custGeom>
            <a:avLst/>
            <a:gdLst/>
            <a:ahLst/>
            <a:cxnLst/>
            <a:rect l="l" t="t" r="r" b="b"/>
            <a:pathLst>
              <a:path w="5528945" h="6228080">
                <a:moveTo>
                  <a:pt x="5528132" y="0"/>
                </a:moveTo>
                <a:lnTo>
                  <a:pt x="0" y="0"/>
                </a:lnTo>
                <a:lnTo>
                  <a:pt x="0" y="6228003"/>
                </a:lnTo>
                <a:lnTo>
                  <a:pt x="858227" y="5360619"/>
                </a:lnTo>
                <a:lnTo>
                  <a:pt x="5528525" y="5360619"/>
                </a:lnTo>
                <a:lnTo>
                  <a:pt x="5528132"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009200" y="1602000"/>
            <a:ext cx="4114800" cy="2059200"/>
          </a:xfrm>
        </p:spPr>
        <p:txBody>
          <a:bodyPr anchor="b" anchorCtr="0"/>
          <a:lstStyle>
            <a:lvl1pPr>
              <a:lnSpc>
                <a:spcPct val="100000"/>
              </a:lnSpc>
              <a:spcBef>
                <a:spcPts val="0"/>
              </a:spcBef>
              <a:defRPr sz="36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009201" y="3744035"/>
            <a:ext cx="4114800" cy="405045"/>
          </a:xfrm>
        </p:spPr>
        <p:txBody>
          <a:bodyPr/>
          <a:lstStyle>
            <a:lvl1pPr>
              <a:lnSpc>
                <a:spcPts val="2000"/>
              </a:lnSpc>
              <a:spcBef>
                <a:spcPts val="0"/>
              </a:spcBef>
              <a:spcAft>
                <a:spcPts val="0"/>
              </a:spcAft>
              <a:defRPr sz="1600" b="0" cap="all">
                <a:solidFill>
                  <a:schemeClr val="bg1"/>
                </a:solidFill>
                <a:latin typeface="+mj-lt"/>
              </a:defRPr>
            </a:lvl1pPr>
            <a:lvl2pPr marL="0" indent="0">
              <a:lnSpc>
                <a:spcPts val="2000"/>
              </a:lnSpc>
              <a:spcAft>
                <a:spcPts val="0"/>
              </a:spcAft>
              <a:buNone/>
              <a:defRPr sz="1600" b="0" cap="all">
                <a:solidFill>
                  <a:schemeClr val="bg1"/>
                </a:solidFill>
                <a:latin typeface="+mj-lt"/>
              </a:defRPr>
            </a:lvl2pPr>
            <a:lvl3pPr marL="0" indent="0">
              <a:lnSpc>
                <a:spcPts val="2000"/>
              </a:lnSpc>
              <a:spcAft>
                <a:spcPts val="0"/>
              </a:spcAft>
              <a:buNone/>
              <a:defRPr sz="1600" b="0" cap="all">
                <a:solidFill>
                  <a:schemeClr val="bg1"/>
                </a:solidFill>
                <a:latin typeface="+mj-lt"/>
              </a:defRPr>
            </a:lvl3pPr>
            <a:lvl4pPr marL="0" indent="0">
              <a:lnSpc>
                <a:spcPts val="2000"/>
              </a:lnSpc>
              <a:spcAft>
                <a:spcPts val="0"/>
              </a:spcAft>
              <a:buNone/>
              <a:defRPr sz="1600" b="0" cap="all">
                <a:solidFill>
                  <a:schemeClr val="bg1"/>
                </a:solidFill>
                <a:latin typeface="+mj-lt"/>
              </a:defRPr>
            </a:lvl4pPr>
            <a:lvl5pPr marL="0" indent="0">
              <a:lnSpc>
                <a:spcPts val="2000"/>
              </a:lnSpc>
              <a:spcAft>
                <a:spcPts val="0"/>
              </a:spcAft>
              <a:buNone/>
              <a:defRPr sz="1600" b="0" cap="all">
                <a:solidFill>
                  <a:schemeClr val="bg1"/>
                </a:solidFill>
                <a:latin typeface="+mj-lt"/>
              </a:defRPr>
            </a:lvl5pPr>
            <a:lvl6pPr marL="0" indent="0">
              <a:lnSpc>
                <a:spcPts val="2000"/>
              </a:lnSpc>
              <a:spcAft>
                <a:spcPts val="0"/>
              </a:spcAft>
              <a:buNone/>
              <a:defRPr sz="1600" b="0" cap="all">
                <a:solidFill>
                  <a:schemeClr val="bg1"/>
                </a:solidFill>
                <a:latin typeface="+mj-lt"/>
              </a:defRPr>
            </a:lvl6pPr>
            <a:lvl7pPr marL="0" indent="0">
              <a:lnSpc>
                <a:spcPts val="2000"/>
              </a:lnSpc>
              <a:spcAft>
                <a:spcPts val="0"/>
              </a:spcAft>
              <a:buNone/>
              <a:defRPr sz="1600" b="0" cap="all">
                <a:solidFill>
                  <a:schemeClr val="bg1"/>
                </a:solidFill>
                <a:latin typeface="+mj-lt"/>
              </a:defRPr>
            </a:lvl7pPr>
            <a:lvl8pPr marL="0" indent="0">
              <a:lnSpc>
                <a:spcPts val="2000"/>
              </a:lnSpc>
              <a:spcAft>
                <a:spcPts val="0"/>
              </a:spcAft>
              <a:buNone/>
              <a:defRPr sz="1600" b="0" cap="all">
                <a:solidFill>
                  <a:schemeClr val="bg1"/>
                </a:solidFill>
                <a:latin typeface="+mj-lt"/>
              </a:defRPr>
            </a:lvl8pPr>
            <a:lvl9pPr marL="0" indent="0">
              <a:lnSpc>
                <a:spcPts val="2000"/>
              </a:lnSpc>
              <a:spcAft>
                <a:spcPts val="0"/>
              </a:spcAft>
              <a:buNone/>
              <a:defRPr sz="1600" b="0" cap="all">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96092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1" y="1800000"/>
            <a:ext cx="5400000" cy="3960000"/>
          </a:xfrm>
        </p:spPr>
        <p:txBody>
          <a:bodyPr/>
          <a:lstStyle>
            <a:lvl1pPr>
              <a:lnSpc>
                <a:spcPts val="3000"/>
              </a:lnSpc>
              <a:spcAft>
                <a:spcPts val="800"/>
              </a:spcAft>
              <a:defRPr sz="2400">
                <a:solidFill>
                  <a:schemeClr val="accent4"/>
                </a:solidFill>
                <a:latin typeface="+mn-lt"/>
              </a:defRPr>
            </a:lvl1pPr>
            <a:lvl2pPr>
              <a:lnSpc>
                <a:spcPts val="3000"/>
              </a:lnSpc>
              <a:spcAft>
                <a:spcPts val="800"/>
              </a:spcAft>
              <a:defRPr sz="2400">
                <a:solidFill>
                  <a:schemeClr val="tx1"/>
                </a:solidFill>
                <a:latin typeface="+mn-lt"/>
              </a:defRPr>
            </a:lvl2pPr>
            <a:lvl3pPr marL="216000" indent="-216000">
              <a:lnSpc>
                <a:spcPts val="3000"/>
              </a:lnSpc>
              <a:spcAft>
                <a:spcPts val="800"/>
              </a:spcAft>
              <a:defRPr sz="2400">
                <a:solidFill>
                  <a:schemeClr val="tx1"/>
                </a:solidFill>
                <a:latin typeface="+mn-lt"/>
              </a:defRPr>
            </a:lvl3pPr>
            <a:lvl4pPr marL="216000" indent="-216000">
              <a:lnSpc>
                <a:spcPts val="3000"/>
              </a:lnSpc>
              <a:spcAft>
                <a:spcPts val="800"/>
              </a:spcAft>
              <a:buFont typeface="Arial" panose="020B0604020202020204" pitchFamily="34" charset="0"/>
              <a:buChar char="•"/>
              <a:defRPr sz="2400">
                <a:solidFill>
                  <a:schemeClr val="tx1"/>
                </a:solidFill>
                <a:latin typeface="+mn-lt"/>
              </a:defRPr>
            </a:lvl4pPr>
            <a:lvl5pPr marL="216000" indent="-216000">
              <a:lnSpc>
                <a:spcPts val="3000"/>
              </a:lnSpc>
              <a:spcAft>
                <a:spcPts val="800"/>
              </a:spcAft>
              <a:buFont typeface="Arial" panose="020B0604020202020204" pitchFamily="34" charset="0"/>
              <a:buChar char="•"/>
              <a:defRPr sz="2400">
                <a:solidFill>
                  <a:schemeClr val="tx1"/>
                </a:solidFill>
                <a:latin typeface="+mn-lt"/>
              </a:defRPr>
            </a:lvl5pPr>
            <a:lvl6pPr marL="216000" indent="-216000">
              <a:lnSpc>
                <a:spcPts val="3000"/>
              </a:lnSpc>
              <a:spcAft>
                <a:spcPts val="800"/>
              </a:spcAft>
              <a:buFont typeface="Arial" panose="020B0604020202020204" pitchFamily="34" charset="0"/>
              <a:buChar char="•"/>
              <a:defRPr sz="2400">
                <a:solidFill>
                  <a:schemeClr val="tx1"/>
                </a:solidFill>
                <a:latin typeface="+mn-lt"/>
              </a:defRPr>
            </a:lvl6pPr>
            <a:lvl7pPr marL="216000" indent="-216000">
              <a:lnSpc>
                <a:spcPts val="3000"/>
              </a:lnSpc>
              <a:spcAft>
                <a:spcPts val="800"/>
              </a:spcAft>
              <a:buFont typeface="Arial" panose="020B0604020202020204" pitchFamily="34" charset="0"/>
              <a:buChar char="•"/>
              <a:defRPr sz="2400">
                <a:solidFill>
                  <a:schemeClr val="tx1"/>
                </a:solidFill>
                <a:latin typeface="+mn-lt"/>
              </a:defRPr>
            </a:lvl7pPr>
            <a:lvl8pPr marL="216000" indent="-216000">
              <a:lnSpc>
                <a:spcPts val="3000"/>
              </a:lnSpc>
              <a:spcAft>
                <a:spcPts val="800"/>
              </a:spcAft>
              <a:buFont typeface="Arial" panose="020B0604020202020204" pitchFamily="34" charset="0"/>
              <a:buChar char="•"/>
              <a:defRPr sz="2400">
                <a:solidFill>
                  <a:schemeClr val="tx1"/>
                </a:solidFill>
                <a:latin typeface="+mn-lt"/>
              </a:defRPr>
            </a:lvl8pPr>
            <a:lvl9pPr marL="216000" indent="-216000">
              <a:lnSpc>
                <a:spcPts val="3000"/>
              </a:lnSpc>
              <a:spcAft>
                <a:spcPts val="800"/>
              </a:spcAft>
              <a:buFont typeface="Arial" panose="020B0604020202020204" pitchFamily="34" charset="0"/>
              <a:buChar char="•"/>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8">
            <a:extLst>
              <a:ext uri="{FF2B5EF4-FFF2-40B4-BE49-F238E27FC236}">
                <a16:creationId xmlns:a16="http://schemas.microsoft.com/office/drawing/2014/main" id="{18B82AB8-461B-20DC-E4D1-429178C42E36}"/>
              </a:ext>
            </a:extLst>
          </p:cNvPr>
          <p:cNvSpPr>
            <a:spLocks noGrp="1"/>
          </p:cNvSpPr>
          <p:nvPr>
            <p:ph type="pic" sz="quarter" idx="15" hasCustomPrompt="1"/>
          </p:nvPr>
        </p:nvSpPr>
        <p:spPr>
          <a:xfrm>
            <a:off x="6183669" y="1800000"/>
            <a:ext cx="5400000" cy="3960000"/>
          </a:xfrm>
        </p:spPr>
        <p:txBody>
          <a:bodyPr anchor="ctr" anchorCtr="0"/>
          <a:lstStyle>
            <a:lvl1pPr algn="ctr">
              <a:defRPr/>
            </a:lvl1pPr>
          </a:lstStyle>
          <a:p>
            <a:r>
              <a:rPr lang="en-AU"/>
              <a:t>Click icon to Insert image here</a:t>
            </a:r>
          </a:p>
        </p:txBody>
      </p:sp>
    </p:spTree>
    <p:extLst>
      <p:ext uri="{BB962C8B-B14F-4D97-AF65-F5344CB8AC3E}">
        <p14:creationId xmlns:p14="http://schemas.microsoft.com/office/powerpoint/2010/main" val="2674399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D9BD96FB-0AA0-35F6-8FEA-45BED96852F0}"/>
              </a:ext>
            </a:extLst>
          </p:cNvPr>
          <p:cNvSpPr>
            <a:spLocks noGrp="1"/>
          </p:cNvSpPr>
          <p:nvPr>
            <p:ph type="tbl" sz="quarter" idx="15" hasCustomPrompt="1"/>
          </p:nvPr>
        </p:nvSpPr>
        <p:spPr>
          <a:xfrm>
            <a:off x="349201" y="1800000"/>
            <a:ext cx="11234468" cy="3960000"/>
          </a:xfrm>
        </p:spPr>
        <p:txBody>
          <a:bodyPr anchor="ctr" anchorCtr="0"/>
          <a:lstStyle>
            <a:lvl1pPr algn="ctr">
              <a:defRPr/>
            </a:lvl1pPr>
          </a:lstStyle>
          <a:p>
            <a:r>
              <a:rPr lang="en-AU"/>
              <a:t>Click icon to insert Table here</a:t>
            </a:r>
          </a:p>
        </p:txBody>
      </p:sp>
    </p:spTree>
    <p:extLst>
      <p:ext uri="{BB962C8B-B14F-4D97-AF65-F5344CB8AC3E}">
        <p14:creationId xmlns:p14="http://schemas.microsoft.com/office/powerpoint/2010/main" val="45730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5">
            <a:extLst>
              <a:ext uri="{FF2B5EF4-FFF2-40B4-BE49-F238E27FC236}">
                <a16:creationId xmlns:a16="http://schemas.microsoft.com/office/drawing/2014/main" id="{730FA7A2-CC7C-CD70-36FA-D5AA337E8926}"/>
              </a:ext>
            </a:extLst>
          </p:cNvPr>
          <p:cNvSpPr>
            <a:spLocks noGrp="1"/>
          </p:cNvSpPr>
          <p:nvPr>
            <p:ph type="ftr" sz="quarter" idx="15"/>
          </p:nvPr>
        </p:nvSpPr>
        <p:spPr/>
        <p:txBody>
          <a:bodyPr/>
          <a:lstStyle/>
          <a:p>
            <a:r>
              <a:rPr lang="en-GB"/>
              <a:t>SciDev | IChemE Webinar </a:t>
            </a:r>
            <a:endParaRPr lang="en-AU"/>
          </a:p>
        </p:txBody>
      </p:sp>
      <p:sp>
        <p:nvSpPr>
          <p:cNvPr id="2" name="Title 1">
            <a:extLst>
              <a:ext uri="{FF2B5EF4-FFF2-40B4-BE49-F238E27FC236}">
                <a16:creationId xmlns:a16="http://schemas.microsoft.com/office/drawing/2014/main" id="{96080A53-5C08-E6F1-0FE8-AE30EA04E8A4}"/>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201F6625-D076-BADA-E51D-E3D68B3AB507}"/>
              </a:ext>
            </a:extLst>
          </p:cNvPr>
          <p:cNvSpPr>
            <a:spLocks noGrp="1"/>
          </p:cNvSpPr>
          <p:nvPr>
            <p:ph sz="quarter" idx="14"/>
          </p:nvPr>
        </p:nvSpPr>
        <p:spPr>
          <a:xfrm>
            <a:off x="349200"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471CC10F-BE87-5FE3-2618-F23EA3F2BD2B}"/>
              </a:ext>
            </a:extLst>
          </p:cNvPr>
          <p:cNvSpPr>
            <a:spLocks noGrp="1"/>
          </p:cNvSpPr>
          <p:nvPr>
            <p:ph sz="quarter" idx="16"/>
          </p:nvPr>
        </p:nvSpPr>
        <p:spPr>
          <a:xfrm>
            <a:off x="6179769"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8819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2" name="Title 1">
            <a:extLst>
              <a:ext uri="{FF2B5EF4-FFF2-40B4-BE49-F238E27FC236}">
                <a16:creationId xmlns:a16="http://schemas.microsoft.com/office/drawing/2014/main" id="{FDC97676-873A-69F6-514E-AD5DA643369B}"/>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D1522F11-1FDF-0ADA-A5CE-D2C95AEDCAB0}"/>
              </a:ext>
            </a:extLst>
          </p:cNvPr>
          <p:cNvSpPr>
            <a:spLocks noGrp="1"/>
          </p:cNvSpPr>
          <p:nvPr>
            <p:ph sz="quarter" idx="14"/>
          </p:nvPr>
        </p:nvSpPr>
        <p:spPr>
          <a:xfrm>
            <a:off x="349200" y="1800000"/>
            <a:ext cx="11234469"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8479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5">
            <a:extLst>
              <a:ext uri="{FF2B5EF4-FFF2-40B4-BE49-F238E27FC236}">
                <a16:creationId xmlns:a16="http://schemas.microsoft.com/office/drawing/2014/main" id="{730FA7A2-CC7C-CD70-36FA-D5AA337E8926}"/>
              </a:ext>
            </a:extLst>
          </p:cNvPr>
          <p:cNvSpPr>
            <a:spLocks noGrp="1"/>
          </p:cNvSpPr>
          <p:nvPr>
            <p:ph type="ftr" sz="quarter" idx="15"/>
          </p:nvPr>
        </p:nvSpPr>
        <p:spPr/>
        <p:txBody>
          <a:bodyPr/>
          <a:lstStyle/>
          <a:p>
            <a:r>
              <a:rPr lang="en-AU"/>
              <a:t>SciDev | IChemE Webinar </a:t>
            </a:r>
          </a:p>
        </p:txBody>
      </p:sp>
      <p:sp>
        <p:nvSpPr>
          <p:cNvPr id="2" name="Title 1">
            <a:extLst>
              <a:ext uri="{FF2B5EF4-FFF2-40B4-BE49-F238E27FC236}">
                <a16:creationId xmlns:a16="http://schemas.microsoft.com/office/drawing/2014/main" id="{96080A53-5C08-E6F1-0FE8-AE30EA04E8A4}"/>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201F6625-D076-BADA-E51D-E3D68B3AB507}"/>
              </a:ext>
            </a:extLst>
          </p:cNvPr>
          <p:cNvSpPr>
            <a:spLocks noGrp="1"/>
          </p:cNvSpPr>
          <p:nvPr>
            <p:ph sz="quarter" idx="14"/>
          </p:nvPr>
        </p:nvSpPr>
        <p:spPr>
          <a:xfrm>
            <a:off x="349200"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471CC10F-BE87-5FE3-2618-F23EA3F2BD2B}"/>
              </a:ext>
            </a:extLst>
          </p:cNvPr>
          <p:cNvSpPr>
            <a:spLocks noGrp="1"/>
          </p:cNvSpPr>
          <p:nvPr>
            <p:ph sz="quarter" idx="16"/>
          </p:nvPr>
        </p:nvSpPr>
        <p:spPr>
          <a:xfrm>
            <a:off x="6179769" y="1800000"/>
            <a:ext cx="540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447865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_4 Images">
    <p:bg>
      <p:bgPr>
        <a:solidFill>
          <a:srgbClr val="E9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200" y="421200"/>
            <a:ext cx="4284000" cy="878400"/>
          </a:xfrm>
        </p:spPr>
        <p:txBody>
          <a:bodyPr/>
          <a:lstStyle>
            <a:lvl1pPr>
              <a:defRPr>
                <a:solidFill>
                  <a:srgbClr val="2E3A3C"/>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5" name="object 4">
            <a:extLst>
              <a:ext uri="{FF2B5EF4-FFF2-40B4-BE49-F238E27FC236}">
                <a16:creationId xmlns:a16="http://schemas.microsoft.com/office/drawing/2014/main" id="{D44DD74A-BA0D-2CF1-C02D-04EC7B2C0272}"/>
              </a:ext>
            </a:extLst>
          </p:cNvPr>
          <p:cNvSpPr/>
          <p:nvPr userDrawn="1"/>
        </p:nvSpPr>
        <p:spPr>
          <a:xfrm>
            <a:off x="389645" y="2594634"/>
            <a:ext cx="0" cy="3247390"/>
          </a:xfrm>
          <a:custGeom>
            <a:avLst/>
            <a:gdLst/>
            <a:ahLst/>
            <a:cxnLst/>
            <a:rect l="l" t="t" r="r" b="b"/>
            <a:pathLst>
              <a:path h="3247390">
                <a:moveTo>
                  <a:pt x="0" y="0"/>
                </a:moveTo>
                <a:lnTo>
                  <a:pt x="0" y="3247199"/>
                </a:lnTo>
              </a:path>
            </a:pathLst>
          </a:custGeom>
          <a:ln w="6350">
            <a:solidFill>
              <a:schemeClr val="accent5"/>
            </a:solidFill>
          </a:ln>
        </p:spPr>
        <p:txBody>
          <a:bodyPr wrap="square" lIns="0" tIns="0" rIns="0" bIns="0" rtlCol="0"/>
          <a:lstStyle/>
          <a:p>
            <a:endParaRPr/>
          </a:p>
        </p:txBody>
      </p:sp>
      <p:sp>
        <p:nvSpPr>
          <p:cNvPr id="7" name="Text Placeholder 6">
            <a:extLst>
              <a:ext uri="{FF2B5EF4-FFF2-40B4-BE49-F238E27FC236}">
                <a16:creationId xmlns:a16="http://schemas.microsoft.com/office/drawing/2014/main" id="{B9E66645-71A3-03FE-82A2-412858F13730}"/>
              </a:ext>
            </a:extLst>
          </p:cNvPr>
          <p:cNvSpPr>
            <a:spLocks noGrp="1"/>
          </p:cNvSpPr>
          <p:nvPr>
            <p:ph type="body" sz="quarter" idx="12"/>
          </p:nvPr>
        </p:nvSpPr>
        <p:spPr>
          <a:xfrm>
            <a:off x="547200" y="2616346"/>
            <a:ext cx="4086000" cy="3152914"/>
          </a:xfrm>
        </p:spPr>
        <p:txBody>
          <a:bodyPr/>
          <a:lstStyle>
            <a:lvl1pPr>
              <a:defRPr>
                <a:solidFill>
                  <a:schemeClr val="accent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8C191228-789F-37D4-5482-C9D3BE8ADC52}"/>
              </a:ext>
            </a:extLst>
          </p:cNvPr>
          <p:cNvSpPr>
            <a:spLocks noGrp="1"/>
          </p:cNvSpPr>
          <p:nvPr>
            <p:ph type="pic" sz="quarter" idx="13" hasCustomPrompt="1"/>
          </p:nvPr>
        </p:nvSpPr>
        <p:spPr>
          <a:xfrm>
            <a:off x="5209200" y="0"/>
            <a:ext cx="3416400" cy="3366000"/>
          </a:xfrm>
        </p:spPr>
        <p:txBody>
          <a:bodyPr anchor="ctr" anchorCtr="0"/>
          <a:lstStyle>
            <a:lvl1pPr algn="ctr">
              <a:defRPr/>
            </a:lvl1pPr>
          </a:lstStyle>
          <a:p>
            <a:r>
              <a:rPr lang="en-AU"/>
              <a:t>Click icon to Insert image here</a:t>
            </a:r>
          </a:p>
        </p:txBody>
      </p:sp>
      <p:sp>
        <p:nvSpPr>
          <p:cNvPr id="10" name="Picture Placeholder 8">
            <a:extLst>
              <a:ext uri="{FF2B5EF4-FFF2-40B4-BE49-F238E27FC236}">
                <a16:creationId xmlns:a16="http://schemas.microsoft.com/office/drawing/2014/main" id="{B6A9FFB9-FB04-8DC9-F586-1E3F206423B0}"/>
              </a:ext>
            </a:extLst>
          </p:cNvPr>
          <p:cNvSpPr>
            <a:spLocks noGrp="1"/>
          </p:cNvSpPr>
          <p:nvPr>
            <p:ph type="pic" sz="quarter" idx="14" hasCustomPrompt="1"/>
          </p:nvPr>
        </p:nvSpPr>
        <p:spPr>
          <a:xfrm>
            <a:off x="8769900" y="0"/>
            <a:ext cx="3416400" cy="3366000"/>
          </a:xfrm>
        </p:spPr>
        <p:txBody>
          <a:bodyPr anchor="ctr" anchorCtr="0"/>
          <a:lstStyle>
            <a:lvl1pPr algn="ctr">
              <a:defRPr/>
            </a:lvl1pPr>
          </a:lstStyle>
          <a:p>
            <a:r>
              <a:rPr lang="en-AU"/>
              <a:t>Click icon to Insert image here</a:t>
            </a:r>
          </a:p>
        </p:txBody>
      </p:sp>
      <p:sp>
        <p:nvSpPr>
          <p:cNvPr id="11" name="Picture Placeholder 8">
            <a:extLst>
              <a:ext uri="{FF2B5EF4-FFF2-40B4-BE49-F238E27FC236}">
                <a16:creationId xmlns:a16="http://schemas.microsoft.com/office/drawing/2014/main" id="{909FB7BF-5FC4-E67F-E628-63EC9EC6D3F7}"/>
              </a:ext>
            </a:extLst>
          </p:cNvPr>
          <p:cNvSpPr>
            <a:spLocks noGrp="1"/>
          </p:cNvSpPr>
          <p:nvPr>
            <p:ph type="pic" sz="quarter" idx="15" hasCustomPrompt="1"/>
          </p:nvPr>
        </p:nvSpPr>
        <p:spPr>
          <a:xfrm>
            <a:off x="5209200" y="3492001"/>
            <a:ext cx="3416400" cy="3366000"/>
          </a:xfrm>
        </p:spPr>
        <p:txBody>
          <a:bodyPr anchor="ctr" anchorCtr="0"/>
          <a:lstStyle>
            <a:lvl1pPr algn="ctr">
              <a:defRPr/>
            </a:lvl1pPr>
          </a:lstStyle>
          <a:p>
            <a:r>
              <a:rPr lang="en-AU"/>
              <a:t>Click icon to Insert image here</a:t>
            </a:r>
          </a:p>
        </p:txBody>
      </p:sp>
      <p:sp>
        <p:nvSpPr>
          <p:cNvPr id="15" name="Picture Placeholder 14">
            <a:extLst>
              <a:ext uri="{FF2B5EF4-FFF2-40B4-BE49-F238E27FC236}">
                <a16:creationId xmlns:a16="http://schemas.microsoft.com/office/drawing/2014/main" id="{B56576EE-A1BE-CE83-31BE-E662B7D58122}"/>
              </a:ext>
            </a:extLst>
          </p:cNvPr>
          <p:cNvSpPr>
            <a:spLocks noGrp="1"/>
          </p:cNvSpPr>
          <p:nvPr>
            <p:ph type="pic" sz="quarter" idx="16" hasCustomPrompt="1"/>
          </p:nvPr>
        </p:nvSpPr>
        <p:spPr>
          <a:xfrm>
            <a:off x="8769900" y="3492001"/>
            <a:ext cx="3416400" cy="3366000"/>
          </a:xfrm>
          <a:custGeom>
            <a:avLst/>
            <a:gdLst>
              <a:gd name="connsiteX0" fmla="*/ 0 w 3416400"/>
              <a:gd name="connsiteY0" fmla="*/ 0 h 3366000"/>
              <a:gd name="connsiteX1" fmla="*/ 3416400 w 3416400"/>
              <a:gd name="connsiteY1" fmla="*/ 0 h 3366000"/>
              <a:gd name="connsiteX2" fmla="*/ 3416400 w 3416400"/>
              <a:gd name="connsiteY2" fmla="*/ 2642527 h 3366000"/>
              <a:gd name="connsiteX3" fmla="*/ 2682862 w 3416400"/>
              <a:gd name="connsiteY3" fmla="*/ 3366000 h 3366000"/>
              <a:gd name="connsiteX4" fmla="*/ 0 w 3416400"/>
              <a:gd name="connsiteY4" fmla="*/ 3366000 h 33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400" h="3366000">
                <a:moveTo>
                  <a:pt x="0" y="0"/>
                </a:moveTo>
                <a:lnTo>
                  <a:pt x="3416400" y="0"/>
                </a:lnTo>
                <a:lnTo>
                  <a:pt x="3416400" y="2642527"/>
                </a:lnTo>
                <a:lnTo>
                  <a:pt x="2682862" y="3366000"/>
                </a:lnTo>
                <a:lnTo>
                  <a:pt x="0" y="336600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13661692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_2 Images">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17" name="Picture Placeholder 16">
            <a:extLst>
              <a:ext uri="{FF2B5EF4-FFF2-40B4-BE49-F238E27FC236}">
                <a16:creationId xmlns:a16="http://schemas.microsoft.com/office/drawing/2014/main" id="{FBC944C2-C164-EB60-CCBA-CF2F7DB57514}"/>
              </a:ext>
            </a:extLst>
          </p:cNvPr>
          <p:cNvSpPr>
            <a:spLocks noGrp="1"/>
          </p:cNvSpPr>
          <p:nvPr>
            <p:ph type="pic" sz="quarter" idx="15" hasCustomPrompt="1"/>
          </p:nvPr>
        </p:nvSpPr>
        <p:spPr>
          <a:xfrm>
            <a:off x="5381624" y="1688400"/>
            <a:ext cx="6772275" cy="5093400"/>
          </a:xfrm>
          <a:custGeom>
            <a:avLst/>
            <a:gdLst>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5169600 h 5169600"/>
              <a:gd name="connsiteX4" fmla="*/ 6838400 w 6838800"/>
              <a:gd name="connsiteY4" fmla="*/ 4440900 h 5169600"/>
              <a:gd name="connsiteX5" fmla="*/ 6099563 w 6838800"/>
              <a:gd name="connsiteY5" fmla="*/ 5169600 h 5169600"/>
              <a:gd name="connsiteX6" fmla="*/ 0 w 6838800"/>
              <a:gd name="connsiteY6" fmla="*/ 5169600 h 5169600"/>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4440900 h 5169600"/>
              <a:gd name="connsiteX4" fmla="*/ 6099563 w 6838800"/>
              <a:gd name="connsiteY4" fmla="*/ 5169600 h 5169600"/>
              <a:gd name="connsiteX5" fmla="*/ 0 w 6838800"/>
              <a:gd name="connsiteY5" fmla="*/ 5169600 h 5169600"/>
              <a:gd name="connsiteX6" fmla="*/ 0 w 6838800"/>
              <a:gd name="connsiteY6" fmla="*/ 0 h 5169600"/>
              <a:gd name="connsiteX0" fmla="*/ 0 w 6838800"/>
              <a:gd name="connsiteY0" fmla="*/ 0 h 5169600"/>
              <a:gd name="connsiteX1" fmla="*/ 6838800 w 6838800"/>
              <a:gd name="connsiteY1" fmla="*/ 0 h 5169600"/>
              <a:gd name="connsiteX2" fmla="*/ 6838400 w 6838800"/>
              <a:gd name="connsiteY2" fmla="*/ 4440900 h 5169600"/>
              <a:gd name="connsiteX3" fmla="*/ 6099563 w 6838800"/>
              <a:gd name="connsiteY3" fmla="*/ 5169600 h 5169600"/>
              <a:gd name="connsiteX4" fmla="*/ 0 w 6838800"/>
              <a:gd name="connsiteY4" fmla="*/ 5169600 h 5169600"/>
              <a:gd name="connsiteX5" fmla="*/ 0 w 6838800"/>
              <a:gd name="connsiteY5" fmla="*/ 0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800" h="5169600">
                <a:moveTo>
                  <a:pt x="0" y="0"/>
                </a:moveTo>
                <a:lnTo>
                  <a:pt x="6838800" y="0"/>
                </a:lnTo>
                <a:cubicBezTo>
                  <a:pt x="6838667" y="1480300"/>
                  <a:pt x="6838533" y="2960600"/>
                  <a:pt x="6838400" y="4440900"/>
                </a:cubicBezTo>
                <a:lnTo>
                  <a:pt x="6099563" y="5169600"/>
                </a:lnTo>
                <a:lnTo>
                  <a:pt x="0" y="51696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6" name="object 2">
            <a:extLst>
              <a:ext uri="{FF2B5EF4-FFF2-40B4-BE49-F238E27FC236}">
                <a16:creationId xmlns:a16="http://schemas.microsoft.com/office/drawing/2014/main" id="{88BF7F3D-5838-8F3D-C3A2-CD4CA32CB36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384843" y="421200"/>
            <a:ext cx="1447800" cy="279182"/>
          </a:xfrm>
          <a:prstGeom prst="rect">
            <a:avLst/>
          </a:prstGeom>
        </p:spPr>
      </p:pic>
      <p:sp>
        <p:nvSpPr>
          <p:cNvPr id="14" name="Picture Placeholder 13">
            <a:extLst>
              <a:ext uri="{FF2B5EF4-FFF2-40B4-BE49-F238E27FC236}">
                <a16:creationId xmlns:a16="http://schemas.microsoft.com/office/drawing/2014/main" id="{553AD292-282D-9165-124E-AD8572937E39}"/>
              </a:ext>
            </a:extLst>
          </p:cNvPr>
          <p:cNvSpPr>
            <a:spLocks noGrp="1"/>
          </p:cNvSpPr>
          <p:nvPr>
            <p:ph type="pic" sz="quarter" idx="16" hasCustomPrompt="1"/>
          </p:nvPr>
        </p:nvSpPr>
        <p:spPr>
          <a:xfrm>
            <a:off x="50006" y="1688401"/>
            <a:ext cx="5283993" cy="5093400"/>
          </a:xfrm>
          <a:custGeom>
            <a:avLst/>
            <a:gdLst>
              <a:gd name="connsiteX0" fmla="*/ 0 w 5346000"/>
              <a:gd name="connsiteY0" fmla="*/ 0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0 w 5346000"/>
              <a:gd name="connsiteY0" fmla="*/ 2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7228 w 5346000"/>
              <a:gd name="connsiteY4" fmla="*/ 429377 h 5169600"/>
              <a:gd name="connsiteX5" fmla="*/ 552450 w 5346000"/>
              <a:gd name="connsiteY5" fmla="*/ 8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000" h="5169600">
                <a:moveTo>
                  <a:pt x="552450" y="8"/>
                </a:moveTo>
                <a:lnTo>
                  <a:pt x="5346000" y="0"/>
                </a:lnTo>
                <a:lnTo>
                  <a:pt x="5346000" y="5169600"/>
                </a:lnTo>
                <a:lnTo>
                  <a:pt x="0" y="5169600"/>
                </a:lnTo>
                <a:cubicBezTo>
                  <a:pt x="2409" y="3589526"/>
                  <a:pt x="4819" y="2009451"/>
                  <a:pt x="7228" y="429377"/>
                </a:cubicBezTo>
                <a:lnTo>
                  <a:pt x="552450" y="8"/>
                </a:lnTo>
                <a:close/>
              </a:path>
            </a:pathLst>
          </a:custGeom>
        </p:spPr>
        <p:txBody>
          <a:bodyPr wrap="square" anchor="ctr" anchorCtr="0">
            <a:noAutofit/>
          </a:bodyPr>
          <a:lstStyle>
            <a:lvl1pPr algn="ctr">
              <a:defRPr/>
            </a:lvl1pPr>
          </a:lstStyle>
          <a:p>
            <a:r>
              <a:rPr lang="en-AU"/>
              <a:t>Click icon to Insert image here</a:t>
            </a:r>
          </a:p>
        </p:txBody>
      </p:sp>
      <p:sp>
        <p:nvSpPr>
          <p:cNvPr id="20" name="Text Placeholder 19">
            <a:extLst>
              <a:ext uri="{FF2B5EF4-FFF2-40B4-BE49-F238E27FC236}">
                <a16:creationId xmlns:a16="http://schemas.microsoft.com/office/drawing/2014/main" id="{3AA472DA-C575-FFD1-5C93-1F6F2670B0D1}"/>
              </a:ext>
            </a:extLst>
          </p:cNvPr>
          <p:cNvSpPr>
            <a:spLocks noGrp="1"/>
          </p:cNvSpPr>
          <p:nvPr>
            <p:ph type="body" sz="quarter" idx="17"/>
          </p:nvPr>
        </p:nvSpPr>
        <p:spPr>
          <a:xfrm>
            <a:off x="581849"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
        <p:nvSpPr>
          <p:cNvPr id="21" name="Text Placeholder 19">
            <a:extLst>
              <a:ext uri="{FF2B5EF4-FFF2-40B4-BE49-F238E27FC236}">
                <a16:creationId xmlns:a16="http://schemas.microsoft.com/office/drawing/2014/main" id="{86DAEED5-DF47-16CB-FA1F-FF5875914975}"/>
              </a:ext>
            </a:extLst>
          </p:cNvPr>
          <p:cNvSpPr>
            <a:spLocks noGrp="1"/>
          </p:cNvSpPr>
          <p:nvPr>
            <p:ph type="body" sz="quarter" idx="18"/>
          </p:nvPr>
        </p:nvSpPr>
        <p:spPr>
          <a:xfrm>
            <a:off x="7278275"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2343013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ighlights &amp; Chart">
    <p:bg>
      <p:bgPr>
        <a:solidFill>
          <a:srgbClr val="E9F5F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BF50F0E-5FD8-B92B-42F6-FC51313D8978}"/>
              </a:ext>
            </a:extLst>
          </p:cNvPr>
          <p:cNvSpPr/>
          <p:nvPr userDrawn="1"/>
        </p:nvSpPr>
        <p:spPr>
          <a:xfrm>
            <a:off x="2077677" y="1509068"/>
            <a:ext cx="10114324" cy="5348932"/>
          </a:xfrm>
          <a:custGeom>
            <a:avLst/>
            <a:gdLst>
              <a:gd name="connsiteX0" fmla="*/ 0 w 10114324"/>
              <a:gd name="connsiteY0" fmla="*/ 0 h 5362060"/>
              <a:gd name="connsiteX1" fmla="*/ 326868 w 10114324"/>
              <a:gd name="connsiteY1" fmla="*/ 0 h 5362060"/>
              <a:gd name="connsiteX2" fmla="*/ 330009 w 10114324"/>
              <a:gd name="connsiteY2" fmla="*/ 0 h 5362060"/>
              <a:gd name="connsiteX3" fmla="*/ 10114324 w 10114324"/>
              <a:gd name="connsiteY3" fmla="*/ 0 h 5362060"/>
              <a:gd name="connsiteX4" fmla="*/ 10114324 w 10114324"/>
              <a:gd name="connsiteY4" fmla="*/ 5362060 h 5362060"/>
              <a:gd name="connsiteX5" fmla="*/ 326868 w 10114324"/>
              <a:gd name="connsiteY5" fmla="*/ 5362060 h 5362060"/>
              <a:gd name="connsiteX6" fmla="*/ 326868 w 10114324"/>
              <a:gd name="connsiteY6" fmla="*/ 312001 h 53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4324" h="5362060">
                <a:moveTo>
                  <a:pt x="0" y="0"/>
                </a:moveTo>
                <a:lnTo>
                  <a:pt x="326868" y="0"/>
                </a:lnTo>
                <a:lnTo>
                  <a:pt x="330009" y="0"/>
                </a:lnTo>
                <a:lnTo>
                  <a:pt x="10114324" y="0"/>
                </a:lnTo>
                <a:lnTo>
                  <a:pt x="10114324" y="5362060"/>
                </a:lnTo>
                <a:lnTo>
                  <a:pt x="326868" y="5362060"/>
                </a:lnTo>
                <a:lnTo>
                  <a:pt x="326868" y="31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AU"/>
              <a:t> 	</a:t>
            </a:r>
          </a:p>
        </p:txBody>
      </p:sp>
      <p:sp>
        <p:nvSpPr>
          <p:cNvPr id="6" name="Title 5">
            <a:extLst>
              <a:ext uri="{FF2B5EF4-FFF2-40B4-BE49-F238E27FC236}">
                <a16:creationId xmlns:a16="http://schemas.microsoft.com/office/drawing/2014/main" id="{455FCADD-E2B5-9263-3CFE-751935AEEDC1}"/>
              </a:ext>
            </a:extLst>
          </p:cNvPr>
          <p:cNvSpPr>
            <a:spLocks noGrp="1"/>
          </p:cNvSpPr>
          <p:nvPr>
            <p:ph type="title"/>
          </p:nvPr>
        </p:nvSpPr>
        <p:spPr/>
        <p:txBody>
          <a:bodyPr/>
          <a:lstStyle>
            <a:lvl1pPr>
              <a:defRPr>
                <a:solidFill>
                  <a:srgbClr val="2E3A3C"/>
                </a:solidFill>
              </a:defRPr>
            </a:lvl1pPr>
          </a:lstStyle>
          <a:p>
            <a:r>
              <a:rPr lang="en-US"/>
              <a:t>Click to edit Master title style</a:t>
            </a:r>
            <a:endParaRPr lang="en-AU"/>
          </a:p>
        </p:txBody>
      </p:sp>
      <p:sp>
        <p:nvSpPr>
          <p:cNvPr id="8" name="object 22">
            <a:extLst>
              <a:ext uri="{FF2B5EF4-FFF2-40B4-BE49-F238E27FC236}">
                <a16:creationId xmlns:a16="http://schemas.microsoft.com/office/drawing/2014/main" id="{93F63826-D20A-0127-61AE-8A15D692F8FC}"/>
              </a:ext>
            </a:extLst>
          </p:cNvPr>
          <p:cNvSpPr/>
          <p:nvPr userDrawn="1"/>
        </p:nvSpPr>
        <p:spPr>
          <a:xfrm>
            <a:off x="347300" y="1815128"/>
            <a:ext cx="1555750" cy="0"/>
          </a:xfrm>
          <a:custGeom>
            <a:avLst/>
            <a:gdLst/>
            <a:ahLst/>
            <a:cxnLst/>
            <a:rect l="l" t="t" r="r" b="b"/>
            <a:pathLst>
              <a:path w="1555750">
                <a:moveTo>
                  <a:pt x="0" y="0"/>
                </a:moveTo>
                <a:lnTo>
                  <a:pt x="1555711" y="0"/>
                </a:lnTo>
              </a:path>
            </a:pathLst>
          </a:custGeom>
          <a:ln w="50800">
            <a:solidFill>
              <a:schemeClr val="accent4"/>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35E1324C-3121-0DA9-0F3C-3A819EB601A9}"/>
              </a:ext>
            </a:extLst>
          </p:cNvPr>
          <p:cNvSpPr>
            <a:spLocks noGrp="1"/>
          </p:cNvSpPr>
          <p:nvPr>
            <p:ph type="body" sz="quarter" idx="12"/>
          </p:nvPr>
        </p:nvSpPr>
        <p:spPr>
          <a:xfrm>
            <a:off x="347301" y="1918493"/>
            <a:ext cx="1555750" cy="2919413"/>
          </a:xfrm>
        </p:spPr>
        <p:txBody>
          <a:bodyPr/>
          <a:lstStyle>
            <a:lvl1pPr>
              <a:lnSpc>
                <a:spcPts val="1400"/>
              </a:lnSpc>
              <a:spcAft>
                <a:spcPts val="300"/>
              </a:spcAft>
              <a:defRPr sz="120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a:lnSpc>
                <a:spcPct val="100000"/>
              </a:lnSpc>
              <a:spcAft>
                <a:spcPts val="300"/>
              </a:spcAft>
              <a:defRPr sz="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object 4">
            <a:extLst>
              <a:ext uri="{FF2B5EF4-FFF2-40B4-BE49-F238E27FC236}">
                <a16:creationId xmlns:a16="http://schemas.microsoft.com/office/drawing/2014/main" id="{F22FBBDA-455D-DA39-2367-FA8BCFF5803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4" name="Footer Placeholder 13">
            <a:extLst>
              <a:ext uri="{FF2B5EF4-FFF2-40B4-BE49-F238E27FC236}">
                <a16:creationId xmlns:a16="http://schemas.microsoft.com/office/drawing/2014/main" id="{82A24047-1A8C-88A1-3EE6-6ED84A89D93C}"/>
              </a:ext>
            </a:extLst>
          </p:cNvPr>
          <p:cNvSpPr>
            <a:spLocks noGrp="1"/>
          </p:cNvSpPr>
          <p:nvPr>
            <p:ph type="ftr" sz="quarter" idx="13"/>
          </p:nvPr>
        </p:nvSpPr>
        <p:spPr/>
        <p:txBody>
          <a:bodyPr/>
          <a:lstStyle/>
          <a:p>
            <a:r>
              <a:rPr lang="en-AU"/>
              <a:t>SciDev | IChemE Webinar </a:t>
            </a:r>
          </a:p>
        </p:txBody>
      </p:sp>
      <p:pic>
        <p:nvPicPr>
          <p:cNvPr id="18" name="object 2">
            <a:extLst>
              <a:ext uri="{FF2B5EF4-FFF2-40B4-BE49-F238E27FC236}">
                <a16:creationId xmlns:a16="http://schemas.microsoft.com/office/drawing/2014/main" id="{5AB4C92E-C7AB-D646-92FE-BF121521E3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20" name="Chart Placeholder 19">
            <a:extLst>
              <a:ext uri="{FF2B5EF4-FFF2-40B4-BE49-F238E27FC236}">
                <a16:creationId xmlns:a16="http://schemas.microsoft.com/office/drawing/2014/main" id="{4D179535-667C-57DF-52E8-AB567253EB5B}"/>
              </a:ext>
            </a:extLst>
          </p:cNvPr>
          <p:cNvSpPr>
            <a:spLocks noGrp="1"/>
          </p:cNvSpPr>
          <p:nvPr>
            <p:ph type="chart" sz="quarter" idx="14" hasCustomPrompt="1"/>
          </p:nvPr>
        </p:nvSpPr>
        <p:spPr>
          <a:xfrm>
            <a:off x="3290399" y="1915199"/>
            <a:ext cx="6206400" cy="4089600"/>
          </a:xfrm>
        </p:spPr>
        <p:txBody>
          <a:bodyPr anchor="ctr" anchorCtr="0"/>
          <a:lstStyle>
            <a:lvl1pPr algn="ctr">
              <a:defRPr sz="1200"/>
            </a:lvl1pPr>
          </a:lstStyle>
          <a:p>
            <a:r>
              <a:rPr lang="en-AU"/>
              <a:t>Click Chart icon to insert Chart here</a:t>
            </a:r>
          </a:p>
        </p:txBody>
      </p:sp>
      <p:sp>
        <p:nvSpPr>
          <p:cNvPr id="21" name="Text Placeholder 12">
            <a:extLst>
              <a:ext uri="{FF2B5EF4-FFF2-40B4-BE49-F238E27FC236}">
                <a16:creationId xmlns:a16="http://schemas.microsoft.com/office/drawing/2014/main" id="{95FFA8FC-991A-3FA7-3AE4-B532DEC27B5A}"/>
              </a:ext>
            </a:extLst>
          </p:cNvPr>
          <p:cNvSpPr>
            <a:spLocks noGrp="1"/>
          </p:cNvSpPr>
          <p:nvPr>
            <p:ph type="body" sz="quarter" idx="15"/>
          </p:nvPr>
        </p:nvSpPr>
        <p:spPr>
          <a:xfrm>
            <a:off x="10015199" y="2258870"/>
            <a:ext cx="1769280"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2" name="Text Placeholder 12">
            <a:extLst>
              <a:ext uri="{FF2B5EF4-FFF2-40B4-BE49-F238E27FC236}">
                <a16:creationId xmlns:a16="http://schemas.microsoft.com/office/drawing/2014/main" id="{8F978A9C-5709-F458-20E4-A3D224D86E4C}"/>
              </a:ext>
            </a:extLst>
          </p:cNvPr>
          <p:cNvSpPr>
            <a:spLocks noGrp="1"/>
          </p:cNvSpPr>
          <p:nvPr>
            <p:ph type="body" sz="quarter" idx="16"/>
          </p:nvPr>
        </p:nvSpPr>
        <p:spPr>
          <a:xfrm>
            <a:off x="10416479" y="2701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3" name="Picture Placeholder 8">
            <a:extLst>
              <a:ext uri="{FF2B5EF4-FFF2-40B4-BE49-F238E27FC236}">
                <a16:creationId xmlns:a16="http://schemas.microsoft.com/office/drawing/2014/main" id="{ED3AB6B2-6727-E888-0E90-1A79F137C893}"/>
              </a:ext>
            </a:extLst>
          </p:cNvPr>
          <p:cNvSpPr>
            <a:spLocks noGrp="1"/>
          </p:cNvSpPr>
          <p:nvPr>
            <p:ph type="pic" sz="quarter" idx="17" hasCustomPrompt="1"/>
          </p:nvPr>
        </p:nvSpPr>
        <p:spPr>
          <a:xfrm>
            <a:off x="10019920" y="2749186"/>
            <a:ext cx="288000" cy="288000"/>
          </a:xfrm>
        </p:spPr>
        <p:txBody>
          <a:bodyPr anchor="ctr" anchorCtr="0"/>
          <a:lstStyle>
            <a:lvl1pPr algn="ctr">
              <a:lnSpc>
                <a:spcPct val="100000"/>
              </a:lnSpc>
              <a:defRPr sz="600" b="0"/>
            </a:lvl1pPr>
          </a:lstStyle>
          <a:p>
            <a:r>
              <a:rPr lang="en-AU"/>
              <a:t>Insert icon here</a:t>
            </a:r>
          </a:p>
        </p:txBody>
      </p:sp>
      <p:sp>
        <p:nvSpPr>
          <p:cNvPr id="24" name="Text Placeholder 12">
            <a:extLst>
              <a:ext uri="{FF2B5EF4-FFF2-40B4-BE49-F238E27FC236}">
                <a16:creationId xmlns:a16="http://schemas.microsoft.com/office/drawing/2014/main" id="{53917097-2FAC-68FA-7248-3F8A2E00D025}"/>
              </a:ext>
            </a:extLst>
          </p:cNvPr>
          <p:cNvSpPr>
            <a:spLocks noGrp="1"/>
          </p:cNvSpPr>
          <p:nvPr>
            <p:ph type="body" sz="quarter" idx="18"/>
          </p:nvPr>
        </p:nvSpPr>
        <p:spPr>
          <a:xfrm>
            <a:off x="10015199" y="3392345"/>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5" name="Text Placeholder 12">
            <a:extLst>
              <a:ext uri="{FF2B5EF4-FFF2-40B4-BE49-F238E27FC236}">
                <a16:creationId xmlns:a16="http://schemas.microsoft.com/office/drawing/2014/main" id="{D425CC7C-4317-F002-110B-4DCC18610BF2}"/>
              </a:ext>
            </a:extLst>
          </p:cNvPr>
          <p:cNvSpPr>
            <a:spLocks noGrp="1"/>
          </p:cNvSpPr>
          <p:nvPr>
            <p:ph type="body" sz="quarter" idx="19"/>
          </p:nvPr>
        </p:nvSpPr>
        <p:spPr>
          <a:xfrm>
            <a:off x="10416479" y="3834896"/>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6" name="Picture Placeholder 8">
            <a:extLst>
              <a:ext uri="{FF2B5EF4-FFF2-40B4-BE49-F238E27FC236}">
                <a16:creationId xmlns:a16="http://schemas.microsoft.com/office/drawing/2014/main" id="{D1E3506C-6890-5185-032C-FE20462B366C}"/>
              </a:ext>
            </a:extLst>
          </p:cNvPr>
          <p:cNvSpPr>
            <a:spLocks noGrp="1"/>
          </p:cNvSpPr>
          <p:nvPr>
            <p:ph type="pic" sz="quarter" idx="20" hasCustomPrompt="1"/>
          </p:nvPr>
        </p:nvSpPr>
        <p:spPr>
          <a:xfrm>
            <a:off x="10019920" y="3882661"/>
            <a:ext cx="288000" cy="288000"/>
          </a:xfrm>
        </p:spPr>
        <p:txBody>
          <a:bodyPr anchor="ctr" anchorCtr="0"/>
          <a:lstStyle>
            <a:lvl1pPr algn="ctr">
              <a:lnSpc>
                <a:spcPct val="100000"/>
              </a:lnSpc>
              <a:defRPr sz="600" b="0"/>
            </a:lvl1pPr>
          </a:lstStyle>
          <a:p>
            <a:r>
              <a:rPr lang="en-AU"/>
              <a:t>Insert icon here</a:t>
            </a:r>
          </a:p>
        </p:txBody>
      </p:sp>
      <p:sp>
        <p:nvSpPr>
          <p:cNvPr id="27" name="Text Placeholder 12">
            <a:extLst>
              <a:ext uri="{FF2B5EF4-FFF2-40B4-BE49-F238E27FC236}">
                <a16:creationId xmlns:a16="http://schemas.microsoft.com/office/drawing/2014/main" id="{8789A1CA-F801-6D89-5D2D-CEBFE8ED842A}"/>
              </a:ext>
            </a:extLst>
          </p:cNvPr>
          <p:cNvSpPr>
            <a:spLocks noGrp="1"/>
          </p:cNvSpPr>
          <p:nvPr>
            <p:ph type="body" sz="quarter" idx="21"/>
          </p:nvPr>
        </p:nvSpPr>
        <p:spPr>
          <a:xfrm>
            <a:off x="10015199" y="4544870"/>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8" name="Text Placeholder 12">
            <a:extLst>
              <a:ext uri="{FF2B5EF4-FFF2-40B4-BE49-F238E27FC236}">
                <a16:creationId xmlns:a16="http://schemas.microsoft.com/office/drawing/2014/main" id="{EDB900C7-64B1-0F89-7B39-BF5F06A58C43}"/>
              </a:ext>
            </a:extLst>
          </p:cNvPr>
          <p:cNvSpPr>
            <a:spLocks noGrp="1"/>
          </p:cNvSpPr>
          <p:nvPr>
            <p:ph type="body" sz="quarter" idx="22"/>
          </p:nvPr>
        </p:nvSpPr>
        <p:spPr>
          <a:xfrm>
            <a:off x="10416479" y="4987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9" name="Picture Placeholder 8">
            <a:extLst>
              <a:ext uri="{FF2B5EF4-FFF2-40B4-BE49-F238E27FC236}">
                <a16:creationId xmlns:a16="http://schemas.microsoft.com/office/drawing/2014/main" id="{9BA8CA96-EF30-F5CE-4A7C-6AC1C92BB260}"/>
              </a:ext>
            </a:extLst>
          </p:cNvPr>
          <p:cNvSpPr>
            <a:spLocks noGrp="1"/>
          </p:cNvSpPr>
          <p:nvPr>
            <p:ph type="pic" sz="quarter" idx="23" hasCustomPrompt="1"/>
          </p:nvPr>
        </p:nvSpPr>
        <p:spPr>
          <a:xfrm>
            <a:off x="10019920" y="5035186"/>
            <a:ext cx="288000" cy="288000"/>
          </a:xfrm>
        </p:spPr>
        <p:txBody>
          <a:bodyPr anchor="ctr" anchorCtr="0"/>
          <a:lstStyle>
            <a:lvl1pPr algn="ctr">
              <a:lnSpc>
                <a:spcPct val="100000"/>
              </a:lnSpc>
              <a:defRPr sz="600" b="0"/>
            </a:lvl1pPr>
          </a:lstStyle>
          <a:p>
            <a:r>
              <a:rPr lang="en-AU"/>
              <a:t>Insert icon here</a:t>
            </a:r>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1613864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Image Shape">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AU"/>
              <a:t>SciDev | IChemE Webinar </a:t>
            </a:r>
          </a:p>
        </p:txBody>
      </p:sp>
      <p:pic>
        <p:nvPicPr>
          <p:cNvPr id="5" name="object 2">
            <a:extLst>
              <a:ext uri="{FF2B5EF4-FFF2-40B4-BE49-F238E27FC236}">
                <a16:creationId xmlns:a16="http://schemas.microsoft.com/office/drawing/2014/main" id="{F0BF8B5B-02F6-4102-958A-7FAD2CB2889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
        <p:nvSpPr>
          <p:cNvPr id="8" name="Content Placeholder 7">
            <a:extLst>
              <a:ext uri="{FF2B5EF4-FFF2-40B4-BE49-F238E27FC236}">
                <a16:creationId xmlns:a16="http://schemas.microsoft.com/office/drawing/2014/main" id="{C663C1CA-4C5A-6921-CB65-932FDE410884}"/>
              </a:ext>
            </a:extLst>
          </p:cNvPr>
          <p:cNvSpPr>
            <a:spLocks noGrp="1"/>
          </p:cNvSpPr>
          <p:nvPr>
            <p:ph sz="quarter" idx="12"/>
          </p:nvPr>
        </p:nvSpPr>
        <p:spPr>
          <a:xfrm>
            <a:off x="349200" y="1879200"/>
            <a:ext cx="6916930" cy="4132800"/>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Picture Placeholder 12">
            <a:extLst>
              <a:ext uri="{FF2B5EF4-FFF2-40B4-BE49-F238E27FC236}">
                <a16:creationId xmlns:a16="http://schemas.microsoft.com/office/drawing/2014/main" id="{46E79123-1E62-F973-3F89-91159207D1A6}"/>
              </a:ext>
            </a:extLst>
          </p:cNvPr>
          <p:cNvSpPr>
            <a:spLocks noGrp="1"/>
          </p:cNvSpPr>
          <p:nvPr>
            <p:ph type="pic" sz="quarter" idx="13" hasCustomPrompt="1"/>
          </p:nvPr>
        </p:nvSpPr>
        <p:spPr>
          <a:xfrm>
            <a:off x="7584000" y="0"/>
            <a:ext cx="4608000" cy="4555224"/>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sp>
        <p:nvSpPr>
          <p:cNvPr id="15" name="Content Placeholder 7">
            <a:extLst>
              <a:ext uri="{FF2B5EF4-FFF2-40B4-BE49-F238E27FC236}">
                <a16:creationId xmlns:a16="http://schemas.microsoft.com/office/drawing/2014/main" id="{A1BAD863-5738-0562-B68E-0B4B09C99005}"/>
              </a:ext>
            </a:extLst>
          </p:cNvPr>
          <p:cNvSpPr>
            <a:spLocks noGrp="1"/>
          </p:cNvSpPr>
          <p:nvPr>
            <p:ph sz="quarter" idx="14"/>
          </p:nvPr>
        </p:nvSpPr>
        <p:spPr>
          <a:xfrm>
            <a:off x="8211234" y="4239090"/>
            <a:ext cx="3980765" cy="1772909"/>
          </a:xfrm>
        </p:spPr>
        <p:txBody>
          <a:bodyPr/>
          <a:lstStyle>
            <a:lvl1pPr>
              <a:lnSpc>
                <a:spcPts val="1600"/>
              </a:lnSpc>
              <a:defRPr sz="1200">
                <a:solidFill>
                  <a:schemeClr val="bg1"/>
                </a:solidFill>
              </a:defRPr>
            </a:lvl1pPr>
            <a:lvl2pPr>
              <a:lnSpc>
                <a:spcPts val="1600"/>
              </a:lnSpc>
              <a:defRPr sz="1200">
                <a:solidFill>
                  <a:schemeClr val="bg1"/>
                </a:solidFill>
              </a:defRPr>
            </a:lvl2pPr>
            <a:lvl3pPr>
              <a:lnSpc>
                <a:spcPts val="1600"/>
              </a:lnSpc>
              <a:buClr>
                <a:schemeClr val="bg1"/>
              </a:buClr>
              <a:defRPr sz="1200">
                <a:solidFill>
                  <a:schemeClr val="bg1"/>
                </a:solidFill>
              </a:defRPr>
            </a:lvl3pPr>
            <a:lvl4pPr>
              <a:lnSpc>
                <a:spcPts val="1600"/>
              </a:lnSpc>
              <a:buClr>
                <a:schemeClr val="bg1"/>
              </a:buClr>
              <a:defRPr sz="1200">
                <a:solidFill>
                  <a:schemeClr val="bg1"/>
                </a:solidFill>
              </a:defRPr>
            </a:lvl4pPr>
            <a:lvl5pPr>
              <a:lnSpc>
                <a:spcPts val="1600"/>
              </a:lnSpc>
              <a:buClr>
                <a:schemeClr val="bg1"/>
              </a:buClr>
              <a:defRPr sz="1200">
                <a:solidFill>
                  <a:schemeClr val="bg1"/>
                </a:solidFill>
              </a:defRPr>
            </a:lvl5pPr>
            <a:lvl6pPr>
              <a:lnSpc>
                <a:spcPts val="1600"/>
              </a:lnSpc>
              <a:buClr>
                <a:schemeClr val="bg1"/>
              </a:buClr>
              <a:defRPr sz="1200">
                <a:solidFill>
                  <a:schemeClr val="bg1"/>
                </a:solidFill>
              </a:defRPr>
            </a:lvl6pPr>
            <a:lvl7pPr>
              <a:lnSpc>
                <a:spcPts val="1600"/>
              </a:lnSpc>
              <a:buClr>
                <a:schemeClr val="bg1"/>
              </a:buClr>
              <a:defRPr sz="1200">
                <a:solidFill>
                  <a:schemeClr val="bg1"/>
                </a:solidFill>
              </a:defRPr>
            </a:lvl7pPr>
            <a:lvl8pPr>
              <a:lnSpc>
                <a:spcPts val="1600"/>
              </a:lnSpc>
              <a:buClr>
                <a:schemeClr val="bg1"/>
              </a:buClr>
              <a:defRPr sz="1200">
                <a:solidFill>
                  <a:schemeClr val="bg1"/>
                </a:solidFill>
              </a:defRPr>
            </a:lvl8pPr>
            <a:lvl9pPr>
              <a:lnSpc>
                <a:spcPts val="1600"/>
              </a:lnSpc>
              <a:buClr>
                <a:schemeClr val="bg1"/>
              </a:buClr>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27142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_Image and Quo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1628775" y="956345"/>
            <a:ext cx="4137279" cy="1562400"/>
          </a:xfrm>
        </p:spPr>
        <p:txBody>
          <a:bodyPr/>
          <a:lstStyle>
            <a:lvl1pPr>
              <a:defRPr>
                <a:solidFill>
                  <a:srgbClr val="2E3A3C"/>
                </a:solidFill>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8AEFBAAC-F219-A34C-E6F5-59E60171703F}"/>
              </a:ext>
            </a:extLst>
          </p:cNvPr>
          <p:cNvCxnSpPr/>
          <p:nvPr userDrawn="1"/>
        </p:nvCxnSpPr>
        <p:spPr>
          <a:xfrm>
            <a:off x="3891564" y="3068960"/>
            <a:ext cx="0" cy="180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96090-DF06-DFC2-923B-BC487DE787AF}"/>
              </a:ext>
            </a:extLst>
          </p:cNvPr>
          <p:cNvCxnSpPr>
            <a:cxnSpLocks/>
          </p:cNvCxnSpPr>
          <p:nvPr userDrawn="1"/>
        </p:nvCxnSpPr>
        <p:spPr>
          <a:xfrm>
            <a:off x="6261192"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8621295" y="908720"/>
            <a:ext cx="0" cy="396024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753E8C0-67C4-73E1-3560-9054F21F95B9}"/>
              </a:ext>
            </a:extLst>
          </p:cNvPr>
          <p:cNvSpPr>
            <a:spLocks noGrp="1"/>
          </p:cNvSpPr>
          <p:nvPr>
            <p:ph type="body" sz="quarter" idx="15"/>
          </p:nvPr>
        </p:nvSpPr>
        <p:spPr>
          <a:xfrm>
            <a:off x="1628774" y="3068960"/>
            <a:ext cx="2118825"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a:extLst>
              <a:ext uri="{FF2B5EF4-FFF2-40B4-BE49-F238E27FC236}">
                <a16:creationId xmlns:a16="http://schemas.microsoft.com/office/drawing/2014/main" id="{B6EFA477-3C24-4F57-6B0D-AEA6CC2A9181}"/>
              </a:ext>
            </a:extLst>
          </p:cNvPr>
          <p:cNvSpPr>
            <a:spLocks noGrp="1"/>
          </p:cNvSpPr>
          <p:nvPr>
            <p:ph type="body" sz="quarter" idx="16"/>
          </p:nvPr>
        </p:nvSpPr>
        <p:spPr>
          <a:xfrm>
            <a:off x="4010024" y="3068960"/>
            <a:ext cx="2126253" cy="1800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353174" y="956345"/>
            <a:ext cx="2171781"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8717635" y="956345"/>
            <a:ext cx="2196000" cy="183600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8717635" y="3068960"/>
            <a:ext cx="2196000" cy="1800000"/>
          </a:xfrm>
        </p:spPr>
        <p:txBody>
          <a:bodyPr/>
          <a:lstStyle>
            <a:lvl1pPr marL="0">
              <a:lnSpc>
                <a:spcPct val="100000"/>
              </a:lnSpc>
              <a:spcAft>
                <a:spcPts val="0"/>
              </a:spcAft>
              <a:buFontTx/>
              <a:buNone/>
              <a:defRPr sz="1400" b="1">
                <a:solidFill>
                  <a:schemeClr val="accent4"/>
                </a:solidFill>
                <a:latin typeface="+mn-lt"/>
              </a:defRPr>
            </a:lvl1pPr>
            <a:lvl2pPr marL="0">
              <a:lnSpc>
                <a:spcPct val="100000"/>
              </a:lnSpc>
              <a:spcAft>
                <a:spcPts val="0"/>
              </a:spcAft>
              <a:buFontTx/>
              <a:buNone/>
              <a:defRPr sz="1400" b="1">
                <a:solidFill>
                  <a:schemeClr val="accent4"/>
                </a:solidFill>
                <a:latin typeface="+mn-lt"/>
              </a:defRPr>
            </a:lvl2pPr>
            <a:lvl3pPr marL="0" indent="0">
              <a:lnSpc>
                <a:spcPct val="100000"/>
              </a:lnSpc>
              <a:spcAft>
                <a:spcPts val="0"/>
              </a:spcAft>
              <a:buFontTx/>
              <a:buNone/>
              <a:defRPr sz="1400" b="1">
                <a:solidFill>
                  <a:schemeClr val="accent4"/>
                </a:solidFill>
                <a:latin typeface="+mn-lt"/>
              </a:defRPr>
            </a:lvl3pPr>
            <a:lvl4pPr marL="0" indent="0">
              <a:lnSpc>
                <a:spcPct val="100000"/>
              </a:lnSpc>
              <a:spcAft>
                <a:spcPts val="0"/>
              </a:spcAft>
              <a:buFontTx/>
              <a:buNone/>
              <a:defRPr sz="1400" b="1">
                <a:solidFill>
                  <a:schemeClr val="accent4"/>
                </a:solidFill>
                <a:latin typeface="+mn-lt"/>
              </a:defRPr>
            </a:lvl4pPr>
            <a:lvl5pPr marL="0" indent="0">
              <a:lnSpc>
                <a:spcPct val="100000"/>
              </a:lnSpc>
              <a:spcAft>
                <a:spcPts val="0"/>
              </a:spcAft>
              <a:buFontTx/>
              <a:buNone/>
              <a:defRPr sz="1400" b="1">
                <a:solidFill>
                  <a:schemeClr val="accent4"/>
                </a:solidFill>
                <a:latin typeface="+mn-lt"/>
              </a:defRPr>
            </a:lvl5pPr>
            <a:lvl6pPr marL="0" indent="0">
              <a:lnSpc>
                <a:spcPct val="100000"/>
              </a:lnSpc>
              <a:spcAft>
                <a:spcPts val="0"/>
              </a:spcAft>
              <a:buFontTx/>
              <a:buNone/>
              <a:defRPr sz="1400" b="1">
                <a:solidFill>
                  <a:schemeClr val="accent4"/>
                </a:solidFill>
                <a:latin typeface="+mn-lt"/>
              </a:defRPr>
            </a:lvl6pPr>
            <a:lvl7pPr marL="0" indent="0">
              <a:lnSpc>
                <a:spcPct val="100000"/>
              </a:lnSpc>
              <a:spcAft>
                <a:spcPts val="0"/>
              </a:spcAft>
              <a:buFontTx/>
              <a:buNone/>
              <a:defRPr sz="1400" b="1">
                <a:solidFill>
                  <a:schemeClr val="accent4"/>
                </a:solidFill>
                <a:latin typeface="+mn-lt"/>
              </a:defRPr>
            </a:lvl7pPr>
            <a:lvl8pPr marL="0" indent="0">
              <a:lnSpc>
                <a:spcPct val="100000"/>
              </a:lnSpc>
              <a:spcAft>
                <a:spcPts val="0"/>
              </a:spcAft>
              <a:buFontTx/>
              <a:buNone/>
              <a:defRPr sz="1400" b="1">
                <a:solidFill>
                  <a:schemeClr val="accent4"/>
                </a:solidFill>
                <a:latin typeface="+mn-lt"/>
              </a:defRPr>
            </a:lvl8pPr>
            <a:lvl9pPr marL="0" indent="0">
              <a:lnSpc>
                <a:spcPct val="100000"/>
              </a:lnSpc>
              <a:spcAft>
                <a:spcPts val="0"/>
              </a:spcAft>
              <a:buFontTx/>
              <a:buNone/>
              <a:defRPr sz="1400" b="1">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1628775" y="2545510"/>
            <a:ext cx="4137279"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7" name="Picture Placeholder 16">
            <a:extLst>
              <a:ext uri="{FF2B5EF4-FFF2-40B4-BE49-F238E27FC236}">
                <a16:creationId xmlns:a16="http://schemas.microsoft.com/office/drawing/2014/main" id="{532E6C04-2974-5A5F-C24A-C823A68A381B}"/>
              </a:ext>
            </a:extLst>
          </p:cNvPr>
          <p:cNvSpPr>
            <a:spLocks noGrp="1"/>
          </p:cNvSpPr>
          <p:nvPr>
            <p:ph type="pic" sz="quarter" idx="14" hasCustomPrompt="1"/>
          </p:nvPr>
        </p:nvSpPr>
        <p:spPr>
          <a:xfrm>
            <a:off x="0" y="0"/>
            <a:ext cx="12192000" cy="6859152"/>
          </a:xfrm>
          <a:custGeom>
            <a:avLst/>
            <a:gdLst>
              <a:gd name="connsiteX0" fmla="*/ 11452763 w 12192000"/>
              <a:gd name="connsiteY0" fmla="*/ 6858000 h 6859152"/>
              <a:gd name="connsiteX1" fmla="*/ 12191600 w 12192000"/>
              <a:gd name="connsiteY1" fmla="*/ 6858000 h 6859152"/>
              <a:gd name="connsiteX2" fmla="*/ 12191600 w 12192000"/>
              <a:gd name="connsiteY2" fmla="*/ 6859152 h 6859152"/>
              <a:gd name="connsiteX3" fmla="*/ 11451595 w 12192000"/>
              <a:gd name="connsiteY3" fmla="*/ 6859152 h 6859152"/>
              <a:gd name="connsiteX4" fmla="*/ 5316818 w 12192000"/>
              <a:gd name="connsiteY4" fmla="*/ 459909 h 6859152"/>
              <a:gd name="connsiteX5" fmla="*/ 5316818 w 12192000"/>
              <a:gd name="connsiteY5" fmla="*/ 462776 h 6859152"/>
              <a:gd name="connsiteX6" fmla="*/ 789709 w 12192000"/>
              <a:gd name="connsiteY6" fmla="*/ 462776 h 6859152"/>
              <a:gd name="connsiteX7" fmla="*/ 789709 w 12192000"/>
              <a:gd name="connsiteY7" fmla="*/ 6139612 h 6859152"/>
              <a:gd name="connsiteX8" fmla="*/ 1538520 w 12192000"/>
              <a:gd name="connsiteY8" fmla="*/ 5418101 h 6859152"/>
              <a:gd name="connsiteX9" fmla="*/ 5316818 w 12192000"/>
              <a:gd name="connsiteY9" fmla="*/ 5418101 h 6859152"/>
              <a:gd name="connsiteX10" fmla="*/ 5316818 w 12192000"/>
              <a:gd name="connsiteY10" fmla="*/ 5421685 h 6859152"/>
              <a:gd name="connsiteX11" fmla="*/ 11503494 w 12192000"/>
              <a:gd name="connsiteY11" fmla="*/ 5421685 h 6859152"/>
              <a:gd name="connsiteX12" fmla="*/ 11503494 w 12192000"/>
              <a:gd name="connsiteY12" fmla="*/ 459909 h 6859152"/>
              <a:gd name="connsiteX13" fmla="*/ 0 w 12192000"/>
              <a:gd name="connsiteY13" fmla="*/ 0 h 6859152"/>
              <a:gd name="connsiteX14" fmla="*/ 12192000 w 12192000"/>
              <a:gd name="connsiteY14" fmla="*/ 0 h 6859152"/>
              <a:gd name="connsiteX15" fmla="*/ 12192000 w 12192000"/>
              <a:gd name="connsiteY15" fmla="*/ 6858000 h 6859152"/>
              <a:gd name="connsiteX16" fmla="*/ 12191600 w 12192000"/>
              <a:gd name="connsiteY16" fmla="*/ 6858000 h 6859152"/>
              <a:gd name="connsiteX17" fmla="*/ 12191600 w 12192000"/>
              <a:gd name="connsiteY17" fmla="*/ 6129300 h 6859152"/>
              <a:gd name="connsiteX18" fmla="*/ 11452763 w 12192000"/>
              <a:gd name="connsiteY18" fmla="*/ 6858000 h 6859152"/>
              <a:gd name="connsiteX19" fmla="*/ 0 w 12192000"/>
              <a:gd name="connsiteY19"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9152">
                <a:moveTo>
                  <a:pt x="11452763" y="6858000"/>
                </a:moveTo>
                <a:lnTo>
                  <a:pt x="12191600" y="6858000"/>
                </a:lnTo>
                <a:lnTo>
                  <a:pt x="12191600" y="6859152"/>
                </a:lnTo>
                <a:lnTo>
                  <a:pt x="11451595" y="6859152"/>
                </a:lnTo>
                <a:close/>
                <a:moveTo>
                  <a:pt x="5316818" y="459909"/>
                </a:moveTo>
                <a:lnTo>
                  <a:pt x="5316818" y="462776"/>
                </a:lnTo>
                <a:lnTo>
                  <a:pt x="789709" y="462776"/>
                </a:lnTo>
                <a:lnTo>
                  <a:pt x="789709" y="6139612"/>
                </a:lnTo>
                <a:lnTo>
                  <a:pt x="1538520" y="5418101"/>
                </a:lnTo>
                <a:lnTo>
                  <a:pt x="5316818" y="5418101"/>
                </a:lnTo>
                <a:lnTo>
                  <a:pt x="5316818" y="5421685"/>
                </a:lnTo>
                <a:lnTo>
                  <a:pt x="11503494" y="5421685"/>
                </a:lnTo>
                <a:lnTo>
                  <a:pt x="11503494" y="459909"/>
                </a:lnTo>
                <a:close/>
                <a:moveTo>
                  <a:pt x="0" y="0"/>
                </a:moveTo>
                <a:lnTo>
                  <a:pt x="12192000" y="0"/>
                </a:lnTo>
                <a:lnTo>
                  <a:pt x="12192000" y="6858000"/>
                </a:lnTo>
                <a:lnTo>
                  <a:pt x="12191600" y="6858000"/>
                </a:lnTo>
                <a:lnTo>
                  <a:pt x="12191600" y="6129300"/>
                </a:lnTo>
                <a:lnTo>
                  <a:pt x="11452763"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1522800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G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10C36E-E951-F821-012F-C94748C55A8D}"/>
              </a:ext>
            </a:extLst>
          </p:cNvPr>
          <p:cNvSpPr>
            <a:spLocks noGrp="1"/>
          </p:cNvSpPr>
          <p:nvPr>
            <p:ph type="pic" sz="quarter" idx="21" hasCustomPrompt="1"/>
          </p:nvPr>
        </p:nvSpPr>
        <p:spPr>
          <a:xfrm>
            <a:off x="0" y="0"/>
            <a:ext cx="12189612" cy="6858000"/>
          </a:xfrm>
          <a:custGeom>
            <a:avLst/>
            <a:gdLst>
              <a:gd name="connsiteX0" fmla="*/ 0 w 12189310"/>
              <a:gd name="connsiteY0" fmla="*/ 0 h 6858000"/>
              <a:gd name="connsiteX1" fmla="*/ 12189310 w 12189310"/>
              <a:gd name="connsiteY1" fmla="*/ 0 h 6858000"/>
              <a:gd name="connsiteX2" fmla="*/ 12189310 w 12189310"/>
              <a:gd name="connsiteY2" fmla="*/ 4825690 h 6858000"/>
              <a:gd name="connsiteX3" fmla="*/ 12172148 w 12189310"/>
              <a:gd name="connsiteY3" fmla="*/ 483704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89310"/>
              <a:gd name="connsiteY0" fmla="*/ 0 h 6858000"/>
              <a:gd name="connsiteX1" fmla="*/ 12189310 w 12189310"/>
              <a:gd name="connsiteY1" fmla="*/ 0 h 6858000"/>
              <a:gd name="connsiteX2" fmla="*/ 12189310 w 12189310"/>
              <a:gd name="connsiteY2" fmla="*/ 4825690 h 6858000"/>
              <a:gd name="connsiteX3" fmla="*/ 12181673 w 12189310"/>
              <a:gd name="connsiteY3" fmla="*/ 512279 h 6858000"/>
              <a:gd name="connsiteX4" fmla="*/ 2232991 w 12189310"/>
              <a:gd name="connsiteY4" fmla="*/ 483704 h 6858000"/>
              <a:gd name="connsiteX5" fmla="*/ 2232991 w 12189310"/>
              <a:gd name="connsiteY5" fmla="*/ 6208643 h 6858000"/>
              <a:gd name="connsiteX6" fmla="*/ 2947658 w 12189310"/>
              <a:gd name="connsiteY6" fmla="*/ 5506278 h 6858000"/>
              <a:gd name="connsiteX7" fmla="*/ 12189310 w 12189310"/>
              <a:gd name="connsiteY7" fmla="*/ 5506278 h 6858000"/>
              <a:gd name="connsiteX8" fmla="*/ 12189310 w 12189310"/>
              <a:gd name="connsiteY8" fmla="*/ 6858000 h 6858000"/>
              <a:gd name="connsiteX9" fmla="*/ 0 w 12189310"/>
              <a:gd name="connsiteY9" fmla="*/ 6858000 h 6858000"/>
              <a:gd name="connsiteX10" fmla="*/ 0 w 12189310"/>
              <a:gd name="connsiteY10" fmla="*/ 0 h 6858000"/>
              <a:gd name="connsiteX0" fmla="*/ 0 w 12191766"/>
              <a:gd name="connsiteY0" fmla="*/ 0 h 6858000"/>
              <a:gd name="connsiteX1" fmla="*/ 12189310 w 12191766"/>
              <a:gd name="connsiteY1" fmla="*/ 0 h 6858000"/>
              <a:gd name="connsiteX2" fmla="*/ 12189310 w 12191766"/>
              <a:gd name="connsiteY2" fmla="*/ 4825690 h 6858000"/>
              <a:gd name="connsiteX3" fmla="*/ 12191198 w 12191766"/>
              <a:gd name="connsiteY3" fmla="*/ 512279 h 6858000"/>
              <a:gd name="connsiteX4" fmla="*/ 2232991 w 12191766"/>
              <a:gd name="connsiteY4" fmla="*/ 483704 h 6858000"/>
              <a:gd name="connsiteX5" fmla="*/ 2232991 w 12191766"/>
              <a:gd name="connsiteY5" fmla="*/ 6208643 h 6858000"/>
              <a:gd name="connsiteX6" fmla="*/ 2947658 w 12191766"/>
              <a:gd name="connsiteY6" fmla="*/ 5506278 h 6858000"/>
              <a:gd name="connsiteX7" fmla="*/ 12189310 w 12191766"/>
              <a:gd name="connsiteY7" fmla="*/ 5506278 h 6858000"/>
              <a:gd name="connsiteX8" fmla="*/ 12189310 w 12191766"/>
              <a:gd name="connsiteY8" fmla="*/ 6858000 h 6858000"/>
              <a:gd name="connsiteX9" fmla="*/ 0 w 12191766"/>
              <a:gd name="connsiteY9" fmla="*/ 6858000 h 6858000"/>
              <a:gd name="connsiteX10" fmla="*/ 0 w 12191766"/>
              <a:gd name="connsiteY10" fmla="*/ 0 h 6858000"/>
              <a:gd name="connsiteX0" fmla="*/ 0 w 12189612"/>
              <a:gd name="connsiteY0" fmla="*/ 0 h 6858000"/>
              <a:gd name="connsiteX1" fmla="*/ 12189310 w 12189612"/>
              <a:gd name="connsiteY1" fmla="*/ 0 h 6858000"/>
              <a:gd name="connsiteX2" fmla="*/ 12189310 w 12189612"/>
              <a:gd name="connsiteY2" fmla="*/ 4825690 h 6858000"/>
              <a:gd name="connsiteX3" fmla="*/ 12188816 w 12189612"/>
              <a:gd name="connsiteY3" fmla="*/ 517042 h 6858000"/>
              <a:gd name="connsiteX4" fmla="*/ 2232991 w 12189612"/>
              <a:gd name="connsiteY4" fmla="*/ 483704 h 6858000"/>
              <a:gd name="connsiteX5" fmla="*/ 2232991 w 12189612"/>
              <a:gd name="connsiteY5" fmla="*/ 6208643 h 6858000"/>
              <a:gd name="connsiteX6" fmla="*/ 2947658 w 12189612"/>
              <a:gd name="connsiteY6" fmla="*/ 5506278 h 6858000"/>
              <a:gd name="connsiteX7" fmla="*/ 12189310 w 12189612"/>
              <a:gd name="connsiteY7" fmla="*/ 5506278 h 6858000"/>
              <a:gd name="connsiteX8" fmla="*/ 12189310 w 12189612"/>
              <a:gd name="connsiteY8" fmla="*/ 6858000 h 6858000"/>
              <a:gd name="connsiteX9" fmla="*/ 0 w 12189612"/>
              <a:gd name="connsiteY9" fmla="*/ 6858000 h 6858000"/>
              <a:gd name="connsiteX10" fmla="*/ 0 w 1218961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12" h="6858000">
                <a:moveTo>
                  <a:pt x="0" y="0"/>
                </a:moveTo>
                <a:lnTo>
                  <a:pt x="12189310" y="0"/>
                </a:lnTo>
                <a:lnTo>
                  <a:pt x="12189310" y="4825690"/>
                </a:lnTo>
                <a:cubicBezTo>
                  <a:pt x="12186764" y="3387886"/>
                  <a:pt x="12191362" y="1954846"/>
                  <a:pt x="12188816" y="517042"/>
                </a:cubicBezTo>
                <a:lnTo>
                  <a:pt x="2232991" y="483704"/>
                </a:lnTo>
                <a:lnTo>
                  <a:pt x="2232991" y="6208643"/>
                </a:lnTo>
                <a:lnTo>
                  <a:pt x="2947658" y="5506278"/>
                </a:lnTo>
                <a:lnTo>
                  <a:pt x="12189310" y="5506278"/>
                </a:lnTo>
                <a:lnTo>
                  <a:pt x="12189310" y="6858000"/>
                </a:lnTo>
                <a:lnTo>
                  <a:pt x="0" y="68580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2971799" y="956345"/>
            <a:ext cx="2905125" cy="1482545"/>
          </a:xfrm>
        </p:spPr>
        <p:txBody>
          <a:bodyPr/>
          <a:lstStyle>
            <a:lvl1pPr>
              <a:defRPr>
                <a:solidFill>
                  <a:srgbClr val="2E3A3C"/>
                </a:solidFill>
              </a:defRPr>
            </a:lvl1pPr>
          </a:lstStyle>
          <a:p>
            <a:r>
              <a:rPr lang="en-US"/>
              <a:t>Click to edit Master title style</a:t>
            </a:r>
            <a:endParaRPr lang="en-AU"/>
          </a:p>
        </p:txBody>
      </p:sp>
      <p:cxnSp>
        <p:nvCxnSpPr>
          <p:cNvPr id="20" name="Straight Connector 19">
            <a:extLst>
              <a:ext uri="{FF2B5EF4-FFF2-40B4-BE49-F238E27FC236}">
                <a16:creationId xmlns:a16="http://schemas.microsoft.com/office/drawing/2014/main" id="{3E005A65-ED76-5C65-80E9-8AF2FBC6DBC4}"/>
              </a:ext>
            </a:extLst>
          </p:cNvPr>
          <p:cNvCxnSpPr>
            <a:cxnSpLocks/>
          </p:cNvCxnSpPr>
          <p:nvPr userDrawn="1"/>
        </p:nvCxnSpPr>
        <p:spPr>
          <a:xfrm>
            <a:off x="9083910" y="957600"/>
            <a:ext cx="0" cy="414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5">
            <a:extLst>
              <a:ext uri="{FF2B5EF4-FFF2-40B4-BE49-F238E27FC236}">
                <a16:creationId xmlns:a16="http://schemas.microsoft.com/office/drawing/2014/main" id="{7B671E9D-427C-EEFD-F123-0087571582FF}"/>
              </a:ext>
            </a:extLst>
          </p:cNvPr>
          <p:cNvSpPr>
            <a:spLocks noGrp="1"/>
          </p:cNvSpPr>
          <p:nvPr>
            <p:ph type="body" sz="quarter" idx="17"/>
          </p:nvPr>
        </p:nvSpPr>
        <p:spPr>
          <a:xfrm>
            <a:off x="6486524" y="956345"/>
            <a:ext cx="2450613" cy="3912615"/>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a:extLst>
              <a:ext uri="{FF2B5EF4-FFF2-40B4-BE49-F238E27FC236}">
                <a16:creationId xmlns:a16="http://schemas.microsoft.com/office/drawing/2014/main" id="{72D667E3-B281-D65F-F826-526B9CA613BF}"/>
              </a:ext>
            </a:extLst>
          </p:cNvPr>
          <p:cNvSpPr>
            <a:spLocks noGrp="1"/>
          </p:cNvSpPr>
          <p:nvPr>
            <p:ph type="body" sz="quarter" idx="18"/>
          </p:nvPr>
        </p:nvSpPr>
        <p:spPr>
          <a:xfrm>
            <a:off x="9458325" y="956345"/>
            <a:ext cx="2209800" cy="4137840"/>
          </a:xfrm>
        </p:spPr>
        <p:txBody>
          <a:bodyPr/>
          <a:lstStyle>
            <a:lvl1pPr>
              <a:lnSpc>
                <a:spcPts val="1300"/>
              </a:lnSpc>
              <a:spcAft>
                <a:spcPts val="300"/>
              </a:spcAft>
              <a:defRPr sz="900">
                <a:solidFill>
                  <a:schemeClr val="tx1"/>
                </a:solidFill>
                <a:latin typeface="+mn-lt"/>
              </a:defRPr>
            </a:lvl1pPr>
            <a:lvl2pPr>
              <a:lnSpc>
                <a:spcPts val="1300"/>
              </a:lnSpc>
              <a:spcAft>
                <a:spcPts val="300"/>
              </a:spcAft>
              <a:defRPr sz="900">
                <a:solidFill>
                  <a:schemeClr val="tx1"/>
                </a:solidFill>
                <a:latin typeface="+mn-lt"/>
              </a:defRPr>
            </a:lvl2pPr>
            <a:lvl3pPr>
              <a:lnSpc>
                <a:spcPts val="1300"/>
              </a:lnSpc>
              <a:spcAft>
                <a:spcPts val="300"/>
              </a:spcAft>
              <a:defRPr sz="900">
                <a:solidFill>
                  <a:schemeClr val="tx1"/>
                </a:solidFill>
                <a:latin typeface="+mn-lt"/>
              </a:defRPr>
            </a:lvl3pPr>
            <a:lvl4pPr>
              <a:lnSpc>
                <a:spcPts val="1300"/>
              </a:lnSpc>
              <a:spcAft>
                <a:spcPts val="300"/>
              </a:spcAft>
              <a:defRPr sz="900">
                <a:solidFill>
                  <a:schemeClr val="tx1"/>
                </a:solidFill>
                <a:latin typeface="+mn-lt"/>
              </a:defRPr>
            </a:lvl4pPr>
            <a:lvl5pPr>
              <a:lnSpc>
                <a:spcPts val="1300"/>
              </a:lnSpc>
              <a:spcAft>
                <a:spcPts val="300"/>
              </a:spcAft>
              <a:defRPr sz="900">
                <a:solidFill>
                  <a:schemeClr val="tx1"/>
                </a:solidFill>
                <a:latin typeface="+mn-lt"/>
              </a:defRPr>
            </a:lvl5pPr>
            <a:lvl6pPr>
              <a:lnSpc>
                <a:spcPts val="1300"/>
              </a:lnSpc>
              <a:spcAft>
                <a:spcPts val="300"/>
              </a:spcAft>
              <a:defRPr sz="900">
                <a:solidFill>
                  <a:schemeClr val="tx1"/>
                </a:solidFill>
                <a:latin typeface="+mn-lt"/>
              </a:defRPr>
            </a:lvl6pPr>
            <a:lvl7pPr>
              <a:lnSpc>
                <a:spcPts val="1300"/>
              </a:lnSpc>
              <a:spcAft>
                <a:spcPts val="300"/>
              </a:spcAft>
              <a:defRPr sz="900">
                <a:solidFill>
                  <a:schemeClr val="tx1"/>
                </a:solidFill>
                <a:latin typeface="+mn-lt"/>
              </a:defRPr>
            </a:lvl7pPr>
            <a:lvl8pPr>
              <a:lnSpc>
                <a:spcPts val="1300"/>
              </a:lnSpc>
              <a:spcAft>
                <a:spcPts val="300"/>
              </a:spcAft>
              <a:defRPr sz="900">
                <a:solidFill>
                  <a:schemeClr val="tx1"/>
                </a:solidFill>
                <a:latin typeface="+mn-lt"/>
              </a:defRPr>
            </a:lvl8pPr>
            <a:lvl9pPr>
              <a:lnSpc>
                <a:spcPts val="1300"/>
              </a:lnSpc>
              <a:spcAft>
                <a:spcPts val="300"/>
              </a:spcAft>
              <a:defRPr sz="9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5">
            <a:extLst>
              <a:ext uri="{FF2B5EF4-FFF2-40B4-BE49-F238E27FC236}">
                <a16:creationId xmlns:a16="http://schemas.microsoft.com/office/drawing/2014/main" id="{DD7B9C4E-8D57-D9ED-0657-B8775DC717AD}"/>
              </a:ext>
            </a:extLst>
          </p:cNvPr>
          <p:cNvSpPr>
            <a:spLocks noGrp="1"/>
          </p:cNvSpPr>
          <p:nvPr>
            <p:ph type="body" sz="quarter" idx="19"/>
          </p:nvPr>
        </p:nvSpPr>
        <p:spPr>
          <a:xfrm>
            <a:off x="2971800" y="3276600"/>
            <a:ext cx="2494130" cy="1592360"/>
          </a:xfrm>
        </p:spPr>
        <p:txBody>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7" name="Text Placeholder 25">
            <a:extLst>
              <a:ext uri="{FF2B5EF4-FFF2-40B4-BE49-F238E27FC236}">
                <a16:creationId xmlns:a16="http://schemas.microsoft.com/office/drawing/2014/main" id="{F3FD4B3C-B86D-7316-01EA-46AD6AEC47DA}"/>
              </a:ext>
            </a:extLst>
          </p:cNvPr>
          <p:cNvSpPr>
            <a:spLocks noGrp="1"/>
          </p:cNvSpPr>
          <p:nvPr>
            <p:ph type="body" sz="quarter" idx="20"/>
          </p:nvPr>
        </p:nvSpPr>
        <p:spPr>
          <a:xfrm>
            <a:off x="2971799" y="2516935"/>
            <a:ext cx="2905125" cy="288000"/>
          </a:xfrm>
        </p:spPr>
        <p:txBody>
          <a:bodyPr/>
          <a:lstStyle>
            <a:lvl1pPr marL="0">
              <a:lnSpc>
                <a:spcPts val="2000"/>
              </a:lnSpc>
              <a:spcAft>
                <a:spcPts val="0"/>
              </a:spcAft>
              <a:buFontTx/>
              <a:buNone/>
              <a:defRPr sz="1600" b="0" cap="all">
                <a:solidFill>
                  <a:schemeClr val="accent2"/>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Tree>
    <p:extLst>
      <p:ext uri="{BB962C8B-B14F-4D97-AF65-F5344CB8AC3E}">
        <p14:creationId xmlns:p14="http://schemas.microsoft.com/office/powerpoint/2010/main" val="1657407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3 Content_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DB7ECD1-8517-A1C0-98C1-94717658346B}"/>
              </a:ext>
            </a:extLst>
          </p:cNvPr>
          <p:cNvSpPr>
            <a:spLocks noGrp="1"/>
          </p:cNvSpPr>
          <p:nvPr>
            <p:ph type="pic" sz="quarter" idx="16" hasCustomPrompt="1"/>
          </p:nvPr>
        </p:nvSpPr>
        <p:spPr>
          <a:xfrm>
            <a:off x="7534274" y="0"/>
            <a:ext cx="4657725" cy="6859152"/>
          </a:xfrm>
          <a:custGeom>
            <a:avLst/>
            <a:gdLst>
              <a:gd name="connsiteX0" fmla="*/ 3918489 w 4657725"/>
              <a:gd name="connsiteY0" fmla="*/ 6858000 h 6859152"/>
              <a:gd name="connsiteX1" fmla="*/ 4657326 w 4657725"/>
              <a:gd name="connsiteY1" fmla="*/ 6858000 h 6859152"/>
              <a:gd name="connsiteX2" fmla="*/ 4657326 w 4657725"/>
              <a:gd name="connsiteY2" fmla="*/ 6859152 h 6859152"/>
              <a:gd name="connsiteX3" fmla="*/ 3917321 w 4657725"/>
              <a:gd name="connsiteY3" fmla="*/ 6859152 h 6859152"/>
              <a:gd name="connsiteX4" fmla="*/ 0 w 4657725"/>
              <a:gd name="connsiteY4" fmla="*/ 0 h 6859152"/>
              <a:gd name="connsiteX5" fmla="*/ 4657725 w 4657725"/>
              <a:gd name="connsiteY5" fmla="*/ 0 h 6859152"/>
              <a:gd name="connsiteX6" fmla="*/ 4657725 w 4657725"/>
              <a:gd name="connsiteY6" fmla="*/ 6858000 h 6859152"/>
              <a:gd name="connsiteX7" fmla="*/ 4657326 w 4657725"/>
              <a:gd name="connsiteY7" fmla="*/ 6858000 h 6859152"/>
              <a:gd name="connsiteX8" fmla="*/ 4657326 w 4657725"/>
              <a:gd name="connsiteY8" fmla="*/ 6129300 h 6859152"/>
              <a:gd name="connsiteX9" fmla="*/ 3918489 w 4657725"/>
              <a:gd name="connsiteY9" fmla="*/ 6858000 h 6859152"/>
              <a:gd name="connsiteX10" fmla="*/ 0 w 46577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725" h="6859152">
                <a:moveTo>
                  <a:pt x="3918489" y="6858000"/>
                </a:moveTo>
                <a:lnTo>
                  <a:pt x="4657326" y="6858000"/>
                </a:lnTo>
                <a:lnTo>
                  <a:pt x="4657326" y="6859152"/>
                </a:lnTo>
                <a:lnTo>
                  <a:pt x="3917321" y="6859152"/>
                </a:lnTo>
                <a:close/>
                <a:moveTo>
                  <a:pt x="0" y="0"/>
                </a:moveTo>
                <a:lnTo>
                  <a:pt x="4657725" y="0"/>
                </a:lnTo>
                <a:lnTo>
                  <a:pt x="4657725" y="6858000"/>
                </a:lnTo>
                <a:lnTo>
                  <a:pt x="4657326" y="6858000"/>
                </a:lnTo>
                <a:lnTo>
                  <a:pt x="4657326" y="6129300"/>
                </a:lnTo>
                <a:lnTo>
                  <a:pt x="39184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503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6691904"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8730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27F50-3529-2B4B-6EB0-DB994D000D5E}"/>
              </a:ext>
            </a:extLst>
          </p:cNvPr>
          <p:cNvCxnSpPr>
            <a:cxnSpLocks/>
          </p:cNvCxnSpPr>
          <p:nvPr userDrawn="1"/>
        </p:nvCxnSpPr>
        <p:spPr>
          <a:xfrm>
            <a:off x="2730450"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8888E-7B80-75B0-AB7D-AEF03ED96E44}"/>
              </a:ext>
            </a:extLst>
          </p:cNvPr>
          <p:cNvCxnSpPr>
            <a:cxnSpLocks/>
          </p:cNvCxnSpPr>
          <p:nvPr userDrawn="1"/>
        </p:nvCxnSpPr>
        <p:spPr>
          <a:xfrm>
            <a:off x="5064075" y="2178385"/>
            <a:ext cx="0" cy="367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483B8EF-DA86-8984-AADB-E2C3A0F8F843}"/>
              </a:ext>
            </a:extLst>
          </p:cNvPr>
          <p:cNvSpPr>
            <a:spLocks noGrp="1"/>
          </p:cNvSpPr>
          <p:nvPr>
            <p:ph idx="14" hasCustomPrompt="1"/>
          </p:nvPr>
        </p:nvSpPr>
        <p:spPr>
          <a:xfrm>
            <a:off x="2974495"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3" name="Content Placeholder 2">
            <a:extLst>
              <a:ext uri="{FF2B5EF4-FFF2-40B4-BE49-F238E27FC236}">
                <a16:creationId xmlns:a16="http://schemas.microsoft.com/office/drawing/2014/main" id="{A29E219C-DEBB-2FCE-AC1B-3545041D332D}"/>
              </a:ext>
            </a:extLst>
          </p:cNvPr>
          <p:cNvSpPr>
            <a:spLocks noGrp="1"/>
          </p:cNvSpPr>
          <p:nvPr>
            <p:ph idx="15" hasCustomPrompt="1"/>
          </p:nvPr>
        </p:nvSpPr>
        <p:spPr>
          <a:xfrm>
            <a:off x="5346220" y="2168860"/>
            <a:ext cx="1620180" cy="3825424"/>
          </a:xfrm>
        </p:spPr>
        <p:txBody>
          <a:bodyPr/>
          <a:lstStyle>
            <a:lvl1pPr>
              <a:spcAft>
                <a:spcPts val="1400"/>
              </a:spcAft>
              <a:defRPr>
                <a:solidFill>
                  <a:schemeClr val="accent4"/>
                </a:solidFill>
              </a:defRPr>
            </a:lvl1pPr>
            <a:lvl2pPr>
              <a:lnSpc>
                <a:spcPts val="1200"/>
              </a:lnSpc>
              <a:defRPr sz="850">
                <a:solidFill>
                  <a:schemeClr val="tx1"/>
                </a:solidFill>
              </a:defRPr>
            </a:lvl2pPr>
            <a:lvl3pPr>
              <a:lnSpc>
                <a:spcPts val="1200"/>
              </a:lnSpc>
              <a:defRPr sz="850">
                <a:solidFill>
                  <a:schemeClr val="tx1"/>
                </a:solidFill>
              </a:defRPr>
            </a:lvl3pPr>
            <a:lvl4pPr>
              <a:lnSpc>
                <a:spcPts val="1200"/>
              </a:lnSpc>
              <a:defRPr sz="850">
                <a:solidFill>
                  <a:schemeClr val="tx1"/>
                </a:solidFill>
              </a:defRPr>
            </a:lvl4pPr>
            <a:lvl5pPr>
              <a:lnSpc>
                <a:spcPts val="1200"/>
              </a:lnSpc>
              <a:defRPr sz="850" baseline="0">
                <a:solidFill>
                  <a:schemeClr val="tx1"/>
                </a:solidFill>
              </a:defRPr>
            </a:lvl5pPr>
            <a:lvl6pPr>
              <a:lnSpc>
                <a:spcPts val="1200"/>
              </a:lnSpc>
              <a:defRPr sz="850">
                <a:solidFill>
                  <a:schemeClr val="tx1"/>
                </a:solidFill>
              </a:defRPr>
            </a:lvl6pPr>
            <a:lvl7pPr>
              <a:lnSpc>
                <a:spcPts val="1200"/>
              </a:lnSpc>
              <a:defRPr sz="850">
                <a:solidFill>
                  <a:schemeClr val="tx1"/>
                </a:solidFill>
              </a:defRPr>
            </a:lvl7pPr>
            <a:lvl8pPr>
              <a:lnSpc>
                <a:spcPts val="1200"/>
              </a:lnSpc>
              <a:defRPr sz="850">
                <a:solidFill>
                  <a:schemeClr val="tx1"/>
                </a:solidFill>
              </a:defRPr>
            </a:lvl8pPr>
            <a:lvl9pPr>
              <a:lnSpc>
                <a:spcPts val="1200"/>
              </a:lnSpc>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2768167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Half Text Half Image_Dark BG">
    <p:bg>
      <p:bgPr>
        <a:solidFill>
          <a:srgbClr val="2E3A3C"/>
        </a:solidFill>
        <a:effectLst/>
      </p:bgPr>
    </p:bg>
    <p:spTree>
      <p:nvGrpSpPr>
        <p:cNvPr id="1" name=""/>
        <p:cNvGrpSpPr/>
        <p:nvPr/>
      </p:nvGrpSpPr>
      <p:grpSpPr>
        <a:xfrm>
          <a:off x="0" y="0"/>
          <a:ext cx="0" cy="0"/>
          <a:chOff x="0" y="0"/>
          <a:chExt cx="0" cy="0"/>
        </a:xfrm>
      </p:grpSpPr>
      <p:sp>
        <p:nvSpPr>
          <p:cNvPr id="23" name="object 4">
            <a:extLst>
              <a:ext uri="{FF2B5EF4-FFF2-40B4-BE49-F238E27FC236}">
                <a16:creationId xmlns:a16="http://schemas.microsoft.com/office/drawing/2014/main" id="{1DB9DD74-8F55-9462-A5D8-D67EAC770860}"/>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bg1"/>
                </a:solidFill>
              </a:defRPr>
            </a:lvl1pPr>
            <a:lvl2pPr>
              <a:lnSpc>
                <a:spcPts val="1300"/>
              </a:lnSpc>
              <a:defRPr sz="900">
                <a:solidFill>
                  <a:schemeClr val="bg1"/>
                </a:solidFill>
              </a:defRPr>
            </a:lvl2pPr>
            <a:lvl3pPr>
              <a:lnSpc>
                <a:spcPts val="1300"/>
              </a:lnSpc>
              <a:buClr>
                <a:schemeClr val="bg1"/>
              </a:buClr>
              <a:defRPr sz="900">
                <a:solidFill>
                  <a:schemeClr val="bg1"/>
                </a:solidFill>
              </a:defRPr>
            </a:lvl3pPr>
            <a:lvl4pPr>
              <a:lnSpc>
                <a:spcPts val="1300"/>
              </a:lnSpc>
              <a:buClr>
                <a:schemeClr val="bg1"/>
              </a:buClr>
              <a:defRPr sz="900">
                <a:solidFill>
                  <a:schemeClr val="bg1"/>
                </a:solidFill>
              </a:defRPr>
            </a:lvl4pPr>
            <a:lvl5pPr>
              <a:lnSpc>
                <a:spcPts val="1300"/>
              </a:lnSpc>
              <a:buClr>
                <a:schemeClr val="bg1"/>
              </a:buClr>
              <a:defRPr sz="900" baseline="0">
                <a:solidFill>
                  <a:schemeClr val="bg1"/>
                </a:solidFill>
              </a:defRPr>
            </a:lvl5pPr>
            <a:lvl6pPr>
              <a:lnSpc>
                <a:spcPts val="1300"/>
              </a:lnSpc>
              <a:buClr>
                <a:schemeClr val="bg1"/>
              </a:buClr>
              <a:defRPr sz="900">
                <a:solidFill>
                  <a:schemeClr val="bg1"/>
                </a:solidFill>
              </a:defRPr>
            </a:lvl6pPr>
            <a:lvl7pPr>
              <a:lnSpc>
                <a:spcPts val="1300"/>
              </a:lnSpc>
              <a:buClr>
                <a:schemeClr val="bg1"/>
              </a:buClr>
              <a:defRPr sz="900">
                <a:solidFill>
                  <a:schemeClr val="bg1"/>
                </a:solidFill>
              </a:defRPr>
            </a:lvl7pPr>
            <a:lvl8pPr>
              <a:lnSpc>
                <a:spcPts val="1300"/>
              </a:lnSpc>
              <a:buClr>
                <a:schemeClr val="bg1"/>
              </a:buClr>
              <a:defRPr sz="900">
                <a:solidFill>
                  <a:schemeClr val="bg1"/>
                </a:solidFill>
              </a:defRPr>
            </a:lvl8pPr>
            <a:lvl9pPr>
              <a:lnSpc>
                <a:spcPts val="1300"/>
              </a:lnSpc>
              <a:buClr>
                <a:schemeClr val="bg1"/>
              </a:buClr>
              <a:defRPr sz="90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chemeClr val="bg1"/>
                </a:solidFill>
              </a:defRPr>
            </a:lvl1pPr>
          </a:lstStyle>
          <a:p>
            <a:r>
              <a:rPr lang="en-US"/>
              <a:t>Click to edit Master title style</a:t>
            </a:r>
            <a:endParaRPr lang="en-AU"/>
          </a:p>
        </p:txBody>
      </p:sp>
      <p:pic>
        <p:nvPicPr>
          <p:cNvPr id="21" name="object 2">
            <a:extLst>
              <a:ext uri="{FF2B5EF4-FFF2-40B4-BE49-F238E27FC236}">
                <a16:creationId xmlns:a16="http://schemas.microsoft.com/office/drawing/2014/main" id="{8C7000E1-6DC1-CC58-196F-0A9C67BD780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7608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_4 Images">
    <p:bg>
      <p:bgPr>
        <a:solidFill>
          <a:srgbClr val="E9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200" y="421200"/>
            <a:ext cx="4284000" cy="878400"/>
          </a:xfrm>
        </p:spPr>
        <p:txBody>
          <a:bodyPr/>
          <a:lstStyle>
            <a:lvl1pPr>
              <a:defRPr>
                <a:solidFill>
                  <a:srgbClr val="2E3A3C"/>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5" name="object 4">
            <a:extLst>
              <a:ext uri="{FF2B5EF4-FFF2-40B4-BE49-F238E27FC236}">
                <a16:creationId xmlns:a16="http://schemas.microsoft.com/office/drawing/2014/main" id="{D44DD74A-BA0D-2CF1-C02D-04EC7B2C0272}"/>
              </a:ext>
            </a:extLst>
          </p:cNvPr>
          <p:cNvSpPr/>
          <p:nvPr userDrawn="1"/>
        </p:nvSpPr>
        <p:spPr>
          <a:xfrm>
            <a:off x="389645" y="2594634"/>
            <a:ext cx="0" cy="3247390"/>
          </a:xfrm>
          <a:custGeom>
            <a:avLst/>
            <a:gdLst/>
            <a:ahLst/>
            <a:cxnLst/>
            <a:rect l="l" t="t" r="r" b="b"/>
            <a:pathLst>
              <a:path h="3247390">
                <a:moveTo>
                  <a:pt x="0" y="0"/>
                </a:moveTo>
                <a:lnTo>
                  <a:pt x="0" y="3247199"/>
                </a:lnTo>
              </a:path>
            </a:pathLst>
          </a:custGeom>
          <a:ln w="6350">
            <a:solidFill>
              <a:schemeClr val="accent5"/>
            </a:solidFill>
          </a:ln>
        </p:spPr>
        <p:txBody>
          <a:bodyPr wrap="square" lIns="0" tIns="0" rIns="0" bIns="0" rtlCol="0"/>
          <a:lstStyle/>
          <a:p>
            <a:endParaRPr/>
          </a:p>
        </p:txBody>
      </p:sp>
      <p:sp>
        <p:nvSpPr>
          <p:cNvPr id="7" name="Text Placeholder 6">
            <a:extLst>
              <a:ext uri="{FF2B5EF4-FFF2-40B4-BE49-F238E27FC236}">
                <a16:creationId xmlns:a16="http://schemas.microsoft.com/office/drawing/2014/main" id="{B9E66645-71A3-03FE-82A2-412858F13730}"/>
              </a:ext>
            </a:extLst>
          </p:cNvPr>
          <p:cNvSpPr>
            <a:spLocks noGrp="1"/>
          </p:cNvSpPr>
          <p:nvPr>
            <p:ph type="body" sz="quarter" idx="12"/>
          </p:nvPr>
        </p:nvSpPr>
        <p:spPr>
          <a:xfrm>
            <a:off x="547200" y="2616346"/>
            <a:ext cx="4086000" cy="3152914"/>
          </a:xfrm>
        </p:spPr>
        <p:txBody>
          <a:bodyPr/>
          <a:lstStyle>
            <a:lvl1pPr>
              <a:defRPr>
                <a:solidFill>
                  <a:schemeClr val="accent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8C191228-789F-37D4-5482-C9D3BE8ADC52}"/>
              </a:ext>
            </a:extLst>
          </p:cNvPr>
          <p:cNvSpPr>
            <a:spLocks noGrp="1"/>
          </p:cNvSpPr>
          <p:nvPr>
            <p:ph type="pic" sz="quarter" idx="13" hasCustomPrompt="1"/>
          </p:nvPr>
        </p:nvSpPr>
        <p:spPr>
          <a:xfrm>
            <a:off x="5209200" y="0"/>
            <a:ext cx="3416400" cy="3366000"/>
          </a:xfrm>
        </p:spPr>
        <p:txBody>
          <a:bodyPr anchor="ctr" anchorCtr="0"/>
          <a:lstStyle>
            <a:lvl1pPr algn="ctr">
              <a:defRPr/>
            </a:lvl1pPr>
          </a:lstStyle>
          <a:p>
            <a:r>
              <a:rPr lang="en-AU"/>
              <a:t>Click icon to Insert image here</a:t>
            </a:r>
          </a:p>
        </p:txBody>
      </p:sp>
      <p:sp>
        <p:nvSpPr>
          <p:cNvPr id="10" name="Picture Placeholder 8">
            <a:extLst>
              <a:ext uri="{FF2B5EF4-FFF2-40B4-BE49-F238E27FC236}">
                <a16:creationId xmlns:a16="http://schemas.microsoft.com/office/drawing/2014/main" id="{B6A9FFB9-FB04-8DC9-F586-1E3F206423B0}"/>
              </a:ext>
            </a:extLst>
          </p:cNvPr>
          <p:cNvSpPr>
            <a:spLocks noGrp="1"/>
          </p:cNvSpPr>
          <p:nvPr>
            <p:ph type="pic" sz="quarter" idx="14" hasCustomPrompt="1"/>
          </p:nvPr>
        </p:nvSpPr>
        <p:spPr>
          <a:xfrm>
            <a:off x="8769900" y="0"/>
            <a:ext cx="3416400" cy="3366000"/>
          </a:xfrm>
        </p:spPr>
        <p:txBody>
          <a:bodyPr anchor="ctr" anchorCtr="0"/>
          <a:lstStyle>
            <a:lvl1pPr algn="ctr">
              <a:defRPr/>
            </a:lvl1pPr>
          </a:lstStyle>
          <a:p>
            <a:r>
              <a:rPr lang="en-AU"/>
              <a:t>Click icon to Insert image here</a:t>
            </a:r>
          </a:p>
        </p:txBody>
      </p:sp>
      <p:sp>
        <p:nvSpPr>
          <p:cNvPr id="11" name="Picture Placeholder 8">
            <a:extLst>
              <a:ext uri="{FF2B5EF4-FFF2-40B4-BE49-F238E27FC236}">
                <a16:creationId xmlns:a16="http://schemas.microsoft.com/office/drawing/2014/main" id="{909FB7BF-5FC4-E67F-E628-63EC9EC6D3F7}"/>
              </a:ext>
            </a:extLst>
          </p:cNvPr>
          <p:cNvSpPr>
            <a:spLocks noGrp="1"/>
          </p:cNvSpPr>
          <p:nvPr>
            <p:ph type="pic" sz="quarter" idx="15" hasCustomPrompt="1"/>
          </p:nvPr>
        </p:nvSpPr>
        <p:spPr>
          <a:xfrm>
            <a:off x="5209200" y="3492001"/>
            <a:ext cx="3416400" cy="3366000"/>
          </a:xfrm>
        </p:spPr>
        <p:txBody>
          <a:bodyPr anchor="ctr" anchorCtr="0"/>
          <a:lstStyle>
            <a:lvl1pPr algn="ctr">
              <a:defRPr/>
            </a:lvl1pPr>
          </a:lstStyle>
          <a:p>
            <a:r>
              <a:rPr lang="en-AU"/>
              <a:t>Click icon to Insert image here</a:t>
            </a:r>
          </a:p>
        </p:txBody>
      </p:sp>
      <p:sp>
        <p:nvSpPr>
          <p:cNvPr id="15" name="Picture Placeholder 14">
            <a:extLst>
              <a:ext uri="{FF2B5EF4-FFF2-40B4-BE49-F238E27FC236}">
                <a16:creationId xmlns:a16="http://schemas.microsoft.com/office/drawing/2014/main" id="{B56576EE-A1BE-CE83-31BE-E662B7D58122}"/>
              </a:ext>
            </a:extLst>
          </p:cNvPr>
          <p:cNvSpPr>
            <a:spLocks noGrp="1"/>
          </p:cNvSpPr>
          <p:nvPr>
            <p:ph type="pic" sz="quarter" idx="16" hasCustomPrompt="1"/>
          </p:nvPr>
        </p:nvSpPr>
        <p:spPr>
          <a:xfrm>
            <a:off x="8769900" y="3492001"/>
            <a:ext cx="3416400" cy="3366000"/>
          </a:xfrm>
          <a:custGeom>
            <a:avLst/>
            <a:gdLst>
              <a:gd name="connsiteX0" fmla="*/ 0 w 3416400"/>
              <a:gd name="connsiteY0" fmla="*/ 0 h 3366000"/>
              <a:gd name="connsiteX1" fmla="*/ 3416400 w 3416400"/>
              <a:gd name="connsiteY1" fmla="*/ 0 h 3366000"/>
              <a:gd name="connsiteX2" fmla="*/ 3416400 w 3416400"/>
              <a:gd name="connsiteY2" fmla="*/ 2642527 h 3366000"/>
              <a:gd name="connsiteX3" fmla="*/ 2682862 w 3416400"/>
              <a:gd name="connsiteY3" fmla="*/ 3366000 h 3366000"/>
              <a:gd name="connsiteX4" fmla="*/ 0 w 3416400"/>
              <a:gd name="connsiteY4" fmla="*/ 3366000 h 33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400" h="3366000">
                <a:moveTo>
                  <a:pt x="0" y="0"/>
                </a:moveTo>
                <a:lnTo>
                  <a:pt x="3416400" y="0"/>
                </a:lnTo>
                <a:lnTo>
                  <a:pt x="3416400" y="2642527"/>
                </a:lnTo>
                <a:lnTo>
                  <a:pt x="2682862" y="3366000"/>
                </a:lnTo>
                <a:lnTo>
                  <a:pt x="0" y="336600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GB"/>
              <a:t>SciDev | IChemE Webinar </a:t>
            </a:r>
            <a:endParaRPr lang="en-AU"/>
          </a:p>
        </p:txBody>
      </p:sp>
    </p:spTree>
    <p:extLst>
      <p:ext uri="{BB962C8B-B14F-4D97-AF65-F5344CB8AC3E}">
        <p14:creationId xmlns:p14="http://schemas.microsoft.com/office/powerpoint/2010/main" val="32392524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_Image Sh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E267D-253D-6D3B-3B5C-E3D3224FD31B}"/>
              </a:ext>
            </a:extLst>
          </p:cNvPr>
          <p:cNvSpPr/>
          <p:nvPr userDrawn="1"/>
        </p:nvSpPr>
        <p:spPr>
          <a:xfrm>
            <a:off x="7725790" y="0"/>
            <a:ext cx="4466210" cy="6858000"/>
          </a:xfrm>
          <a:prstGeom prst="rect">
            <a:avLst/>
          </a:prstGeom>
          <a:solidFill>
            <a:srgbClr val="2E3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bject 4">
            <a:extLst>
              <a:ext uri="{FF2B5EF4-FFF2-40B4-BE49-F238E27FC236}">
                <a16:creationId xmlns:a16="http://schemas.microsoft.com/office/drawing/2014/main" id="{6A853977-F450-694D-EBE8-E3620ED63CA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0" name="object 4">
            <a:extLst>
              <a:ext uri="{FF2B5EF4-FFF2-40B4-BE49-F238E27FC236}">
                <a16:creationId xmlns:a16="http://schemas.microsoft.com/office/drawing/2014/main" id="{3ADAD4F4-BD73-315E-3533-3FDE10AB3846}"/>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1" y="421200"/>
            <a:ext cx="5206739" cy="878400"/>
          </a:xfrm>
        </p:spPr>
        <p:txBody>
          <a:bodyPr/>
          <a:lstStyle>
            <a:lvl1pPr>
              <a:defRPr>
                <a:solidFill>
                  <a:srgbClr val="2E3A3D"/>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8" name="Straight Connector 7">
            <a:extLst>
              <a:ext uri="{FF2B5EF4-FFF2-40B4-BE49-F238E27FC236}">
                <a16:creationId xmlns:a16="http://schemas.microsoft.com/office/drawing/2014/main" id="{5CB625AC-3810-AD28-7245-C22ABD400894}"/>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3DA87E-42F0-310F-6C1E-06B53B63089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FF4924-AA52-7AE5-B28A-9360BEA46462}"/>
              </a:ext>
            </a:extLst>
          </p:cNvPr>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6" name="Content Placeholder 2">
            <a:extLst>
              <a:ext uri="{FF2B5EF4-FFF2-40B4-BE49-F238E27FC236}">
                <a16:creationId xmlns:a16="http://schemas.microsoft.com/office/drawing/2014/main" id="{BB5CB63D-38D7-D266-A21A-EE0B32A74EA8}"/>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9" name="Picture Placeholder 12">
            <a:extLst>
              <a:ext uri="{FF2B5EF4-FFF2-40B4-BE49-F238E27FC236}">
                <a16:creationId xmlns:a16="http://schemas.microsoft.com/office/drawing/2014/main" id="{F40D73AA-66C5-4D5D-DE98-9FED946311C1}"/>
              </a:ext>
            </a:extLst>
          </p:cNvPr>
          <p:cNvSpPr>
            <a:spLocks noGrp="1"/>
          </p:cNvSpPr>
          <p:nvPr>
            <p:ph type="pic" sz="quarter" idx="15" hasCustomPrompt="1"/>
          </p:nvPr>
        </p:nvSpPr>
        <p:spPr>
          <a:xfrm>
            <a:off x="6211449" y="1091400"/>
            <a:ext cx="5980551" cy="444262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0" fmla="*/ 0 w 4608000"/>
              <a:gd name="connsiteY0" fmla="*/ 0 h 4555224"/>
              <a:gd name="connsiteX1" fmla="*/ 4608000 w 4608000"/>
              <a:gd name="connsiteY1" fmla="*/ 0 h 4555224"/>
              <a:gd name="connsiteX2" fmla="*/ 4608000 w 4608000"/>
              <a:gd name="connsiteY2" fmla="*/ 3801207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 name="connsiteX0" fmla="*/ 0 w 4608000"/>
              <a:gd name="connsiteY0" fmla="*/ 0 h 4555224"/>
              <a:gd name="connsiteX1" fmla="*/ 4608000 w 4608000"/>
              <a:gd name="connsiteY1" fmla="*/ 0 h 4555224"/>
              <a:gd name="connsiteX2" fmla="*/ 4608000 w 4608000"/>
              <a:gd name="connsiteY2" fmla="*/ 3801207 h 4555224"/>
              <a:gd name="connsiteX3" fmla="*/ 633418 w 4608000"/>
              <a:gd name="connsiteY3" fmla="*/ 3810973 h 4555224"/>
              <a:gd name="connsiteX4" fmla="*/ 1200 w 4608000"/>
              <a:gd name="connsiteY4" fmla="*/ 4555224 h 4555224"/>
              <a:gd name="connsiteX5" fmla="*/ 1200 w 4608000"/>
              <a:gd name="connsiteY5" fmla="*/ 4035600 h 4555224"/>
              <a:gd name="connsiteX6" fmla="*/ 0 w 4608000"/>
              <a:gd name="connsiteY6" fmla="*/ 4035600 h 4555224"/>
              <a:gd name="connsiteX7" fmla="*/ 0 w 4608000"/>
              <a:gd name="connsiteY7" fmla="*/ 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8000" h="4555224">
                <a:moveTo>
                  <a:pt x="0" y="0"/>
                </a:moveTo>
                <a:lnTo>
                  <a:pt x="4608000" y="0"/>
                </a:lnTo>
                <a:lnTo>
                  <a:pt x="4608000" y="3801207"/>
                </a:lnTo>
                <a:lnTo>
                  <a:pt x="633418" y="3810973"/>
                </a:lnTo>
                <a:lnTo>
                  <a:pt x="1200" y="4555224"/>
                </a:lnTo>
                <a:lnTo>
                  <a:pt x="1200" y="4035600"/>
                </a:lnTo>
                <a:lnTo>
                  <a:pt x="0" y="4035600"/>
                </a:lnTo>
                <a:lnTo>
                  <a:pt x="0" y="0"/>
                </a:lnTo>
                <a:close/>
              </a:path>
            </a:pathLst>
          </a:custGeom>
        </p:spPr>
        <p:txBody>
          <a:bodyPr wrap="square" anchor="ctr" anchorCtr="0">
            <a:noAutofit/>
          </a:bodyPr>
          <a:lstStyle>
            <a:lvl1pPr algn="ctr">
              <a:defRPr>
                <a:solidFill>
                  <a:schemeClr val="bg1"/>
                </a:solidFill>
              </a:defRPr>
            </a:lvl1pPr>
          </a:lstStyle>
          <a:p>
            <a:r>
              <a:rPr lang="en-AU"/>
              <a:t>Click icon to Insert image here</a:t>
            </a:r>
          </a:p>
        </p:txBody>
      </p:sp>
      <p:pic>
        <p:nvPicPr>
          <p:cNvPr id="22" name="object 2">
            <a:extLst>
              <a:ext uri="{FF2B5EF4-FFF2-40B4-BE49-F238E27FC236}">
                <a16:creationId xmlns:a16="http://schemas.microsoft.com/office/drawing/2014/main" id="{A6BED7BD-04D3-C272-C26E-A4AF843E1B2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1032734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Text Half Image_White BG">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38433-AA00-3419-6E4E-9666D13ED2AD}"/>
              </a:ext>
            </a:extLst>
          </p:cNvPr>
          <p:cNvSpPr>
            <a:spLocks noGrp="1"/>
          </p:cNvSpPr>
          <p:nvPr>
            <p:ph type="pic" sz="quarter" idx="15" hasCustomPrompt="1"/>
          </p:nvPr>
        </p:nvSpPr>
        <p:spPr>
          <a:xfrm>
            <a:off x="6200774" y="0"/>
            <a:ext cx="5991225" cy="6859152"/>
          </a:xfrm>
          <a:custGeom>
            <a:avLst/>
            <a:gdLst>
              <a:gd name="connsiteX0" fmla="*/ 5251989 w 5991225"/>
              <a:gd name="connsiteY0" fmla="*/ 6858000 h 6859152"/>
              <a:gd name="connsiteX1" fmla="*/ 5990826 w 5991225"/>
              <a:gd name="connsiteY1" fmla="*/ 6858000 h 6859152"/>
              <a:gd name="connsiteX2" fmla="*/ 5990826 w 5991225"/>
              <a:gd name="connsiteY2" fmla="*/ 6859152 h 6859152"/>
              <a:gd name="connsiteX3" fmla="*/ 5250821 w 5991225"/>
              <a:gd name="connsiteY3" fmla="*/ 6859152 h 6859152"/>
              <a:gd name="connsiteX4" fmla="*/ 0 w 5991225"/>
              <a:gd name="connsiteY4" fmla="*/ 0 h 6859152"/>
              <a:gd name="connsiteX5" fmla="*/ 5991225 w 5991225"/>
              <a:gd name="connsiteY5" fmla="*/ 0 h 6859152"/>
              <a:gd name="connsiteX6" fmla="*/ 5991225 w 5991225"/>
              <a:gd name="connsiteY6" fmla="*/ 6858000 h 6859152"/>
              <a:gd name="connsiteX7" fmla="*/ 5990826 w 5991225"/>
              <a:gd name="connsiteY7" fmla="*/ 6858000 h 6859152"/>
              <a:gd name="connsiteX8" fmla="*/ 5990826 w 5991225"/>
              <a:gd name="connsiteY8" fmla="*/ 6129300 h 6859152"/>
              <a:gd name="connsiteX9" fmla="*/ 5251989 w 5991225"/>
              <a:gd name="connsiteY9" fmla="*/ 6858000 h 6859152"/>
              <a:gd name="connsiteX10" fmla="*/ 0 w 5991225"/>
              <a:gd name="connsiteY10" fmla="*/ 6858000 h 685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225" h="6859152">
                <a:moveTo>
                  <a:pt x="5251989" y="6858000"/>
                </a:moveTo>
                <a:lnTo>
                  <a:pt x="5990826" y="6858000"/>
                </a:lnTo>
                <a:lnTo>
                  <a:pt x="5990826" y="6859152"/>
                </a:lnTo>
                <a:lnTo>
                  <a:pt x="5250821" y="6859152"/>
                </a:lnTo>
                <a:close/>
                <a:moveTo>
                  <a:pt x="0" y="0"/>
                </a:moveTo>
                <a:lnTo>
                  <a:pt x="5991225" y="0"/>
                </a:lnTo>
                <a:lnTo>
                  <a:pt x="5991225" y="6858000"/>
                </a:lnTo>
                <a:lnTo>
                  <a:pt x="5990826" y="6858000"/>
                </a:lnTo>
                <a:lnTo>
                  <a:pt x="5990826" y="6129300"/>
                </a:lnTo>
                <a:lnTo>
                  <a:pt x="5251989" y="6858000"/>
                </a:lnTo>
                <a:lnTo>
                  <a:pt x="0" y="6858000"/>
                </a:lnTo>
                <a:close/>
              </a:path>
            </a:pathLst>
          </a:custGeom>
        </p:spPr>
        <p:txBody>
          <a:bodyPr wrap="square" anchor="ctr" anchorCtr="0">
            <a:noAutofit/>
          </a:bodyPr>
          <a:lstStyle>
            <a:lvl1pPr algn="ctr">
              <a:defRPr/>
            </a:lvl1pPr>
          </a:lstStyle>
          <a:p>
            <a:r>
              <a:rPr lang="en-AU"/>
              <a:t>Click icon to Insert image here</a:t>
            </a:r>
          </a:p>
        </p:txBody>
      </p:sp>
      <p:sp>
        <p:nvSpPr>
          <p:cNvPr id="3" name="Content Placeholder 2"/>
          <p:cNvSpPr>
            <a:spLocks noGrp="1"/>
          </p:cNvSpPr>
          <p:nvPr>
            <p:ph idx="1" hasCustomPrompt="1"/>
          </p:nvPr>
        </p:nvSpPr>
        <p:spPr>
          <a:xfrm>
            <a:off x="638175" y="1837200"/>
            <a:ext cx="2217465"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368250"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3025725" y="1825200"/>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3324225" y="1837200"/>
            <a:ext cx="2340000" cy="3825424"/>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0" y="421200"/>
            <a:ext cx="5315025" cy="878400"/>
          </a:xfrm>
        </p:spPr>
        <p:txBody>
          <a:bodyPr/>
          <a:lstStyle>
            <a:lvl1pPr>
              <a:defRPr>
                <a:solidFill>
                  <a:srgbClr val="2E3A3D"/>
                </a:solidFill>
              </a:defRPr>
            </a:lvl1pPr>
          </a:lstStyle>
          <a:p>
            <a:r>
              <a:rPr lang="en-US"/>
              <a:t>Click to edit Master title style</a:t>
            </a:r>
            <a:endParaRPr lang="en-AU"/>
          </a:p>
        </p:txBody>
      </p:sp>
    </p:spTree>
    <p:extLst>
      <p:ext uri="{BB962C8B-B14F-4D97-AF65-F5344CB8AC3E}">
        <p14:creationId xmlns:p14="http://schemas.microsoft.com/office/powerpoint/2010/main" val="167061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_PullOutBox">
    <p:bg>
      <p:bgPr>
        <a:solidFill>
          <a:srgbClr val="96C8D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086FC0-4723-18A9-B7D6-4147EFCF6086}"/>
              </a:ext>
            </a:extLst>
          </p:cNvPr>
          <p:cNvSpPr/>
          <p:nvPr userDrawn="1"/>
        </p:nvSpPr>
        <p:spPr>
          <a:xfrm>
            <a:off x="4714876" y="400050"/>
            <a:ext cx="7477124" cy="447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hasCustomPrompt="1"/>
          </p:nvPr>
        </p:nvSpPr>
        <p:spPr>
          <a:xfrm>
            <a:off x="6272886"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cxnSp>
        <p:nvCxnSpPr>
          <p:cNvPr id="7" name="Straight Connector 6">
            <a:extLst>
              <a:ext uri="{FF2B5EF4-FFF2-40B4-BE49-F238E27FC236}">
                <a16:creationId xmlns:a16="http://schemas.microsoft.com/office/drawing/2014/main" id="{37174A9A-7D97-8FC2-971D-7DEDB2809D2D}"/>
              </a:ext>
            </a:extLst>
          </p:cNvPr>
          <p:cNvCxnSpPr>
            <a:cxnSpLocks/>
          </p:cNvCxnSpPr>
          <p:nvPr userDrawn="1"/>
        </p:nvCxnSpPr>
        <p:spPr>
          <a:xfrm>
            <a:off x="61648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6D48A6-BEAD-DED9-9D22-A400F2F8EB3D}"/>
              </a:ext>
            </a:extLst>
          </p:cNvPr>
          <p:cNvCxnSpPr>
            <a:cxnSpLocks/>
          </p:cNvCxnSpPr>
          <p:nvPr userDrawn="1"/>
        </p:nvCxnSpPr>
        <p:spPr>
          <a:xfrm>
            <a:off x="9441485" y="851715"/>
            <a:ext cx="0" cy="3762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E599802-B3C8-6ECA-BFDC-8A72F019755F}"/>
              </a:ext>
            </a:extLst>
          </p:cNvPr>
          <p:cNvSpPr>
            <a:spLocks noGrp="1"/>
          </p:cNvSpPr>
          <p:nvPr>
            <p:ph idx="14" hasCustomPrompt="1"/>
          </p:nvPr>
        </p:nvSpPr>
        <p:spPr>
          <a:xfrm>
            <a:off x="9549484" y="863715"/>
            <a:ext cx="2016000" cy="3750000"/>
          </a:xfrm>
        </p:spPr>
        <p:txBody>
          <a:bodyPr/>
          <a:lstStyle>
            <a:lvl1pPr>
              <a:spcAft>
                <a:spcPts val="1200"/>
              </a:spcAft>
              <a:defRPr>
                <a:solidFill>
                  <a:schemeClr val="tx1"/>
                </a:solidFill>
              </a:defRPr>
            </a:lvl1pPr>
            <a:lvl2pPr>
              <a:lnSpc>
                <a:spcPts val="1300"/>
              </a:lnSpc>
              <a:defRPr sz="900">
                <a:solidFill>
                  <a:schemeClr val="tx1"/>
                </a:solidFill>
              </a:defRPr>
            </a:lvl2pPr>
            <a:lvl3pPr>
              <a:lnSpc>
                <a:spcPts val="1300"/>
              </a:lnSpc>
              <a:buClr>
                <a:schemeClr val="tx1"/>
              </a:buClr>
              <a:defRPr sz="900">
                <a:solidFill>
                  <a:schemeClr val="tx1"/>
                </a:solidFill>
              </a:defRPr>
            </a:lvl3pPr>
            <a:lvl4pPr>
              <a:lnSpc>
                <a:spcPts val="1300"/>
              </a:lnSpc>
              <a:buClr>
                <a:schemeClr val="tx1"/>
              </a:buClr>
              <a:defRPr sz="900">
                <a:solidFill>
                  <a:schemeClr val="tx1"/>
                </a:solidFill>
              </a:defRPr>
            </a:lvl4pPr>
            <a:lvl5pPr>
              <a:lnSpc>
                <a:spcPts val="1300"/>
              </a:lnSpc>
              <a:buClr>
                <a:schemeClr val="tx1"/>
              </a:buClr>
              <a:defRPr sz="900" baseline="0">
                <a:solidFill>
                  <a:schemeClr val="tx1"/>
                </a:solidFill>
              </a:defRPr>
            </a:lvl5pPr>
            <a:lvl6pPr>
              <a:lnSpc>
                <a:spcPts val="1300"/>
              </a:lnSpc>
              <a:buClr>
                <a:schemeClr val="tx1"/>
              </a:buClr>
              <a:defRPr sz="900">
                <a:solidFill>
                  <a:schemeClr val="tx1"/>
                </a:solidFill>
              </a:defRPr>
            </a:lvl6pPr>
            <a:lvl7pPr>
              <a:lnSpc>
                <a:spcPts val="1300"/>
              </a:lnSpc>
              <a:buClr>
                <a:schemeClr val="tx1"/>
              </a:buClr>
              <a:defRPr sz="900">
                <a:solidFill>
                  <a:schemeClr val="tx1"/>
                </a:solidFill>
              </a:defRPr>
            </a:lvl7pPr>
            <a:lvl8pPr>
              <a:lnSpc>
                <a:spcPts val="1300"/>
              </a:lnSpc>
              <a:buClr>
                <a:schemeClr val="tx1"/>
              </a:buClr>
              <a:defRPr sz="900">
                <a:solidFill>
                  <a:schemeClr val="tx1"/>
                </a:solidFill>
              </a:defRPr>
            </a:lvl8pPr>
            <a:lvl9pPr>
              <a:lnSpc>
                <a:spcPts val="1300"/>
              </a:lnSpc>
              <a:buClr>
                <a:schemeClr val="tx1"/>
              </a:buClr>
              <a:defRPr sz="90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0" name="Title 19">
            <a:extLst>
              <a:ext uri="{FF2B5EF4-FFF2-40B4-BE49-F238E27FC236}">
                <a16:creationId xmlns:a16="http://schemas.microsoft.com/office/drawing/2014/main" id="{C0336E6F-C133-365C-6405-A326B5E85B28}"/>
              </a:ext>
            </a:extLst>
          </p:cNvPr>
          <p:cNvSpPr>
            <a:spLocks noGrp="1"/>
          </p:cNvSpPr>
          <p:nvPr>
            <p:ph type="title"/>
          </p:nvPr>
        </p:nvSpPr>
        <p:spPr>
          <a:xfrm>
            <a:off x="349201" y="421200"/>
            <a:ext cx="4036610" cy="878400"/>
          </a:xfrm>
        </p:spPr>
        <p:txBody>
          <a:bodyPr/>
          <a:lstStyle>
            <a:lvl1pPr>
              <a:defRPr>
                <a:solidFill>
                  <a:srgbClr val="2E3A3D"/>
                </a:solidFill>
              </a:defRPr>
            </a:lvl1pPr>
          </a:lstStyle>
          <a:p>
            <a:r>
              <a:rPr lang="en-US"/>
              <a:t>Click to edit Master title style</a:t>
            </a:r>
            <a:endParaRPr lang="en-AU"/>
          </a:p>
        </p:txBody>
      </p:sp>
      <p:sp>
        <p:nvSpPr>
          <p:cNvPr id="6" name="Picture Placeholder 8">
            <a:extLst>
              <a:ext uri="{FF2B5EF4-FFF2-40B4-BE49-F238E27FC236}">
                <a16:creationId xmlns:a16="http://schemas.microsoft.com/office/drawing/2014/main" id="{0CDD2FBD-7C18-496A-A727-0BF0CF3E1112}"/>
              </a:ext>
            </a:extLst>
          </p:cNvPr>
          <p:cNvSpPr>
            <a:spLocks noGrp="1"/>
          </p:cNvSpPr>
          <p:nvPr>
            <p:ph type="pic" sz="quarter" idx="16" hasCustomPrompt="1"/>
          </p:nvPr>
        </p:nvSpPr>
        <p:spPr>
          <a:xfrm>
            <a:off x="5242572" y="863715"/>
            <a:ext cx="828000" cy="828000"/>
          </a:xfrm>
        </p:spPr>
        <p:txBody>
          <a:bodyPr anchor="ctr" anchorCtr="0"/>
          <a:lstStyle>
            <a:lvl1pPr algn="ctr">
              <a:lnSpc>
                <a:spcPts val="1000"/>
              </a:lnSpc>
              <a:defRPr sz="900"/>
            </a:lvl1pPr>
          </a:lstStyle>
          <a:p>
            <a:r>
              <a:rPr lang="en-AU"/>
              <a:t>Click icon to Insert image here</a:t>
            </a:r>
          </a:p>
        </p:txBody>
      </p:sp>
      <p:sp>
        <p:nvSpPr>
          <p:cNvPr id="9" name="Picture Placeholder 8">
            <a:extLst>
              <a:ext uri="{FF2B5EF4-FFF2-40B4-BE49-F238E27FC236}">
                <a16:creationId xmlns:a16="http://schemas.microsoft.com/office/drawing/2014/main" id="{973944A5-47EF-BBEE-9837-CA5E00D2D0AB}"/>
              </a:ext>
            </a:extLst>
          </p:cNvPr>
          <p:cNvSpPr>
            <a:spLocks noGrp="1"/>
          </p:cNvSpPr>
          <p:nvPr>
            <p:ph type="pic" sz="quarter" idx="17" hasCustomPrompt="1"/>
          </p:nvPr>
        </p:nvSpPr>
        <p:spPr>
          <a:xfrm>
            <a:off x="8470237" y="863715"/>
            <a:ext cx="828000" cy="828000"/>
          </a:xfrm>
        </p:spPr>
        <p:txBody>
          <a:bodyPr anchor="ctr" anchorCtr="0"/>
          <a:lstStyle>
            <a:lvl1pPr algn="ctr">
              <a:lnSpc>
                <a:spcPts val="1000"/>
              </a:lnSpc>
              <a:defRPr sz="900"/>
            </a:lvl1pPr>
          </a:lstStyle>
          <a:p>
            <a:r>
              <a:rPr lang="en-AU"/>
              <a:t>Click icon to Insert image here</a:t>
            </a:r>
          </a:p>
        </p:txBody>
      </p:sp>
      <p:sp>
        <p:nvSpPr>
          <p:cNvPr id="10" name="Text Placeholder 25">
            <a:extLst>
              <a:ext uri="{FF2B5EF4-FFF2-40B4-BE49-F238E27FC236}">
                <a16:creationId xmlns:a16="http://schemas.microsoft.com/office/drawing/2014/main" id="{1900CE0E-B9CC-8D2C-DC25-1D4C18DA3854}"/>
              </a:ext>
            </a:extLst>
          </p:cNvPr>
          <p:cNvSpPr>
            <a:spLocks noGrp="1"/>
          </p:cNvSpPr>
          <p:nvPr>
            <p:ph type="body" sz="quarter" idx="20"/>
          </p:nvPr>
        </p:nvSpPr>
        <p:spPr>
          <a:xfrm>
            <a:off x="349201" y="1818150"/>
            <a:ext cx="4032275" cy="288000"/>
          </a:xfrm>
        </p:spPr>
        <p:txBody>
          <a:bodyPr/>
          <a:lstStyle>
            <a:lvl1pPr marL="0">
              <a:lnSpc>
                <a:spcPts val="2000"/>
              </a:lnSpc>
              <a:spcAft>
                <a:spcPts val="0"/>
              </a:spcAft>
              <a:buFontTx/>
              <a:buNone/>
              <a:defRPr sz="1600" b="0" cap="all">
                <a:solidFill>
                  <a:schemeClr val="accent5"/>
                </a:solidFill>
                <a:latin typeface="+mn-lt"/>
              </a:defRPr>
            </a:lvl1pPr>
            <a:lvl2pPr marL="0">
              <a:lnSpc>
                <a:spcPts val="2000"/>
              </a:lnSpc>
              <a:spcAft>
                <a:spcPts val="0"/>
              </a:spcAft>
              <a:buFontTx/>
              <a:buNone/>
              <a:defRPr sz="1600" b="0" cap="all">
                <a:solidFill>
                  <a:schemeClr val="accent5"/>
                </a:solidFill>
                <a:latin typeface="+mn-lt"/>
              </a:defRPr>
            </a:lvl2pPr>
            <a:lvl3pPr marL="0" indent="0">
              <a:lnSpc>
                <a:spcPts val="2000"/>
              </a:lnSpc>
              <a:spcAft>
                <a:spcPts val="0"/>
              </a:spcAft>
              <a:buFontTx/>
              <a:buNone/>
              <a:defRPr sz="1600" b="0" cap="all">
                <a:solidFill>
                  <a:schemeClr val="accent5"/>
                </a:solidFill>
                <a:latin typeface="+mn-lt"/>
              </a:defRPr>
            </a:lvl3pPr>
            <a:lvl4pPr marL="0" indent="0">
              <a:lnSpc>
                <a:spcPts val="2000"/>
              </a:lnSpc>
              <a:spcAft>
                <a:spcPts val="0"/>
              </a:spcAft>
              <a:buFontTx/>
              <a:buNone/>
              <a:defRPr sz="1600" b="0" cap="all">
                <a:solidFill>
                  <a:schemeClr val="accent5"/>
                </a:solidFill>
                <a:latin typeface="+mn-lt"/>
              </a:defRPr>
            </a:lvl4pPr>
            <a:lvl5pPr marL="0" indent="0">
              <a:lnSpc>
                <a:spcPts val="2000"/>
              </a:lnSpc>
              <a:spcAft>
                <a:spcPts val="0"/>
              </a:spcAft>
              <a:buFontTx/>
              <a:buNone/>
              <a:defRPr sz="1600" b="0" cap="all">
                <a:solidFill>
                  <a:schemeClr val="accent5"/>
                </a:solidFill>
                <a:latin typeface="+mn-lt"/>
              </a:defRPr>
            </a:lvl5pPr>
            <a:lvl6pPr marL="0" indent="0">
              <a:lnSpc>
                <a:spcPts val="2000"/>
              </a:lnSpc>
              <a:spcAft>
                <a:spcPts val="0"/>
              </a:spcAft>
              <a:buFontTx/>
              <a:buNone/>
              <a:defRPr sz="1600" b="0" cap="all">
                <a:solidFill>
                  <a:schemeClr val="accent5"/>
                </a:solidFill>
                <a:latin typeface="+mn-lt"/>
              </a:defRPr>
            </a:lvl6pPr>
            <a:lvl7pPr marL="0" indent="0">
              <a:lnSpc>
                <a:spcPts val="2000"/>
              </a:lnSpc>
              <a:spcAft>
                <a:spcPts val="0"/>
              </a:spcAft>
              <a:buFontTx/>
              <a:buNone/>
              <a:defRPr sz="1600" b="0" cap="all">
                <a:solidFill>
                  <a:schemeClr val="accent5"/>
                </a:solidFill>
                <a:latin typeface="+mn-lt"/>
              </a:defRPr>
            </a:lvl7pPr>
            <a:lvl8pPr marL="0" indent="0">
              <a:lnSpc>
                <a:spcPts val="2000"/>
              </a:lnSpc>
              <a:spcAft>
                <a:spcPts val="0"/>
              </a:spcAft>
              <a:buFontTx/>
              <a:buNone/>
              <a:defRPr sz="1600" b="0" cap="all">
                <a:solidFill>
                  <a:schemeClr val="accent5"/>
                </a:solidFill>
                <a:latin typeface="+mn-lt"/>
              </a:defRPr>
            </a:lvl8pPr>
            <a:lvl9pPr marL="0" indent="0">
              <a:lnSpc>
                <a:spcPts val="2000"/>
              </a:lnSpc>
              <a:spcAft>
                <a:spcPts val="0"/>
              </a:spcAft>
              <a:buFontTx/>
              <a:buNone/>
              <a:defRPr sz="1600" b="0" cap="all">
                <a:solidFill>
                  <a:schemeClr val="accent5"/>
                </a:solidFill>
                <a:latin typeface="+mn-lt"/>
              </a:defRPr>
            </a:lvl9pPr>
          </a:lstStyle>
          <a:p>
            <a:pPr lvl="0"/>
            <a:r>
              <a:rPr lang="en-US"/>
              <a:t>Click to edit Master text styles</a:t>
            </a:r>
          </a:p>
        </p:txBody>
      </p:sp>
      <p:sp>
        <p:nvSpPr>
          <p:cNvPr id="12" name="bg object 18">
            <a:extLst>
              <a:ext uri="{FF2B5EF4-FFF2-40B4-BE49-F238E27FC236}">
                <a16:creationId xmlns:a16="http://schemas.microsoft.com/office/drawing/2014/main" id="{9BDE3388-5076-EDB3-9B71-D4C94AF6C217}"/>
              </a:ext>
            </a:extLst>
          </p:cNvPr>
          <p:cNvSpPr/>
          <p:nvPr userDrawn="1"/>
        </p:nvSpPr>
        <p:spPr>
          <a:xfrm>
            <a:off x="1654466" y="2708337"/>
            <a:ext cx="3828759" cy="3409909"/>
          </a:xfrm>
          <a:custGeom>
            <a:avLst/>
            <a:gdLst>
              <a:gd name="connsiteX0" fmla="*/ 5528132 w 5528525"/>
              <a:gd name="connsiteY0" fmla="*/ 0 h 6462684"/>
              <a:gd name="connsiteX1" fmla="*/ 0 w 5528525"/>
              <a:gd name="connsiteY1" fmla="*/ 0 h 6462684"/>
              <a:gd name="connsiteX2" fmla="*/ 6878 w 5528525"/>
              <a:gd name="connsiteY2" fmla="*/ 6462684 h 6462684"/>
              <a:gd name="connsiteX3" fmla="*/ 858227 w 5528525"/>
              <a:gd name="connsiteY3" fmla="*/ 5360619 h 6462684"/>
              <a:gd name="connsiteX4" fmla="*/ 5528525 w 5528525"/>
              <a:gd name="connsiteY4" fmla="*/ 5360619 h 6462684"/>
              <a:gd name="connsiteX5" fmla="*/ 5528132 w 5528525"/>
              <a:gd name="connsiteY5" fmla="*/ 0 h 64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525" h="6462684">
                <a:moveTo>
                  <a:pt x="5528132" y="0"/>
                </a:moveTo>
                <a:lnTo>
                  <a:pt x="0" y="0"/>
                </a:lnTo>
                <a:cubicBezTo>
                  <a:pt x="2293" y="2154228"/>
                  <a:pt x="4585" y="4308456"/>
                  <a:pt x="6878" y="6462684"/>
                </a:cubicBezTo>
                <a:lnTo>
                  <a:pt x="858227" y="5360619"/>
                </a:lnTo>
                <a:lnTo>
                  <a:pt x="5528525" y="5360619"/>
                </a:lnTo>
                <a:lnTo>
                  <a:pt x="5528132" y="0"/>
                </a:lnTo>
                <a:close/>
              </a:path>
            </a:pathLst>
          </a:custGeom>
          <a:noFill/>
        </p:spPr>
        <p:txBody>
          <a:bodyPr wrap="square" lIns="0" tIns="0" rIns="0" bIns="0" rtlCol="0"/>
          <a:lstStyle/>
          <a:p>
            <a:endParaRPr/>
          </a:p>
        </p:txBody>
      </p:sp>
      <p:sp>
        <p:nvSpPr>
          <p:cNvPr id="23" name="Text Placeholder 22">
            <a:extLst>
              <a:ext uri="{FF2B5EF4-FFF2-40B4-BE49-F238E27FC236}">
                <a16:creationId xmlns:a16="http://schemas.microsoft.com/office/drawing/2014/main" id="{B82E2C45-93F5-5710-093B-34459FE18CE4}"/>
              </a:ext>
            </a:extLst>
          </p:cNvPr>
          <p:cNvSpPr>
            <a:spLocks noGrp="1"/>
          </p:cNvSpPr>
          <p:nvPr>
            <p:ph type="body" sz="quarter" idx="19"/>
          </p:nvPr>
        </p:nvSpPr>
        <p:spPr>
          <a:xfrm>
            <a:off x="1654465" y="2716745"/>
            <a:ext cx="3828759" cy="3401501"/>
          </a:xfrm>
          <a:custGeom>
            <a:avLst/>
            <a:gdLst>
              <a:gd name="connsiteX0" fmla="*/ 1026 w 3828759"/>
              <a:gd name="connsiteY0" fmla="*/ 2782689 h 3401501"/>
              <a:gd name="connsiteX1" fmla="*/ 597213 w 3828759"/>
              <a:gd name="connsiteY1" fmla="*/ 2782689 h 3401501"/>
              <a:gd name="connsiteX2" fmla="*/ 1026 w 3828759"/>
              <a:gd name="connsiteY2" fmla="*/ 3401501 h 3401501"/>
              <a:gd name="connsiteX3" fmla="*/ 0 w 3828759"/>
              <a:gd name="connsiteY3" fmla="*/ 0 h 3401501"/>
              <a:gd name="connsiteX4" fmla="*/ 3828759 w 3828759"/>
              <a:gd name="connsiteY4" fmla="*/ 0 h 3401501"/>
              <a:gd name="connsiteX5" fmla="*/ 3828759 w 3828759"/>
              <a:gd name="connsiteY5" fmla="*/ 2782355 h 3401501"/>
              <a:gd name="connsiteX6" fmla="*/ 0 w 3828759"/>
              <a:gd name="connsiteY6" fmla="*/ 2782355 h 34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59" h="3401501">
                <a:moveTo>
                  <a:pt x="1026" y="2782689"/>
                </a:moveTo>
                <a:lnTo>
                  <a:pt x="597213" y="2782689"/>
                </a:lnTo>
                <a:lnTo>
                  <a:pt x="1026" y="3401501"/>
                </a:lnTo>
                <a:close/>
                <a:moveTo>
                  <a:pt x="0" y="0"/>
                </a:moveTo>
                <a:lnTo>
                  <a:pt x="3828759" y="0"/>
                </a:lnTo>
                <a:lnTo>
                  <a:pt x="3828759" y="2782355"/>
                </a:lnTo>
                <a:lnTo>
                  <a:pt x="0" y="2782355"/>
                </a:lnTo>
                <a:close/>
              </a:path>
            </a:pathLst>
          </a:custGeom>
          <a:solidFill>
            <a:srgbClr val="2E3A3C"/>
          </a:solidFill>
        </p:spPr>
        <p:txBody>
          <a:bodyPr wrap="square" lIns="576000" tIns="396000" rIns="396000" bIns="396000">
            <a:noAutofit/>
          </a:bodyPr>
          <a:lstStyle>
            <a:lvl1pPr marL="0">
              <a:lnSpc>
                <a:spcPct val="100000"/>
              </a:lnSpc>
              <a:spcAft>
                <a:spcPts val="0"/>
              </a:spcAft>
              <a:buFontTx/>
              <a:buNone/>
              <a:defRPr sz="1400" b="1">
                <a:solidFill>
                  <a:schemeClr val="accent2"/>
                </a:solidFill>
                <a:latin typeface="+mn-lt"/>
              </a:defRPr>
            </a:lvl1pPr>
            <a:lvl2pPr marL="0">
              <a:lnSpc>
                <a:spcPct val="100000"/>
              </a:lnSpc>
              <a:spcAft>
                <a:spcPts val="0"/>
              </a:spcAft>
              <a:buFontTx/>
              <a:buNone/>
              <a:defRPr sz="1400" b="1">
                <a:solidFill>
                  <a:schemeClr val="accent2"/>
                </a:solidFill>
                <a:latin typeface="+mn-lt"/>
              </a:defRPr>
            </a:lvl2pPr>
            <a:lvl3pPr marL="0" indent="0">
              <a:lnSpc>
                <a:spcPct val="100000"/>
              </a:lnSpc>
              <a:spcAft>
                <a:spcPts val="0"/>
              </a:spcAft>
              <a:buFontTx/>
              <a:buNone/>
              <a:defRPr sz="1400" b="1">
                <a:solidFill>
                  <a:schemeClr val="accent2"/>
                </a:solidFill>
                <a:latin typeface="+mn-lt"/>
              </a:defRPr>
            </a:lvl3pPr>
            <a:lvl4pPr marL="0" indent="0">
              <a:lnSpc>
                <a:spcPct val="100000"/>
              </a:lnSpc>
              <a:spcAft>
                <a:spcPts val="0"/>
              </a:spcAft>
              <a:buFontTx/>
              <a:buNone/>
              <a:defRPr sz="1400" b="1">
                <a:solidFill>
                  <a:schemeClr val="accent2"/>
                </a:solidFill>
                <a:latin typeface="+mn-lt"/>
              </a:defRPr>
            </a:lvl4pPr>
            <a:lvl5pPr marL="0" indent="0">
              <a:lnSpc>
                <a:spcPct val="100000"/>
              </a:lnSpc>
              <a:spcAft>
                <a:spcPts val="0"/>
              </a:spcAft>
              <a:buFontTx/>
              <a:buNone/>
              <a:defRPr sz="1400" b="1">
                <a:solidFill>
                  <a:schemeClr val="accent2"/>
                </a:solidFill>
                <a:latin typeface="+mn-lt"/>
              </a:defRPr>
            </a:lvl5pPr>
            <a:lvl6pPr marL="0" indent="0">
              <a:lnSpc>
                <a:spcPct val="100000"/>
              </a:lnSpc>
              <a:spcAft>
                <a:spcPts val="0"/>
              </a:spcAft>
              <a:buFontTx/>
              <a:buNone/>
              <a:defRPr sz="1400" b="1">
                <a:solidFill>
                  <a:schemeClr val="accent2"/>
                </a:solidFill>
                <a:latin typeface="+mn-lt"/>
              </a:defRPr>
            </a:lvl6pPr>
            <a:lvl7pPr marL="0" indent="0">
              <a:lnSpc>
                <a:spcPct val="100000"/>
              </a:lnSpc>
              <a:spcAft>
                <a:spcPts val="0"/>
              </a:spcAft>
              <a:buFontTx/>
              <a:buNone/>
              <a:defRPr sz="1400" b="1">
                <a:solidFill>
                  <a:schemeClr val="accent2"/>
                </a:solidFill>
                <a:latin typeface="+mn-lt"/>
              </a:defRPr>
            </a:lvl7pPr>
            <a:lvl8pPr marL="0" indent="0">
              <a:lnSpc>
                <a:spcPct val="100000"/>
              </a:lnSpc>
              <a:spcAft>
                <a:spcPts val="0"/>
              </a:spcAft>
              <a:buFontTx/>
              <a:buNone/>
              <a:defRPr sz="1400" b="1">
                <a:solidFill>
                  <a:schemeClr val="accent2"/>
                </a:solidFill>
                <a:latin typeface="+mn-lt"/>
              </a:defRPr>
            </a:lvl8pPr>
            <a:lvl9pPr marL="0" indent="0">
              <a:lnSpc>
                <a:spcPct val="100000"/>
              </a:lnSpc>
              <a:spcAft>
                <a:spcPts val="0"/>
              </a:spcAft>
              <a:buFontTx/>
              <a:buNone/>
              <a:defRPr sz="1400" b="1">
                <a:solidFill>
                  <a:schemeClr val="accent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823C14E-039B-3265-64E5-01A99C3C5030}"/>
              </a:ext>
            </a:extLst>
          </p:cNvPr>
          <p:cNvSpPr>
            <a:spLocks noGrp="1"/>
          </p:cNvSpPr>
          <p:nvPr>
            <p:ph type="ftr" sz="quarter" idx="21"/>
          </p:nvPr>
        </p:nvSpPr>
        <p:spPr/>
        <p:txBody>
          <a:bodyPr/>
          <a:lstStyle/>
          <a:p>
            <a:r>
              <a:rPr lang="en-AU"/>
              <a:t>SciDev | IChemE Webinar </a:t>
            </a:r>
          </a:p>
        </p:txBody>
      </p:sp>
    </p:spTree>
    <p:extLst>
      <p:ext uri="{BB962C8B-B14F-4D97-AF65-F5344CB8AC3E}">
        <p14:creationId xmlns:p14="http://schemas.microsoft.com/office/powerpoint/2010/main" val="4225562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_White 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8176" y="2194814"/>
            <a:ext cx="2802530"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cxnSp>
        <p:nvCxnSpPr>
          <p:cNvPr id="7" name="Straight Connector 6">
            <a:extLst>
              <a:ext uri="{FF2B5EF4-FFF2-40B4-BE49-F238E27FC236}">
                <a16:creationId xmlns:a16="http://schemas.microsoft.com/office/drawing/2014/main" id="{2680BF32-2D00-0711-B403-5B5ABD9AC0BD}"/>
              </a:ext>
            </a:extLst>
          </p:cNvPr>
          <p:cNvCxnSpPr>
            <a:cxnSpLocks/>
          </p:cNvCxnSpPr>
          <p:nvPr userDrawn="1"/>
        </p:nvCxnSpPr>
        <p:spPr>
          <a:xfrm>
            <a:off x="3682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6A50ED-10EB-E9C7-9649-13E381B873D8}"/>
              </a:ext>
            </a:extLst>
          </p:cNvPr>
          <p:cNvCxnSpPr>
            <a:cxnSpLocks/>
          </p:cNvCxnSpPr>
          <p:nvPr userDrawn="1"/>
        </p:nvCxnSpPr>
        <p:spPr>
          <a:xfrm>
            <a:off x="3835350" y="2194814"/>
            <a:ext cx="0" cy="3276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365B703-FCE4-D151-035A-583E5387DDF2}"/>
              </a:ext>
            </a:extLst>
          </p:cNvPr>
          <p:cNvSpPr>
            <a:spLocks noGrp="1"/>
          </p:cNvSpPr>
          <p:nvPr>
            <p:ph idx="14" hasCustomPrompt="1"/>
          </p:nvPr>
        </p:nvSpPr>
        <p:spPr>
          <a:xfrm>
            <a:off x="4095750" y="2194814"/>
            <a:ext cx="6320727" cy="3259411"/>
          </a:xfrm>
        </p:spPr>
        <p:txBody>
          <a:bodyPr/>
          <a:lstStyle>
            <a:lvl1pPr>
              <a:defRPr>
                <a:solidFill>
                  <a:schemeClr val="accent4"/>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baseline="0">
                <a:solidFill>
                  <a:schemeClr val="tx1"/>
                </a:solidFill>
              </a:defRPr>
            </a:lvl5pPr>
            <a:lvl6pPr>
              <a:spcAft>
                <a:spcPts val="800"/>
              </a:spcAft>
              <a:defRPr>
                <a:solidFill>
                  <a:schemeClr val="tx1"/>
                </a:solidFill>
              </a:defRPr>
            </a:lvl6pPr>
            <a:lvl7pPr>
              <a:spcAft>
                <a:spcPts val="800"/>
              </a:spcAft>
              <a:defRPr>
                <a:solidFill>
                  <a:schemeClr val="tx1"/>
                </a:solidFill>
              </a:defRPr>
            </a:lvl7pPr>
            <a:lvl8pPr>
              <a:spcAft>
                <a:spcPts val="800"/>
              </a:spcAft>
              <a:defRPr>
                <a:solidFill>
                  <a:schemeClr val="tx1"/>
                </a:solidFill>
              </a:defRPr>
            </a:lvl8pPr>
            <a:lvl9pPr>
              <a:spcAft>
                <a:spcPts val="800"/>
              </a:spcAft>
              <a:defRPr>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1418027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Left Image Shape">
    <p:bg>
      <p:bgPr>
        <a:solidFill>
          <a:srgbClr val="2E3A3C"/>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6546048" y="2580810"/>
            <a:ext cx="4860541" cy="3375374"/>
          </a:xfrm>
        </p:spPr>
        <p:txBody>
          <a:bodyPr/>
          <a:lstStyle>
            <a:lvl1pPr>
              <a:lnSpc>
                <a:spcPts val="1600"/>
              </a:lnSpc>
              <a:spcAft>
                <a:spcPts val="800"/>
              </a:spcAft>
              <a:defRPr sz="1200">
                <a:solidFill>
                  <a:schemeClr val="accent4"/>
                </a:solidFill>
              </a:defRPr>
            </a:lvl1pPr>
            <a:lvl2pPr>
              <a:lnSpc>
                <a:spcPts val="1200"/>
              </a:lnSpc>
              <a:defRPr sz="850">
                <a:solidFill>
                  <a:schemeClr val="bg1"/>
                </a:solidFill>
              </a:defRPr>
            </a:lvl2pPr>
            <a:lvl3pPr>
              <a:lnSpc>
                <a:spcPts val="1200"/>
              </a:lnSpc>
              <a:buClr>
                <a:schemeClr val="bg1"/>
              </a:buClr>
              <a:defRPr sz="850">
                <a:solidFill>
                  <a:schemeClr val="bg1"/>
                </a:solidFill>
              </a:defRPr>
            </a:lvl3pPr>
            <a:lvl4pPr>
              <a:lnSpc>
                <a:spcPts val="1200"/>
              </a:lnSpc>
              <a:buClr>
                <a:schemeClr val="bg1"/>
              </a:buClr>
              <a:defRPr sz="850">
                <a:solidFill>
                  <a:schemeClr val="bg1"/>
                </a:solidFill>
              </a:defRPr>
            </a:lvl4pPr>
            <a:lvl5pPr>
              <a:lnSpc>
                <a:spcPts val="1200"/>
              </a:lnSpc>
              <a:buClr>
                <a:schemeClr val="bg1"/>
              </a:buClr>
              <a:defRPr sz="850" baseline="0">
                <a:solidFill>
                  <a:schemeClr val="bg1"/>
                </a:solidFill>
              </a:defRPr>
            </a:lvl5pPr>
            <a:lvl6pPr>
              <a:lnSpc>
                <a:spcPts val="1200"/>
              </a:lnSpc>
              <a:buClr>
                <a:schemeClr val="bg1"/>
              </a:buClr>
              <a:defRPr sz="850">
                <a:solidFill>
                  <a:schemeClr val="bg1"/>
                </a:solidFill>
              </a:defRPr>
            </a:lvl6pPr>
            <a:lvl7pPr>
              <a:lnSpc>
                <a:spcPts val="1200"/>
              </a:lnSpc>
              <a:buClr>
                <a:schemeClr val="bg1"/>
              </a:buClr>
              <a:defRPr sz="850">
                <a:solidFill>
                  <a:schemeClr val="bg1"/>
                </a:solidFill>
              </a:defRPr>
            </a:lvl7pPr>
            <a:lvl8pPr>
              <a:lnSpc>
                <a:spcPts val="1200"/>
              </a:lnSpc>
              <a:buClr>
                <a:schemeClr val="bg1"/>
              </a:buClr>
              <a:defRPr sz="850">
                <a:solidFill>
                  <a:schemeClr val="bg1"/>
                </a:solidFill>
              </a:defRPr>
            </a:lvl8pPr>
            <a:lvl9pPr>
              <a:lnSpc>
                <a:spcPts val="1200"/>
              </a:lnSpc>
              <a:buClr>
                <a:schemeClr val="bg1"/>
              </a:buClr>
              <a:defRPr sz="850">
                <a:solidFill>
                  <a:schemeClr val="bg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6546049" y="421200"/>
            <a:ext cx="4860539" cy="878400"/>
          </a:xfrm>
        </p:spPr>
        <p:txBody>
          <a:bodyPr/>
          <a:lstStyle>
            <a:lvl1pPr>
              <a:defRPr>
                <a:solidFill>
                  <a:schemeClr val="bg1"/>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6546050" y="245794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2689" y="-1"/>
            <a:ext cx="5798035" cy="50704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solidFill>
            <a:schemeClr val="bg1"/>
          </a:solid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19" name="object 2">
            <a:extLst>
              <a:ext uri="{FF2B5EF4-FFF2-40B4-BE49-F238E27FC236}">
                <a16:creationId xmlns:a16="http://schemas.microsoft.com/office/drawing/2014/main" id="{87FB2C28-6349-D767-D8EA-ADECB8D16E3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000" y="6398602"/>
            <a:ext cx="1447800" cy="279182"/>
          </a:xfrm>
          <a:prstGeom prst="rect">
            <a:avLst/>
          </a:prstGeom>
        </p:spPr>
      </p:pic>
    </p:spTree>
    <p:extLst>
      <p:ext uri="{BB962C8B-B14F-4D97-AF65-F5344CB8AC3E}">
        <p14:creationId xmlns:p14="http://schemas.microsoft.com/office/powerpoint/2010/main" val="533357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ight Image Shape">
    <p:bg>
      <p:bgPr>
        <a:solidFill>
          <a:srgbClr val="E9F4F6"/>
        </a:solidFill>
        <a:effectLst/>
      </p:bgPr>
    </p:bg>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id="{2D75F7E1-C58A-384A-C1BC-24BF230CB44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3" name="Content Placeholder 2"/>
          <p:cNvSpPr>
            <a:spLocks noGrp="1"/>
          </p:cNvSpPr>
          <p:nvPr>
            <p:ph idx="1" hasCustomPrompt="1"/>
          </p:nvPr>
        </p:nvSpPr>
        <p:spPr>
          <a:xfrm>
            <a:off x="349200" y="2256960"/>
            <a:ext cx="4981715" cy="3375374"/>
          </a:xfrm>
        </p:spPr>
        <p:txBody>
          <a:bodyPr/>
          <a:lstStyle>
            <a:lvl1pPr>
              <a:lnSpc>
                <a:spcPts val="1600"/>
              </a:lnSpc>
              <a:spcAft>
                <a:spcPts val="800"/>
              </a:spcAft>
              <a:defRPr sz="1200">
                <a:solidFill>
                  <a:schemeClr val="accent4"/>
                </a:solidFill>
              </a:defRPr>
            </a:lvl1pPr>
            <a:lvl2pPr>
              <a:lnSpc>
                <a:spcPts val="1200"/>
              </a:lnSpc>
              <a:defRPr sz="850">
                <a:solidFill>
                  <a:schemeClr val="tx1"/>
                </a:solidFill>
              </a:defRPr>
            </a:lvl2pPr>
            <a:lvl3pPr>
              <a:lnSpc>
                <a:spcPts val="1200"/>
              </a:lnSpc>
              <a:buClr>
                <a:schemeClr val="tx1"/>
              </a:buClr>
              <a:defRPr sz="850">
                <a:solidFill>
                  <a:schemeClr val="tx1"/>
                </a:solidFill>
              </a:defRPr>
            </a:lvl3pPr>
            <a:lvl4pPr>
              <a:lnSpc>
                <a:spcPts val="1200"/>
              </a:lnSpc>
              <a:buClr>
                <a:schemeClr val="tx1"/>
              </a:buClr>
              <a:defRPr sz="850">
                <a:solidFill>
                  <a:schemeClr val="tx1"/>
                </a:solidFill>
              </a:defRPr>
            </a:lvl4pPr>
            <a:lvl5pPr>
              <a:lnSpc>
                <a:spcPts val="1200"/>
              </a:lnSpc>
              <a:buClr>
                <a:schemeClr val="tx1"/>
              </a:buClr>
              <a:defRPr sz="850" baseline="0">
                <a:solidFill>
                  <a:schemeClr val="tx1"/>
                </a:solidFill>
              </a:defRPr>
            </a:lvl5pPr>
            <a:lvl6pPr>
              <a:lnSpc>
                <a:spcPts val="1200"/>
              </a:lnSpc>
              <a:buClr>
                <a:schemeClr val="tx1"/>
              </a:buClr>
              <a:defRPr sz="850">
                <a:solidFill>
                  <a:schemeClr val="tx1"/>
                </a:solidFill>
              </a:defRPr>
            </a:lvl6pPr>
            <a:lvl7pPr>
              <a:lnSpc>
                <a:spcPts val="1200"/>
              </a:lnSpc>
              <a:buClr>
                <a:schemeClr val="tx1"/>
              </a:buClr>
              <a:defRPr sz="850">
                <a:solidFill>
                  <a:schemeClr val="tx1"/>
                </a:solidFill>
              </a:defRPr>
            </a:lvl7pPr>
            <a:lvl8pPr>
              <a:lnSpc>
                <a:spcPts val="1200"/>
              </a:lnSpc>
              <a:buClr>
                <a:schemeClr val="tx1"/>
              </a:buClr>
              <a:defRPr sz="850">
                <a:solidFill>
                  <a:schemeClr val="tx1"/>
                </a:solidFill>
              </a:defRPr>
            </a:lvl8pPr>
            <a:lvl9pPr>
              <a:lnSpc>
                <a:spcPts val="1200"/>
              </a:lnSpc>
              <a:buClr>
                <a:schemeClr val="tx1"/>
              </a:buClr>
              <a:defRPr sz="850">
                <a:solidFill>
                  <a:schemeClr val="tx1"/>
                </a:solidFill>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a:xfrm>
            <a:off x="349200" y="421200"/>
            <a:ext cx="4981715" cy="878400"/>
          </a:xfrm>
        </p:spPr>
        <p:txBody>
          <a:bodyPr/>
          <a:lstStyle>
            <a:lvl1pPr>
              <a:defRPr>
                <a:solidFill>
                  <a:srgbClr val="2E3A3C"/>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rgbClr val="2E3A3C"/>
                </a:solidFill>
              </a:defRPr>
            </a:lvl1pPr>
          </a:lstStyle>
          <a:p>
            <a:r>
              <a:rPr lang="en-AU"/>
              <a:t>SciDev | IChemE Webinar </a:t>
            </a:r>
          </a:p>
        </p:txBody>
      </p:sp>
      <p:cxnSp>
        <p:nvCxnSpPr>
          <p:cNvPr id="9" name="Straight Connector 8">
            <a:extLst>
              <a:ext uri="{FF2B5EF4-FFF2-40B4-BE49-F238E27FC236}">
                <a16:creationId xmlns:a16="http://schemas.microsoft.com/office/drawing/2014/main" id="{34CFFEFF-E156-98B2-1ACD-030667992264}"/>
              </a:ext>
            </a:extLst>
          </p:cNvPr>
          <p:cNvCxnSpPr/>
          <p:nvPr userDrawn="1"/>
        </p:nvCxnSpPr>
        <p:spPr>
          <a:xfrm>
            <a:off x="349200" y="2134090"/>
            <a:ext cx="1575175" cy="0"/>
          </a:xfrm>
          <a:prstGeom prst="line">
            <a:avLst/>
          </a:prstGeom>
          <a:ln w="508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80B1EFC-71DD-6CD1-D5DC-7D2924FE49C0}"/>
              </a:ext>
            </a:extLst>
          </p:cNvPr>
          <p:cNvSpPr>
            <a:spLocks noGrp="1"/>
          </p:cNvSpPr>
          <p:nvPr>
            <p:ph type="pic" sz="quarter" idx="14" hasCustomPrompt="1"/>
          </p:nvPr>
        </p:nvSpPr>
        <p:spPr>
          <a:xfrm>
            <a:off x="6334125" y="828675"/>
            <a:ext cx="5117470" cy="4448175"/>
          </a:xfrm>
          <a:custGeom>
            <a:avLst/>
            <a:gdLst>
              <a:gd name="connsiteX0" fmla="*/ 0 w 4608000"/>
              <a:gd name="connsiteY0" fmla="*/ 0 h 4555224"/>
              <a:gd name="connsiteX1" fmla="*/ 4608000 w 4608000"/>
              <a:gd name="connsiteY1" fmla="*/ 0 h 4555224"/>
              <a:gd name="connsiteX2" fmla="*/ 4608000 w 4608000"/>
              <a:gd name="connsiteY2" fmla="*/ 4035600 h 4555224"/>
              <a:gd name="connsiteX3" fmla="*/ 538011 w 4608000"/>
              <a:gd name="connsiteY3" fmla="*/ 4035600 h 4555224"/>
              <a:gd name="connsiteX4" fmla="*/ 1200 w 4608000"/>
              <a:gd name="connsiteY4" fmla="*/ 4555224 h 4555224"/>
              <a:gd name="connsiteX5" fmla="*/ 1200 w 4608000"/>
              <a:gd name="connsiteY5" fmla="*/ 4035600 h 4555224"/>
              <a:gd name="connsiteX6" fmla="*/ 0 w 4608000"/>
              <a:gd name="connsiteY6" fmla="*/ 4035600 h 455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000" h="4555224">
                <a:moveTo>
                  <a:pt x="0" y="0"/>
                </a:moveTo>
                <a:lnTo>
                  <a:pt x="4608000" y="0"/>
                </a:lnTo>
                <a:lnTo>
                  <a:pt x="4608000" y="4035600"/>
                </a:lnTo>
                <a:lnTo>
                  <a:pt x="538011" y="4035600"/>
                </a:lnTo>
                <a:lnTo>
                  <a:pt x="1200" y="4555224"/>
                </a:lnTo>
                <a:lnTo>
                  <a:pt x="1200" y="4035600"/>
                </a:lnTo>
                <a:lnTo>
                  <a:pt x="0" y="4035600"/>
                </a:lnTo>
                <a:close/>
              </a:path>
            </a:pathLst>
          </a:custGeom>
          <a:noFill/>
        </p:spPr>
        <p:txBody>
          <a:bodyPr wrap="square" anchor="ctr" anchorCtr="0">
            <a:noAutofit/>
          </a:bodyPr>
          <a:lstStyle>
            <a:lvl1pPr algn="ctr">
              <a:defRPr>
                <a:solidFill>
                  <a:schemeClr val="accent4"/>
                </a:solidFill>
              </a:defRPr>
            </a:lvl1pPr>
          </a:lstStyle>
          <a:p>
            <a:r>
              <a:rPr lang="en-AU"/>
              <a:t>Click icon to Insert image here</a:t>
            </a:r>
          </a:p>
        </p:txBody>
      </p:sp>
      <p:pic>
        <p:nvPicPr>
          <p:cNvPr id="7" name="object 2">
            <a:extLst>
              <a:ext uri="{FF2B5EF4-FFF2-40B4-BE49-F238E27FC236}">
                <a16:creationId xmlns:a16="http://schemas.microsoft.com/office/drawing/2014/main" id="{F0539648-8957-F2EF-B9C7-8C32FC3FB661}"/>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22460919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CalloutBox and Icon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7" name="object 6">
            <a:extLst>
              <a:ext uri="{FF2B5EF4-FFF2-40B4-BE49-F238E27FC236}">
                <a16:creationId xmlns:a16="http://schemas.microsoft.com/office/drawing/2014/main" id="{C233624A-9578-C785-BC58-25F0F131F1B8}"/>
              </a:ext>
            </a:extLst>
          </p:cNvPr>
          <p:cNvSpPr/>
          <p:nvPr userDrawn="1"/>
        </p:nvSpPr>
        <p:spPr>
          <a:xfrm>
            <a:off x="349200" y="1639684"/>
            <a:ext cx="2043430" cy="0"/>
          </a:xfrm>
          <a:custGeom>
            <a:avLst/>
            <a:gdLst/>
            <a:ahLst/>
            <a:cxnLst/>
            <a:rect l="l" t="t" r="r" b="b"/>
            <a:pathLst>
              <a:path w="2043430">
                <a:moveTo>
                  <a:pt x="0" y="0"/>
                </a:moveTo>
                <a:lnTo>
                  <a:pt x="2043150" y="0"/>
                </a:lnTo>
              </a:path>
            </a:pathLst>
          </a:custGeom>
          <a:ln w="50800">
            <a:solidFill>
              <a:schemeClr val="accent4"/>
            </a:solidFill>
          </a:ln>
        </p:spPr>
        <p:txBody>
          <a:bodyPr wrap="square" lIns="0" tIns="0" rIns="0" bIns="0" rtlCol="0"/>
          <a:lstStyle/>
          <a:p>
            <a:endParaRPr/>
          </a:p>
        </p:txBody>
      </p:sp>
      <p:sp>
        <p:nvSpPr>
          <p:cNvPr id="11" name="object 20">
            <a:extLst>
              <a:ext uri="{FF2B5EF4-FFF2-40B4-BE49-F238E27FC236}">
                <a16:creationId xmlns:a16="http://schemas.microsoft.com/office/drawing/2014/main" id="{A369EC41-1E8D-4986-4BA8-E1C074E8C450}"/>
              </a:ext>
            </a:extLst>
          </p:cNvPr>
          <p:cNvSpPr/>
          <p:nvPr userDrawn="1"/>
        </p:nvSpPr>
        <p:spPr>
          <a:xfrm>
            <a:off x="2926148" y="1588791"/>
            <a:ext cx="8590915" cy="4700270"/>
          </a:xfrm>
          <a:custGeom>
            <a:avLst/>
            <a:gdLst/>
            <a:ahLst/>
            <a:cxnLst/>
            <a:rect l="l" t="t" r="r" b="b"/>
            <a:pathLst>
              <a:path w="8590915" h="4700270">
                <a:moveTo>
                  <a:pt x="8590305" y="4105643"/>
                </a:moveTo>
                <a:lnTo>
                  <a:pt x="8590305" y="0"/>
                </a:lnTo>
                <a:lnTo>
                  <a:pt x="3629837" y="0"/>
                </a:lnTo>
                <a:lnTo>
                  <a:pt x="3629837" y="2362"/>
                </a:lnTo>
                <a:lnTo>
                  <a:pt x="0" y="2362"/>
                </a:lnTo>
                <a:lnTo>
                  <a:pt x="0" y="4699698"/>
                </a:lnTo>
                <a:lnTo>
                  <a:pt x="600392" y="4102671"/>
                </a:lnTo>
                <a:lnTo>
                  <a:pt x="3629837" y="4102671"/>
                </a:lnTo>
                <a:lnTo>
                  <a:pt x="3629837" y="4105643"/>
                </a:lnTo>
                <a:lnTo>
                  <a:pt x="8590305" y="4105643"/>
                </a:lnTo>
                <a:close/>
              </a:path>
            </a:pathLst>
          </a:custGeom>
          <a:ln w="12700">
            <a:solidFill>
              <a:schemeClr val="accent4"/>
            </a:solidFill>
          </a:ln>
        </p:spPr>
        <p:txBody>
          <a:bodyPr wrap="square" lIns="0" tIns="0" rIns="0" bIns="0" rtlCol="0"/>
          <a:lstStyle/>
          <a:p>
            <a:endParaRPr/>
          </a:p>
        </p:txBody>
      </p:sp>
      <p:sp>
        <p:nvSpPr>
          <p:cNvPr id="12" name="object 4">
            <a:extLst>
              <a:ext uri="{FF2B5EF4-FFF2-40B4-BE49-F238E27FC236}">
                <a16:creationId xmlns:a16="http://schemas.microsoft.com/office/drawing/2014/main" id="{50439A43-13B3-5EB7-03BB-3B31ABA8CF44}"/>
              </a:ext>
            </a:extLst>
          </p:cNvPr>
          <p:cNvSpPr/>
          <p:nvPr userDrawn="1"/>
        </p:nvSpPr>
        <p:spPr>
          <a:xfrm>
            <a:off x="3600720" y="2065209"/>
            <a:ext cx="0" cy="3132000"/>
          </a:xfrm>
          <a:custGeom>
            <a:avLst/>
            <a:gdLst/>
            <a:ahLst/>
            <a:cxnLst/>
            <a:rect l="l" t="t" r="r" b="b"/>
            <a:pathLst>
              <a:path h="3269615">
                <a:moveTo>
                  <a:pt x="0" y="3269576"/>
                </a:moveTo>
                <a:lnTo>
                  <a:pt x="0" y="0"/>
                </a:lnTo>
              </a:path>
            </a:pathLst>
          </a:custGeom>
          <a:ln w="3175">
            <a:solidFill>
              <a:srgbClr val="2C92AD"/>
            </a:solidFill>
          </a:ln>
        </p:spPr>
        <p:txBody>
          <a:bodyPr wrap="square" lIns="0" tIns="0" rIns="0" bIns="0" rtlCol="0"/>
          <a:lstStyle/>
          <a:p>
            <a:endParaRPr/>
          </a:p>
        </p:txBody>
      </p:sp>
      <p:sp>
        <p:nvSpPr>
          <p:cNvPr id="14" name="Picture Placeholder 13">
            <a:extLst>
              <a:ext uri="{FF2B5EF4-FFF2-40B4-BE49-F238E27FC236}">
                <a16:creationId xmlns:a16="http://schemas.microsoft.com/office/drawing/2014/main" id="{95485AC9-FEB2-9703-E394-020A620E90D5}"/>
              </a:ext>
            </a:extLst>
          </p:cNvPr>
          <p:cNvSpPr>
            <a:spLocks noGrp="1"/>
          </p:cNvSpPr>
          <p:nvPr>
            <p:ph type="pic" sz="quarter" idx="14" hasCustomPrompt="1"/>
          </p:nvPr>
        </p:nvSpPr>
        <p:spPr>
          <a:xfrm>
            <a:off x="3931200" y="21312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6" name="Picture Placeholder 13">
            <a:extLst>
              <a:ext uri="{FF2B5EF4-FFF2-40B4-BE49-F238E27FC236}">
                <a16:creationId xmlns:a16="http://schemas.microsoft.com/office/drawing/2014/main" id="{57BF999F-792D-1515-059A-5EDDA97DACFC}"/>
              </a:ext>
            </a:extLst>
          </p:cNvPr>
          <p:cNvSpPr>
            <a:spLocks noGrp="1"/>
          </p:cNvSpPr>
          <p:nvPr>
            <p:ph type="pic" sz="quarter" idx="15" hasCustomPrompt="1"/>
          </p:nvPr>
        </p:nvSpPr>
        <p:spPr>
          <a:xfrm>
            <a:off x="3931200" y="2800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7" name="Picture Placeholder 13">
            <a:extLst>
              <a:ext uri="{FF2B5EF4-FFF2-40B4-BE49-F238E27FC236}">
                <a16:creationId xmlns:a16="http://schemas.microsoft.com/office/drawing/2014/main" id="{8D6FD1FF-B2B1-B372-FD76-A4D8934F9681}"/>
              </a:ext>
            </a:extLst>
          </p:cNvPr>
          <p:cNvSpPr>
            <a:spLocks noGrp="1"/>
          </p:cNvSpPr>
          <p:nvPr>
            <p:ph type="pic" sz="quarter" idx="16" hasCustomPrompt="1"/>
          </p:nvPr>
        </p:nvSpPr>
        <p:spPr>
          <a:xfrm>
            <a:off x="3931200" y="34668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8" name="Picture Placeholder 13">
            <a:extLst>
              <a:ext uri="{FF2B5EF4-FFF2-40B4-BE49-F238E27FC236}">
                <a16:creationId xmlns:a16="http://schemas.microsoft.com/office/drawing/2014/main" id="{750024F7-02F2-1DE5-D40F-45D2CB909BC5}"/>
              </a:ext>
            </a:extLst>
          </p:cNvPr>
          <p:cNvSpPr>
            <a:spLocks noGrp="1"/>
          </p:cNvSpPr>
          <p:nvPr>
            <p:ph type="pic" sz="quarter" idx="17" hasCustomPrompt="1"/>
          </p:nvPr>
        </p:nvSpPr>
        <p:spPr>
          <a:xfrm>
            <a:off x="3931200" y="4136400"/>
            <a:ext cx="324000" cy="324000"/>
          </a:xfrm>
        </p:spPr>
        <p:txBody>
          <a:bodyPr anchor="ctr" anchorCtr="0"/>
          <a:lstStyle>
            <a:lvl1pPr algn="ctr">
              <a:lnSpc>
                <a:spcPct val="100000"/>
              </a:lnSpc>
              <a:spcAft>
                <a:spcPts val="0"/>
              </a:spcAft>
              <a:defRPr sz="500" b="0"/>
            </a:lvl1pPr>
          </a:lstStyle>
          <a:p>
            <a:r>
              <a:rPr lang="en-AU"/>
              <a:t>Insert Icon here</a:t>
            </a:r>
          </a:p>
        </p:txBody>
      </p:sp>
      <p:sp>
        <p:nvSpPr>
          <p:cNvPr id="19" name="Picture Placeholder 13">
            <a:extLst>
              <a:ext uri="{FF2B5EF4-FFF2-40B4-BE49-F238E27FC236}">
                <a16:creationId xmlns:a16="http://schemas.microsoft.com/office/drawing/2014/main" id="{0F9784F6-4C5B-1F49-0850-107D0C2F3622}"/>
              </a:ext>
            </a:extLst>
          </p:cNvPr>
          <p:cNvSpPr>
            <a:spLocks noGrp="1"/>
          </p:cNvSpPr>
          <p:nvPr>
            <p:ph type="pic" sz="quarter" idx="18" hasCustomPrompt="1"/>
          </p:nvPr>
        </p:nvSpPr>
        <p:spPr>
          <a:xfrm>
            <a:off x="3931200" y="4806000"/>
            <a:ext cx="324000" cy="324000"/>
          </a:xfrm>
        </p:spPr>
        <p:txBody>
          <a:bodyPr anchor="ctr" anchorCtr="0"/>
          <a:lstStyle>
            <a:lvl1pPr algn="ctr">
              <a:lnSpc>
                <a:spcPct val="100000"/>
              </a:lnSpc>
              <a:spcAft>
                <a:spcPts val="0"/>
              </a:spcAft>
              <a:defRPr sz="500" b="0"/>
            </a:lvl1pPr>
          </a:lstStyle>
          <a:p>
            <a:r>
              <a:rPr lang="en-AU"/>
              <a:t>Insert Icon here</a:t>
            </a:r>
          </a:p>
        </p:txBody>
      </p:sp>
      <p:sp>
        <p:nvSpPr>
          <p:cNvPr id="21" name="Text Placeholder 20">
            <a:extLst>
              <a:ext uri="{FF2B5EF4-FFF2-40B4-BE49-F238E27FC236}">
                <a16:creationId xmlns:a16="http://schemas.microsoft.com/office/drawing/2014/main" id="{22C9E6AD-B05F-CBD4-55CE-55900FB9FA9D}"/>
              </a:ext>
            </a:extLst>
          </p:cNvPr>
          <p:cNvSpPr>
            <a:spLocks noGrp="1"/>
          </p:cNvSpPr>
          <p:nvPr>
            <p:ph type="body" sz="quarter" idx="19"/>
          </p:nvPr>
        </p:nvSpPr>
        <p:spPr>
          <a:xfrm>
            <a:off x="4636800" y="21312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0">
            <a:extLst>
              <a:ext uri="{FF2B5EF4-FFF2-40B4-BE49-F238E27FC236}">
                <a16:creationId xmlns:a16="http://schemas.microsoft.com/office/drawing/2014/main" id="{38870F33-FB74-7EB6-161E-050A9414F84E}"/>
              </a:ext>
            </a:extLst>
          </p:cNvPr>
          <p:cNvSpPr>
            <a:spLocks noGrp="1"/>
          </p:cNvSpPr>
          <p:nvPr>
            <p:ph type="body" sz="quarter" idx="20"/>
          </p:nvPr>
        </p:nvSpPr>
        <p:spPr>
          <a:xfrm>
            <a:off x="4636800" y="3466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20">
            <a:extLst>
              <a:ext uri="{FF2B5EF4-FFF2-40B4-BE49-F238E27FC236}">
                <a16:creationId xmlns:a16="http://schemas.microsoft.com/office/drawing/2014/main" id="{DD1588EF-8362-B75A-5197-025E1F29BD3C}"/>
              </a:ext>
            </a:extLst>
          </p:cNvPr>
          <p:cNvSpPr>
            <a:spLocks noGrp="1"/>
          </p:cNvSpPr>
          <p:nvPr>
            <p:ph type="body" sz="quarter" idx="21"/>
          </p:nvPr>
        </p:nvSpPr>
        <p:spPr>
          <a:xfrm>
            <a:off x="4636800" y="41364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0">
            <a:extLst>
              <a:ext uri="{FF2B5EF4-FFF2-40B4-BE49-F238E27FC236}">
                <a16:creationId xmlns:a16="http://schemas.microsoft.com/office/drawing/2014/main" id="{742C5758-423E-EF0D-CFBB-3D02ACD5363C}"/>
              </a:ext>
            </a:extLst>
          </p:cNvPr>
          <p:cNvSpPr>
            <a:spLocks noGrp="1"/>
          </p:cNvSpPr>
          <p:nvPr>
            <p:ph type="body" sz="quarter" idx="22"/>
          </p:nvPr>
        </p:nvSpPr>
        <p:spPr>
          <a:xfrm>
            <a:off x="4636800" y="48060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0">
            <a:extLst>
              <a:ext uri="{FF2B5EF4-FFF2-40B4-BE49-F238E27FC236}">
                <a16:creationId xmlns:a16="http://schemas.microsoft.com/office/drawing/2014/main" id="{F99FFD75-5122-B11E-1880-EB40A1A5517D}"/>
              </a:ext>
            </a:extLst>
          </p:cNvPr>
          <p:cNvSpPr>
            <a:spLocks noGrp="1"/>
          </p:cNvSpPr>
          <p:nvPr>
            <p:ph type="body" sz="quarter" idx="23"/>
          </p:nvPr>
        </p:nvSpPr>
        <p:spPr>
          <a:xfrm>
            <a:off x="4636800" y="2800800"/>
            <a:ext cx="6300000" cy="360000"/>
          </a:xfrm>
        </p:spPr>
        <p:txBody>
          <a:bodyPr/>
          <a:lstStyle>
            <a:lvl1pPr marL="0">
              <a:lnSpc>
                <a:spcPct val="100000"/>
              </a:lnSpc>
              <a:spcAft>
                <a:spcPts val="0"/>
              </a:spcAft>
              <a:buFontTx/>
              <a:buNone/>
              <a:defRPr sz="1000" b="0">
                <a:solidFill>
                  <a:schemeClr val="tx2"/>
                </a:solidFill>
                <a:latin typeface="+mn-lt"/>
              </a:defRPr>
            </a:lvl1pPr>
            <a:lvl2pPr marL="0">
              <a:lnSpc>
                <a:spcPct val="100000"/>
              </a:lnSpc>
              <a:spcAft>
                <a:spcPts val="0"/>
              </a:spcAft>
              <a:buFontTx/>
              <a:buNone/>
              <a:defRPr sz="1000" b="0">
                <a:solidFill>
                  <a:schemeClr val="tx2"/>
                </a:solidFill>
                <a:latin typeface="+mn-lt"/>
              </a:defRPr>
            </a:lvl2pPr>
            <a:lvl3pPr marL="0" indent="0">
              <a:lnSpc>
                <a:spcPct val="100000"/>
              </a:lnSpc>
              <a:spcAft>
                <a:spcPts val="0"/>
              </a:spcAft>
              <a:buFontTx/>
              <a:buNone/>
              <a:defRPr sz="1000" b="0">
                <a:solidFill>
                  <a:schemeClr val="tx2"/>
                </a:solidFill>
                <a:latin typeface="+mn-lt"/>
              </a:defRPr>
            </a:lvl3pPr>
            <a:lvl4pPr marL="0" indent="0">
              <a:lnSpc>
                <a:spcPct val="100000"/>
              </a:lnSpc>
              <a:spcAft>
                <a:spcPts val="0"/>
              </a:spcAft>
              <a:buFontTx/>
              <a:buNone/>
              <a:defRPr sz="1000" b="0">
                <a:solidFill>
                  <a:schemeClr val="tx2"/>
                </a:solidFill>
                <a:latin typeface="+mn-lt"/>
              </a:defRPr>
            </a:lvl4pPr>
            <a:lvl5pPr marL="0" indent="0">
              <a:lnSpc>
                <a:spcPct val="100000"/>
              </a:lnSpc>
              <a:spcAft>
                <a:spcPts val="0"/>
              </a:spcAft>
              <a:buFontTx/>
              <a:buNone/>
              <a:defRPr sz="1000" b="0">
                <a:solidFill>
                  <a:schemeClr val="tx2"/>
                </a:solidFill>
                <a:latin typeface="+mn-lt"/>
              </a:defRPr>
            </a:lvl5pPr>
            <a:lvl6pPr marL="0" indent="0">
              <a:lnSpc>
                <a:spcPct val="100000"/>
              </a:lnSpc>
              <a:spcAft>
                <a:spcPts val="0"/>
              </a:spcAft>
              <a:buFontTx/>
              <a:buNone/>
              <a:defRPr sz="1000" b="0">
                <a:solidFill>
                  <a:schemeClr val="tx2"/>
                </a:solidFill>
                <a:latin typeface="+mn-lt"/>
              </a:defRPr>
            </a:lvl6pPr>
            <a:lvl7pPr marL="0" indent="0">
              <a:lnSpc>
                <a:spcPct val="100000"/>
              </a:lnSpc>
              <a:spcAft>
                <a:spcPts val="0"/>
              </a:spcAft>
              <a:buFontTx/>
              <a:buNone/>
              <a:defRPr sz="1000" b="0">
                <a:solidFill>
                  <a:schemeClr val="tx2"/>
                </a:solidFill>
                <a:latin typeface="+mn-lt"/>
              </a:defRPr>
            </a:lvl7pPr>
            <a:lvl8pPr marL="0" indent="0">
              <a:lnSpc>
                <a:spcPct val="100000"/>
              </a:lnSpc>
              <a:spcAft>
                <a:spcPts val="0"/>
              </a:spcAft>
              <a:buFontTx/>
              <a:buNone/>
              <a:defRPr sz="1000" b="0">
                <a:solidFill>
                  <a:schemeClr val="tx2"/>
                </a:solidFill>
                <a:latin typeface="+mn-lt"/>
              </a:defRPr>
            </a:lvl8pPr>
            <a:lvl9pPr marL="0" indent="0">
              <a:lnSpc>
                <a:spcPct val="100000"/>
              </a:lnSpc>
              <a:spcAft>
                <a:spcPts val="0"/>
              </a:spcAft>
              <a:buFontTx/>
              <a:buNone/>
              <a:defRPr sz="1000" b="0">
                <a:solidFill>
                  <a:schemeClr val="tx2"/>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0">
            <a:extLst>
              <a:ext uri="{FF2B5EF4-FFF2-40B4-BE49-F238E27FC236}">
                <a16:creationId xmlns:a16="http://schemas.microsoft.com/office/drawing/2014/main" id="{935BF101-EF38-853C-4421-AFF9365090AC}"/>
              </a:ext>
            </a:extLst>
          </p:cNvPr>
          <p:cNvSpPr>
            <a:spLocks noGrp="1"/>
          </p:cNvSpPr>
          <p:nvPr>
            <p:ph type="body" sz="quarter" idx="24"/>
          </p:nvPr>
        </p:nvSpPr>
        <p:spPr>
          <a:xfrm>
            <a:off x="349200" y="1753200"/>
            <a:ext cx="2043430" cy="1522825"/>
          </a:xfrm>
        </p:spPr>
        <p:txBody>
          <a:bodyPr/>
          <a:lstStyle>
            <a:lvl1pPr marL="0">
              <a:lnSpc>
                <a:spcPct val="100000"/>
              </a:lnSpc>
              <a:spcAft>
                <a:spcPts val="0"/>
              </a:spcAft>
              <a:buFontTx/>
              <a:buNone/>
              <a:defRPr sz="1000" b="0">
                <a:solidFill>
                  <a:schemeClr val="accent4"/>
                </a:solidFill>
                <a:latin typeface="+mn-lt"/>
              </a:defRPr>
            </a:lvl1pPr>
            <a:lvl2pPr marL="0">
              <a:lnSpc>
                <a:spcPct val="100000"/>
              </a:lnSpc>
              <a:spcAft>
                <a:spcPts val="0"/>
              </a:spcAft>
              <a:buFontTx/>
              <a:buNone/>
              <a:defRPr sz="1000" b="0">
                <a:solidFill>
                  <a:schemeClr val="accent4"/>
                </a:solidFill>
                <a:latin typeface="+mn-lt"/>
              </a:defRPr>
            </a:lvl2pPr>
            <a:lvl3pPr marL="0" indent="0">
              <a:lnSpc>
                <a:spcPct val="100000"/>
              </a:lnSpc>
              <a:spcAft>
                <a:spcPts val="0"/>
              </a:spcAft>
              <a:buFontTx/>
              <a:buNone/>
              <a:defRPr sz="1000" b="0">
                <a:solidFill>
                  <a:schemeClr val="accent4"/>
                </a:solidFill>
                <a:latin typeface="+mn-lt"/>
              </a:defRPr>
            </a:lvl3pPr>
            <a:lvl4pPr marL="0" indent="0">
              <a:lnSpc>
                <a:spcPct val="100000"/>
              </a:lnSpc>
              <a:spcAft>
                <a:spcPts val="0"/>
              </a:spcAft>
              <a:buFontTx/>
              <a:buNone/>
              <a:defRPr sz="1000" b="0">
                <a:solidFill>
                  <a:schemeClr val="accent4"/>
                </a:solidFill>
                <a:latin typeface="+mn-lt"/>
              </a:defRPr>
            </a:lvl4pPr>
            <a:lvl5pPr marL="0" indent="0">
              <a:lnSpc>
                <a:spcPct val="100000"/>
              </a:lnSpc>
              <a:spcAft>
                <a:spcPts val="0"/>
              </a:spcAft>
              <a:buFontTx/>
              <a:buNone/>
              <a:defRPr sz="1000" b="0">
                <a:solidFill>
                  <a:schemeClr val="accent4"/>
                </a:solidFill>
                <a:latin typeface="+mn-lt"/>
              </a:defRPr>
            </a:lvl5pPr>
            <a:lvl6pPr marL="0" indent="0">
              <a:lnSpc>
                <a:spcPct val="100000"/>
              </a:lnSpc>
              <a:spcAft>
                <a:spcPts val="0"/>
              </a:spcAft>
              <a:buFontTx/>
              <a:buNone/>
              <a:defRPr sz="1000" b="0">
                <a:solidFill>
                  <a:schemeClr val="accent4"/>
                </a:solidFill>
                <a:latin typeface="+mn-lt"/>
              </a:defRPr>
            </a:lvl6pPr>
            <a:lvl7pPr marL="0" indent="0">
              <a:lnSpc>
                <a:spcPct val="100000"/>
              </a:lnSpc>
              <a:spcAft>
                <a:spcPts val="0"/>
              </a:spcAft>
              <a:buFontTx/>
              <a:buNone/>
              <a:defRPr sz="1000" b="0">
                <a:solidFill>
                  <a:schemeClr val="accent4"/>
                </a:solidFill>
                <a:latin typeface="+mn-lt"/>
              </a:defRPr>
            </a:lvl7pPr>
            <a:lvl8pPr marL="0" indent="0">
              <a:lnSpc>
                <a:spcPct val="100000"/>
              </a:lnSpc>
              <a:spcAft>
                <a:spcPts val="0"/>
              </a:spcAft>
              <a:buFontTx/>
              <a:buNone/>
              <a:defRPr sz="1000" b="0">
                <a:solidFill>
                  <a:schemeClr val="accent4"/>
                </a:solidFill>
                <a:latin typeface="+mn-lt"/>
              </a:defRPr>
            </a:lvl8pPr>
            <a:lvl9pPr marL="0" indent="0">
              <a:lnSpc>
                <a:spcPct val="100000"/>
              </a:lnSpc>
              <a:spcAft>
                <a:spcPts val="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34674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8FCB8946-12C2-F17A-9F78-0C9BC2CBF0C0}"/>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2448932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E3A3C"/>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pic>
        <p:nvPicPr>
          <p:cNvPr id="3" name="object 2">
            <a:extLst>
              <a:ext uri="{FF2B5EF4-FFF2-40B4-BE49-F238E27FC236}">
                <a16:creationId xmlns:a16="http://schemas.microsoft.com/office/drawing/2014/main" id="{36F0F299-BC4D-FD85-A4AC-A7C414BBD5F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28574" y="1317684"/>
            <a:ext cx="3886200" cy="749383"/>
          </a:xfrm>
          <a:prstGeom prst="rect">
            <a:avLst/>
          </a:prstGeom>
        </p:spPr>
      </p:pic>
      <p:sp>
        <p:nvSpPr>
          <p:cNvPr id="4" name="object 14">
            <a:extLst>
              <a:ext uri="{FF2B5EF4-FFF2-40B4-BE49-F238E27FC236}">
                <a16:creationId xmlns:a16="http://schemas.microsoft.com/office/drawing/2014/main" id="{33F8BAF9-422D-6B96-9E35-455433DA996C}"/>
              </a:ext>
            </a:extLst>
          </p:cNvPr>
          <p:cNvSpPr/>
          <p:nvPr userDrawn="1"/>
        </p:nvSpPr>
        <p:spPr>
          <a:xfrm>
            <a:off x="928574" y="2949056"/>
            <a:ext cx="632460" cy="0"/>
          </a:xfrm>
          <a:custGeom>
            <a:avLst/>
            <a:gdLst/>
            <a:ahLst/>
            <a:cxnLst/>
            <a:rect l="l" t="t" r="r" b="b"/>
            <a:pathLst>
              <a:path w="632460">
                <a:moveTo>
                  <a:pt x="0" y="0"/>
                </a:moveTo>
                <a:lnTo>
                  <a:pt x="631977" y="0"/>
                </a:lnTo>
              </a:path>
            </a:pathLst>
          </a:custGeom>
          <a:ln w="50800">
            <a:solidFill>
              <a:srgbClr val="2C92AD"/>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8F52A624-B71E-9148-1108-7E794A63D109}"/>
              </a:ext>
            </a:extLst>
          </p:cNvPr>
          <p:cNvSpPr>
            <a:spLocks noGrp="1"/>
          </p:cNvSpPr>
          <p:nvPr>
            <p:ph type="body" sz="quarter" idx="14"/>
          </p:nvPr>
        </p:nvSpPr>
        <p:spPr>
          <a:xfrm>
            <a:off x="928574" y="3066024"/>
            <a:ext cx="2925325" cy="362976"/>
          </a:xfrm>
        </p:spPr>
        <p:txBody>
          <a:bodyPr/>
          <a:lstStyle>
            <a:lvl1pPr marL="0">
              <a:lnSpc>
                <a:spcPct val="100000"/>
              </a:lnSpc>
              <a:spcAft>
                <a:spcPts val="0"/>
              </a:spcAft>
              <a:buFontTx/>
              <a:buNone/>
              <a:defRPr sz="1200" b="1">
                <a:solidFill>
                  <a:schemeClr val="bg1"/>
                </a:solidFill>
                <a:latin typeface="+mn-lt"/>
              </a:defRPr>
            </a:lvl1pPr>
            <a:lvl2pPr marL="0">
              <a:lnSpc>
                <a:spcPct val="100000"/>
              </a:lnSpc>
              <a:spcAft>
                <a:spcPts val="0"/>
              </a:spcAft>
              <a:buFontTx/>
              <a:buNone/>
              <a:defRPr sz="1200" b="1">
                <a:solidFill>
                  <a:schemeClr val="bg1"/>
                </a:solidFill>
                <a:latin typeface="+mn-lt"/>
              </a:defRPr>
            </a:lvl2pPr>
            <a:lvl3pPr marL="0" indent="0">
              <a:lnSpc>
                <a:spcPct val="100000"/>
              </a:lnSpc>
              <a:spcAft>
                <a:spcPts val="0"/>
              </a:spcAft>
              <a:buFontTx/>
              <a:buNone/>
              <a:defRPr sz="1200" b="1">
                <a:solidFill>
                  <a:schemeClr val="bg1"/>
                </a:solidFill>
                <a:latin typeface="+mn-lt"/>
              </a:defRPr>
            </a:lvl3pPr>
            <a:lvl4pPr marL="0" indent="0">
              <a:lnSpc>
                <a:spcPct val="100000"/>
              </a:lnSpc>
              <a:spcAft>
                <a:spcPts val="0"/>
              </a:spcAft>
              <a:buFontTx/>
              <a:buNone/>
              <a:defRPr sz="1200" b="1">
                <a:solidFill>
                  <a:schemeClr val="bg1"/>
                </a:solidFill>
                <a:latin typeface="+mn-lt"/>
              </a:defRPr>
            </a:lvl4pPr>
            <a:lvl5pPr marL="0" indent="0">
              <a:lnSpc>
                <a:spcPct val="100000"/>
              </a:lnSpc>
              <a:spcAft>
                <a:spcPts val="0"/>
              </a:spcAft>
              <a:buFontTx/>
              <a:buNone/>
              <a:defRPr sz="1200" b="1">
                <a:solidFill>
                  <a:schemeClr val="bg1"/>
                </a:solidFill>
                <a:latin typeface="+mn-lt"/>
              </a:defRPr>
            </a:lvl5pPr>
            <a:lvl6pPr marL="0" indent="0">
              <a:lnSpc>
                <a:spcPct val="100000"/>
              </a:lnSpc>
              <a:spcAft>
                <a:spcPts val="0"/>
              </a:spcAft>
              <a:buFontTx/>
              <a:buNone/>
              <a:defRPr sz="1200" b="1">
                <a:solidFill>
                  <a:schemeClr val="bg1"/>
                </a:solidFill>
                <a:latin typeface="+mn-lt"/>
              </a:defRPr>
            </a:lvl6pPr>
            <a:lvl7pPr marL="0" indent="0">
              <a:lnSpc>
                <a:spcPct val="100000"/>
              </a:lnSpc>
              <a:spcAft>
                <a:spcPts val="0"/>
              </a:spcAft>
              <a:buFontTx/>
              <a:buNone/>
              <a:defRPr sz="1200" b="1">
                <a:solidFill>
                  <a:schemeClr val="bg1"/>
                </a:solidFill>
                <a:latin typeface="+mn-lt"/>
              </a:defRPr>
            </a:lvl7pPr>
            <a:lvl8pPr marL="0" indent="0">
              <a:lnSpc>
                <a:spcPct val="100000"/>
              </a:lnSpc>
              <a:spcAft>
                <a:spcPts val="0"/>
              </a:spcAft>
              <a:buFontTx/>
              <a:buNone/>
              <a:defRPr sz="1200" b="1">
                <a:solidFill>
                  <a:schemeClr val="bg1"/>
                </a:solidFill>
                <a:latin typeface="+mn-lt"/>
              </a:defRPr>
            </a:lvl8pPr>
            <a:lvl9pPr marL="0" indent="0">
              <a:lnSpc>
                <a:spcPct val="100000"/>
              </a:lnSpc>
              <a:spcAft>
                <a:spcPts val="0"/>
              </a:spcAft>
              <a:buFontTx/>
              <a:buNone/>
              <a:defRPr sz="1200" b="1">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1">
            <a:extLst>
              <a:ext uri="{FF2B5EF4-FFF2-40B4-BE49-F238E27FC236}">
                <a16:creationId xmlns:a16="http://schemas.microsoft.com/office/drawing/2014/main" id="{F018A2E0-4FA3-CF54-634B-D0F22B78E892}"/>
              </a:ext>
            </a:extLst>
          </p:cNvPr>
          <p:cNvSpPr>
            <a:spLocks noGrp="1"/>
          </p:cNvSpPr>
          <p:nvPr>
            <p:ph type="body" sz="quarter" idx="16"/>
          </p:nvPr>
        </p:nvSpPr>
        <p:spPr>
          <a:xfrm>
            <a:off x="928574" y="3628409"/>
            <a:ext cx="2925325" cy="2331439"/>
          </a:xfrm>
        </p:spPr>
        <p:txBody>
          <a:bodyPr/>
          <a:lstStyle>
            <a:lvl1pPr marL="0">
              <a:lnSpc>
                <a:spcPts val="900"/>
              </a:lnSpc>
              <a:spcAft>
                <a:spcPts val="1200"/>
              </a:spcAft>
              <a:buFontTx/>
              <a:buNone/>
              <a:defRPr sz="800" b="1" cap="all" baseline="0">
                <a:solidFill>
                  <a:schemeClr val="accent4"/>
                </a:solidFill>
                <a:latin typeface="+mn-lt"/>
              </a:defRPr>
            </a:lvl1pPr>
            <a:lvl2pPr marL="0">
              <a:lnSpc>
                <a:spcPts val="900"/>
              </a:lnSpc>
              <a:spcAft>
                <a:spcPts val="400"/>
              </a:spcAft>
              <a:buFontTx/>
              <a:buNone/>
              <a:defRPr sz="800" b="1">
                <a:solidFill>
                  <a:schemeClr val="bg1"/>
                </a:solidFill>
                <a:latin typeface="+mn-lt"/>
              </a:defRPr>
            </a:lvl2pPr>
            <a:lvl3pPr marL="0" indent="0">
              <a:lnSpc>
                <a:spcPts val="900"/>
              </a:lnSpc>
              <a:spcAft>
                <a:spcPts val="400"/>
              </a:spcAft>
              <a:buFontTx/>
              <a:buNone/>
              <a:defRPr sz="800" b="0">
                <a:solidFill>
                  <a:schemeClr val="accent4"/>
                </a:solidFill>
                <a:latin typeface="+mn-lt"/>
              </a:defRPr>
            </a:lvl3pPr>
            <a:lvl4pPr marL="0" indent="0">
              <a:lnSpc>
                <a:spcPts val="900"/>
              </a:lnSpc>
              <a:spcAft>
                <a:spcPts val="2800"/>
              </a:spcAft>
              <a:buFontTx/>
              <a:buNone/>
              <a:defRPr sz="800" b="0">
                <a:solidFill>
                  <a:schemeClr val="bg1"/>
                </a:solidFill>
                <a:latin typeface="+mn-lt"/>
              </a:defRPr>
            </a:lvl4pPr>
            <a:lvl5pPr marL="0" indent="0">
              <a:lnSpc>
                <a:spcPts val="1200"/>
              </a:lnSpc>
              <a:spcAft>
                <a:spcPts val="400"/>
              </a:spcAft>
              <a:buFontTx/>
              <a:buNone/>
              <a:defRPr sz="1000" b="0">
                <a:solidFill>
                  <a:schemeClr val="accent4"/>
                </a:solidFill>
                <a:latin typeface="+mn-lt"/>
              </a:defRPr>
            </a:lvl5pPr>
            <a:lvl6pPr marL="0" indent="0">
              <a:lnSpc>
                <a:spcPts val="1200"/>
              </a:lnSpc>
              <a:spcAft>
                <a:spcPts val="400"/>
              </a:spcAft>
              <a:buFontTx/>
              <a:buNone/>
              <a:defRPr sz="1000" b="0">
                <a:solidFill>
                  <a:schemeClr val="accent4"/>
                </a:solidFill>
                <a:latin typeface="+mn-lt"/>
              </a:defRPr>
            </a:lvl6pPr>
            <a:lvl7pPr marL="0" indent="0">
              <a:lnSpc>
                <a:spcPts val="1200"/>
              </a:lnSpc>
              <a:spcAft>
                <a:spcPts val="400"/>
              </a:spcAft>
              <a:buFontTx/>
              <a:buNone/>
              <a:defRPr sz="1000" b="0">
                <a:solidFill>
                  <a:schemeClr val="accent4"/>
                </a:solidFill>
                <a:latin typeface="+mn-lt"/>
              </a:defRPr>
            </a:lvl7pPr>
            <a:lvl8pPr marL="0" indent="0">
              <a:lnSpc>
                <a:spcPts val="1200"/>
              </a:lnSpc>
              <a:spcAft>
                <a:spcPts val="400"/>
              </a:spcAft>
              <a:buFontTx/>
              <a:buNone/>
              <a:defRPr sz="1000" b="0">
                <a:solidFill>
                  <a:schemeClr val="accent4"/>
                </a:solidFill>
                <a:latin typeface="+mn-lt"/>
              </a:defRPr>
            </a:lvl8pPr>
            <a:lvl9pPr marL="0" indent="0">
              <a:lnSpc>
                <a:spcPts val="1200"/>
              </a:lnSpc>
              <a:spcAft>
                <a:spcPts val="400"/>
              </a:spcAft>
              <a:buFontTx/>
              <a:buNone/>
              <a:defRPr sz="1000" b="0">
                <a:solidFill>
                  <a:schemeClr val="accent4"/>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657440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
        <p:nvSpPr>
          <p:cNvPr id="8" name="Text Placeholder 7">
            <a:extLst>
              <a:ext uri="{FF2B5EF4-FFF2-40B4-BE49-F238E27FC236}">
                <a16:creationId xmlns:a16="http://schemas.microsoft.com/office/drawing/2014/main" id="{9383EB16-3569-4E8F-CB0E-C421EE54E925}"/>
              </a:ext>
            </a:extLst>
          </p:cNvPr>
          <p:cNvSpPr>
            <a:spLocks noGrp="1"/>
          </p:cNvSpPr>
          <p:nvPr>
            <p:ph type="body" sz="quarter" idx="14"/>
          </p:nvPr>
        </p:nvSpPr>
        <p:spPr>
          <a:xfrm>
            <a:off x="349200" y="2168860"/>
            <a:ext cx="4320000" cy="3591140"/>
          </a:xfrm>
        </p:spPr>
        <p:txBody>
          <a:bodyPr/>
          <a:lstStyle>
            <a:lvl1pPr>
              <a:spcAft>
                <a:spcPts val="2200"/>
              </a:spcAft>
              <a:defRPr/>
            </a:lvl1pPr>
            <a:lvl2pPr>
              <a:lnSpc>
                <a:spcPts val="800"/>
              </a:lnSpc>
              <a:defRPr sz="550">
                <a:solidFill>
                  <a:schemeClr val="accent5"/>
                </a:solidFill>
              </a:defRPr>
            </a:lvl2pPr>
            <a:lvl3pPr>
              <a:lnSpc>
                <a:spcPts val="700"/>
              </a:lnSpc>
              <a:defRPr sz="550">
                <a:solidFill>
                  <a:schemeClr val="accent5"/>
                </a:solidFill>
              </a:defRPr>
            </a:lvl3pPr>
            <a:lvl4pPr>
              <a:lnSpc>
                <a:spcPts val="700"/>
              </a:lnSpc>
              <a:defRPr sz="550">
                <a:solidFill>
                  <a:schemeClr val="accent5"/>
                </a:solidFill>
              </a:defRPr>
            </a:lvl4pPr>
            <a:lvl5pPr>
              <a:lnSpc>
                <a:spcPts val="700"/>
              </a:lnSpc>
              <a:defRPr sz="550">
                <a:solidFill>
                  <a:schemeClr val="accent5"/>
                </a:solidFill>
              </a:defRPr>
            </a:lvl5pPr>
            <a:lvl6pPr>
              <a:lnSpc>
                <a:spcPts val="700"/>
              </a:lnSpc>
              <a:defRPr sz="550">
                <a:solidFill>
                  <a:schemeClr val="accent5"/>
                </a:solidFill>
              </a:defRPr>
            </a:lvl6pPr>
            <a:lvl7pPr>
              <a:lnSpc>
                <a:spcPts val="700"/>
              </a:lnSpc>
              <a:defRPr sz="550">
                <a:solidFill>
                  <a:schemeClr val="accent5"/>
                </a:solidFill>
              </a:defRPr>
            </a:lvl7pPr>
            <a:lvl8pPr>
              <a:lnSpc>
                <a:spcPts val="700"/>
              </a:lnSpc>
              <a:defRPr sz="550">
                <a:solidFill>
                  <a:schemeClr val="accent5"/>
                </a:solidFill>
              </a:defRPr>
            </a:lvl8pPr>
            <a:lvl9pPr>
              <a:lnSpc>
                <a:spcPts val="700"/>
              </a:lnSpc>
              <a:defRPr sz="550">
                <a:solidFill>
                  <a:schemeClr val="accent5"/>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978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_2 Images">
    <p:bg>
      <p:bgPr>
        <a:solidFill>
          <a:srgbClr val="2E3A3C"/>
        </a:solidFill>
        <a:effectLst/>
      </p:bgPr>
    </p:bg>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DC25B9E4-7F4A-EBC1-E3E9-8CB791AAFD5B}"/>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2" name="Title 1">
            <a:extLst>
              <a:ext uri="{FF2B5EF4-FFF2-40B4-BE49-F238E27FC236}">
                <a16:creationId xmlns:a16="http://schemas.microsoft.com/office/drawing/2014/main" id="{408DC0C0-7858-C482-9EDF-90C2C5363AFC}"/>
              </a:ext>
            </a:extLst>
          </p:cNvPr>
          <p:cNvSpPr>
            <a:spLocks noGrp="1"/>
          </p:cNvSpPr>
          <p:nvPr>
            <p:ph type="title"/>
          </p:nvPr>
        </p:nvSpPr>
        <p:spPr>
          <a:xfrm>
            <a:off x="349199" y="421200"/>
            <a:ext cx="9478800" cy="658800"/>
          </a:xfrm>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
        <p:nvSpPr>
          <p:cNvPr id="17" name="Picture Placeholder 16">
            <a:extLst>
              <a:ext uri="{FF2B5EF4-FFF2-40B4-BE49-F238E27FC236}">
                <a16:creationId xmlns:a16="http://schemas.microsoft.com/office/drawing/2014/main" id="{FBC944C2-C164-EB60-CCBA-CF2F7DB57514}"/>
              </a:ext>
            </a:extLst>
          </p:cNvPr>
          <p:cNvSpPr>
            <a:spLocks noGrp="1"/>
          </p:cNvSpPr>
          <p:nvPr>
            <p:ph type="pic" sz="quarter" idx="15" hasCustomPrompt="1"/>
          </p:nvPr>
        </p:nvSpPr>
        <p:spPr>
          <a:xfrm>
            <a:off x="5381624" y="1688400"/>
            <a:ext cx="6772275" cy="5093400"/>
          </a:xfrm>
          <a:custGeom>
            <a:avLst/>
            <a:gdLst>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5169600 h 5169600"/>
              <a:gd name="connsiteX4" fmla="*/ 6838400 w 6838800"/>
              <a:gd name="connsiteY4" fmla="*/ 4440900 h 5169600"/>
              <a:gd name="connsiteX5" fmla="*/ 6099563 w 6838800"/>
              <a:gd name="connsiteY5" fmla="*/ 5169600 h 5169600"/>
              <a:gd name="connsiteX6" fmla="*/ 0 w 6838800"/>
              <a:gd name="connsiteY6" fmla="*/ 5169600 h 5169600"/>
              <a:gd name="connsiteX0" fmla="*/ 0 w 6838800"/>
              <a:gd name="connsiteY0" fmla="*/ 0 h 5169600"/>
              <a:gd name="connsiteX1" fmla="*/ 6838800 w 6838800"/>
              <a:gd name="connsiteY1" fmla="*/ 0 h 5169600"/>
              <a:gd name="connsiteX2" fmla="*/ 6838800 w 6838800"/>
              <a:gd name="connsiteY2" fmla="*/ 5169600 h 5169600"/>
              <a:gd name="connsiteX3" fmla="*/ 6838400 w 6838800"/>
              <a:gd name="connsiteY3" fmla="*/ 4440900 h 5169600"/>
              <a:gd name="connsiteX4" fmla="*/ 6099563 w 6838800"/>
              <a:gd name="connsiteY4" fmla="*/ 5169600 h 5169600"/>
              <a:gd name="connsiteX5" fmla="*/ 0 w 6838800"/>
              <a:gd name="connsiteY5" fmla="*/ 5169600 h 5169600"/>
              <a:gd name="connsiteX6" fmla="*/ 0 w 6838800"/>
              <a:gd name="connsiteY6" fmla="*/ 0 h 5169600"/>
              <a:gd name="connsiteX0" fmla="*/ 0 w 6838800"/>
              <a:gd name="connsiteY0" fmla="*/ 0 h 5169600"/>
              <a:gd name="connsiteX1" fmla="*/ 6838800 w 6838800"/>
              <a:gd name="connsiteY1" fmla="*/ 0 h 5169600"/>
              <a:gd name="connsiteX2" fmla="*/ 6838400 w 6838800"/>
              <a:gd name="connsiteY2" fmla="*/ 4440900 h 5169600"/>
              <a:gd name="connsiteX3" fmla="*/ 6099563 w 6838800"/>
              <a:gd name="connsiteY3" fmla="*/ 5169600 h 5169600"/>
              <a:gd name="connsiteX4" fmla="*/ 0 w 6838800"/>
              <a:gd name="connsiteY4" fmla="*/ 5169600 h 5169600"/>
              <a:gd name="connsiteX5" fmla="*/ 0 w 6838800"/>
              <a:gd name="connsiteY5" fmla="*/ 0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800" h="5169600">
                <a:moveTo>
                  <a:pt x="0" y="0"/>
                </a:moveTo>
                <a:lnTo>
                  <a:pt x="6838800" y="0"/>
                </a:lnTo>
                <a:cubicBezTo>
                  <a:pt x="6838667" y="1480300"/>
                  <a:pt x="6838533" y="2960600"/>
                  <a:pt x="6838400" y="4440900"/>
                </a:cubicBezTo>
                <a:lnTo>
                  <a:pt x="6099563" y="5169600"/>
                </a:lnTo>
                <a:lnTo>
                  <a:pt x="0" y="5169600"/>
                </a:lnTo>
                <a:lnTo>
                  <a:pt x="0" y="0"/>
                </a:lnTo>
                <a:close/>
              </a:path>
            </a:pathLst>
          </a:custGeom>
        </p:spPr>
        <p:txBody>
          <a:bodyPr wrap="square" anchor="ctr" anchorCtr="0">
            <a:noAutofit/>
          </a:bodyPr>
          <a:lstStyle>
            <a:lvl1pPr algn="ctr">
              <a:defRPr/>
            </a:lvl1pPr>
          </a:lstStyle>
          <a:p>
            <a:r>
              <a:rPr lang="en-AU"/>
              <a:t>Click icon to Insert image here</a:t>
            </a:r>
          </a:p>
        </p:txBody>
      </p:sp>
      <p:sp>
        <p:nvSpPr>
          <p:cNvPr id="3" name="Footer Placeholder 2">
            <a:extLst>
              <a:ext uri="{FF2B5EF4-FFF2-40B4-BE49-F238E27FC236}">
                <a16:creationId xmlns:a16="http://schemas.microsoft.com/office/drawing/2014/main" id="{89827166-54E9-CE95-8D2C-2EEDC217F336}"/>
              </a:ext>
            </a:extLst>
          </p:cNvPr>
          <p:cNvSpPr>
            <a:spLocks noGrp="1"/>
          </p:cNvSpPr>
          <p:nvPr>
            <p:ph type="ftr" sz="quarter" idx="10"/>
          </p:nvPr>
        </p:nvSpPr>
        <p:spPr/>
        <p:txBody>
          <a:bodyPr/>
          <a:lstStyle>
            <a:lvl1pPr>
              <a:defRPr>
                <a:solidFill>
                  <a:schemeClr val="bg1"/>
                </a:solidFill>
              </a:defRPr>
            </a:lvl1pPr>
          </a:lstStyle>
          <a:p>
            <a:r>
              <a:rPr lang="en-GB"/>
              <a:t>SciDev | IChemE Webinar </a:t>
            </a:r>
            <a:endParaRPr lang="en-AU"/>
          </a:p>
        </p:txBody>
      </p:sp>
      <p:pic>
        <p:nvPicPr>
          <p:cNvPr id="6" name="object 2">
            <a:extLst>
              <a:ext uri="{FF2B5EF4-FFF2-40B4-BE49-F238E27FC236}">
                <a16:creationId xmlns:a16="http://schemas.microsoft.com/office/drawing/2014/main" id="{88BF7F3D-5838-8F3D-C3A2-CD4CA32CB36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384843" y="421200"/>
            <a:ext cx="1447800" cy="279182"/>
          </a:xfrm>
          <a:prstGeom prst="rect">
            <a:avLst/>
          </a:prstGeom>
        </p:spPr>
      </p:pic>
      <p:sp>
        <p:nvSpPr>
          <p:cNvPr id="14" name="Picture Placeholder 13">
            <a:extLst>
              <a:ext uri="{FF2B5EF4-FFF2-40B4-BE49-F238E27FC236}">
                <a16:creationId xmlns:a16="http://schemas.microsoft.com/office/drawing/2014/main" id="{553AD292-282D-9165-124E-AD8572937E39}"/>
              </a:ext>
            </a:extLst>
          </p:cNvPr>
          <p:cNvSpPr>
            <a:spLocks noGrp="1"/>
          </p:cNvSpPr>
          <p:nvPr>
            <p:ph type="pic" sz="quarter" idx="16" hasCustomPrompt="1"/>
          </p:nvPr>
        </p:nvSpPr>
        <p:spPr>
          <a:xfrm>
            <a:off x="50006" y="1688401"/>
            <a:ext cx="5283993" cy="5093400"/>
          </a:xfrm>
          <a:custGeom>
            <a:avLst/>
            <a:gdLst>
              <a:gd name="connsiteX0" fmla="*/ 0 w 5346000"/>
              <a:gd name="connsiteY0" fmla="*/ 0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0 w 5346000"/>
              <a:gd name="connsiteY0" fmla="*/ 2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6" fmla="*/ 0 w 5346000"/>
              <a:gd name="connsiteY6" fmla="*/ 2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0 w 5346000"/>
              <a:gd name="connsiteY4" fmla="*/ 615476 h 5169600"/>
              <a:gd name="connsiteX5" fmla="*/ 552450 w 5346000"/>
              <a:gd name="connsiteY5" fmla="*/ 8 h 5169600"/>
              <a:gd name="connsiteX0" fmla="*/ 552450 w 5346000"/>
              <a:gd name="connsiteY0" fmla="*/ 8 h 5169600"/>
              <a:gd name="connsiteX1" fmla="*/ 5346000 w 5346000"/>
              <a:gd name="connsiteY1" fmla="*/ 0 h 5169600"/>
              <a:gd name="connsiteX2" fmla="*/ 5346000 w 5346000"/>
              <a:gd name="connsiteY2" fmla="*/ 5169600 h 5169600"/>
              <a:gd name="connsiteX3" fmla="*/ 0 w 5346000"/>
              <a:gd name="connsiteY3" fmla="*/ 5169600 h 5169600"/>
              <a:gd name="connsiteX4" fmla="*/ 7228 w 5346000"/>
              <a:gd name="connsiteY4" fmla="*/ 429377 h 5169600"/>
              <a:gd name="connsiteX5" fmla="*/ 552450 w 5346000"/>
              <a:gd name="connsiteY5" fmla="*/ 8 h 51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000" h="5169600">
                <a:moveTo>
                  <a:pt x="552450" y="8"/>
                </a:moveTo>
                <a:lnTo>
                  <a:pt x="5346000" y="0"/>
                </a:lnTo>
                <a:lnTo>
                  <a:pt x="5346000" y="5169600"/>
                </a:lnTo>
                <a:lnTo>
                  <a:pt x="0" y="5169600"/>
                </a:lnTo>
                <a:cubicBezTo>
                  <a:pt x="2409" y="3589526"/>
                  <a:pt x="4819" y="2009451"/>
                  <a:pt x="7228" y="429377"/>
                </a:cubicBezTo>
                <a:lnTo>
                  <a:pt x="552450" y="8"/>
                </a:lnTo>
                <a:close/>
              </a:path>
            </a:pathLst>
          </a:custGeom>
        </p:spPr>
        <p:txBody>
          <a:bodyPr wrap="square" anchor="ctr" anchorCtr="0">
            <a:noAutofit/>
          </a:bodyPr>
          <a:lstStyle>
            <a:lvl1pPr algn="ctr">
              <a:defRPr/>
            </a:lvl1pPr>
          </a:lstStyle>
          <a:p>
            <a:r>
              <a:rPr lang="en-AU"/>
              <a:t>Click icon to Insert image here</a:t>
            </a:r>
          </a:p>
        </p:txBody>
      </p:sp>
      <p:sp>
        <p:nvSpPr>
          <p:cNvPr id="20" name="Text Placeholder 19">
            <a:extLst>
              <a:ext uri="{FF2B5EF4-FFF2-40B4-BE49-F238E27FC236}">
                <a16:creationId xmlns:a16="http://schemas.microsoft.com/office/drawing/2014/main" id="{3AA472DA-C575-FFD1-5C93-1F6F2670B0D1}"/>
              </a:ext>
            </a:extLst>
          </p:cNvPr>
          <p:cNvSpPr>
            <a:spLocks noGrp="1"/>
          </p:cNvSpPr>
          <p:nvPr>
            <p:ph type="body" sz="quarter" idx="17"/>
          </p:nvPr>
        </p:nvSpPr>
        <p:spPr>
          <a:xfrm>
            <a:off x="581849"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
        <p:nvSpPr>
          <p:cNvPr id="21" name="Text Placeholder 19">
            <a:extLst>
              <a:ext uri="{FF2B5EF4-FFF2-40B4-BE49-F238E27FC236}">
                <a16:creationId xmlns:a16="http://schemas.microsoft.com/office/drawing/2014/main" id="{86DAEED5-DF47-16CB-FA1F-FF5875914975}"/>
              </a:ext>
            </a:extLst>
          </p:cNvPr>
          <p:cNvSpPr>
            <a:spLocks noGrp="1"/>
          </p:cNvSpPr>
          <p:nvPr>
            <p:ph type="body" sz="quarter" idx="18"/>
          </p:nvPr>
        </p:nvSpPr>
        <p:spPr>
          <a:xfrm>
            <a:off x="7278275" y="1371600"/>
            <a:ext cx="4449600" cy="252000"/>
          </a:xfrm>
        </p:spPr>
        <p:txBody>
          <a:bodyPr/>
          <a:lstStyle>
            <a:lvl1pPr marL="0" indent="0" algn="r">
              <a:buFontTx/>
              <a:buNone/>
              <a:defRPr sz="1200" b="0" i="1">
                <a:solidFill>
                  <a:schemeClr val="bg1"/>
                </a:solidFill>
                <a:latin typeface="+mn-lt"/>
              </a:defRPr>
            </a:lvl1pPr>
            <a:lvl2pPr marL="0" indent="0" algn="r">
              <a:buFontTx/>
              <a:buNone/>
              <a:defRPr sz="1200" i="1">
                <a:solidFill>
                  <a:schemeClr val="bg1"/>
                </a:solidFill>
                <a:latin typeface="+mn-lt"/>
              </a:defRPr>
            </a:lvl2pPr>
            <a:lvl3pPr marL="0" indent="0" algn="r">
              <a:buFontTx/>
              <a:buNone/>
              <a:defRPr sz="1200" i="1">
                <a:solidFill>
                  <a:schemeClr val="bg1"/>
                </a:solidFill>
                <a:latin typeface="+mn-lt"/>
              </a:defRPr>
            </a:lvl3pPr>
            <a:lvl4pPr marL="0" indent="0" algn="r">
              <a:buFontTx/>
              <a:buNone/>
              <a:defRPr sz="1200" i="1">
                <a:solidFill>
                  <a:schemeClr val="bg1"/>
                </a:solidFill>
                <a:latin typeface="+mn-lt"/>
              </a:defRPr>
            </a:lvl4pPr>
            <a:lvl5pPr marL="0" indent="0" algn="r">
              <a:buFontTx/>
              <a:buNone/>
              <a:defRPr sz="1200" i="1">
                <a:solidFill>
                  <a:schemeClr val="bg1"/>
                </a:solidFill>
                <a:latin typeface="+mn-lt"/>
              </a:defRPr>
            </a:lvl5pPr>
            <a:lvl6pPr marL="0" indent="0" algn="r">
              <a:buFontTx/>
              <a:buNone/>
              <a:defRPr sz="1200" i="1">
                <a:solidFill>
                  <a:schemeClr val="bg1"/>
                </a:solidFill>
                <a:latin typeface="+mn-lt"/>
              </a:defRPr>
            </a:lvl6pPr>
            <a:lvl7pPr marL="0" indent="0" algn="r">
              <a:buFontTx/>
              <a:buNone/>
              <a:defRPr sz="1200" i="1">
                <a:solidFill>
                  <a:schemeClr val="bg1"/>
                </a:solidFill>
                <a:latin typeface="+mn-lt"/>
              </a:defRPr>
            </a:lvl7pPr>
            <a:lvl8pPr marL="0" indent="0" algn="r">
              <a:buFontTx/>
              <a:buNone/>
              <a:defRPr sz="1200" i="1">
                <a:solidFill>
                  <a:schemeClr val="bg1"/>
                </a:solidFill>
                <a:latin typeface="+mn-lt"/>
              </a:defRPr>
            </a:lvl8pPr>
            <a:lvl9pPr marL="0" indent="0" algn="r">
              <a:buFontTx/>
              <a:buNone/>
              <a:defRPr sz="1200" i="1">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22705678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8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ank_DarkGrey">
    <p:bg>
      <p:bgPr>
        <a:solidFill>
          <a:srgbClr val="2E3A3C"/>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5B175DFB-8126-C69B-C522-843C8092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00" y="6391459"/>
            <a:ext cx="1447800" cy="279182"/>
          </a:xfrm>
          <a:prstGeom prst="rect">
            <a:avLst/>
          </a:prstGeom>
        </p:spPr>
      </p:pic>
      <p:sp>
        <p:nvSpPr>
          <p:cNvPr id="2" name="object 4">
            <a:extLst>
              <a:ext uri="{FF2B5EF4-FFF2-40B4-BE49-F238E27FC236}">
                <a16:creationId xmlns:a16="http://schemas.microsoft.com/office/drawing/2014/main" id="{AA24ED20-E255-C75B-923F-42DAF59AB60C}"/>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lvl1pPr>
              <a:defRPr>
                <a:solidFill>
                  <a:schemeClr val="bg1"/>
                </a:solidFill>
              </a:defRPr>
            </a:lvl1pPr>
          </a:lstStyle>
          <a:p>
            <a:r>
              <a:rPr lang="en-AU"/>
              <a:t>SciDev | IChemE Webinar </a:t>
            </a:r>
          </a:p>
        </p:txBody>
      </p:sp>
    </p:spTree>
    <p:extLst>
      <p:ext uri="{BB962C8B-B14F-4D97-AF65-F5344CB8AC3E}">
        <p14:creationId xmlns:p14="http://schemas.microsoft.com/office/powerpoint/2010/main" val="3771785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Footer Placeholder 4">
            <a:extLst>
              <a:ext uri="{FF2B5EF4-FFF2-40B4-BE49-F238E27FC236}">
                <a16:creationId xmlns:a16="http://schemas.microsoft.com/office/drawing/2014/main" id="{F5518A41-7454-61F6-68D6-542B7CF72902}"/>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3291325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38DA-4A62-4663-B425-12DA1FFB0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4C25A15-5E88-4BC5-8590-DFF962A76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EC5E303-EFDB-4A3A-A6F7-A04CB8B23E58}"/>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B807DE1-E4B6-458B-AE33-A4E80573EEF5}"/>
              </a:ext>
            </a:extLst>
          </p:cNvPr>
          <p:cNvSpPr>
            <a:spLocks noGrp="1"/>
          </p:cNvSpPr>
          <p:nvPr>
            <p:ph type="ftr" sz="quarter" idx="11"/>
          </p:nvPr>
        </p:nvSpPr>
        <p:spPr/>
        <p:txBody>
          <a:bodyPr/>
          <a:lstStyle/>
          <a:p>
            <a:r>
              <a:rPr lang="en-AU"/>
              <a:t>SciDev | IChemE Webinar </a:t>
            </a:r>
          </a:p>
        </p:txBody>
      </p:sp>
      <p:sp>
        <p:nvSpPr>
          <p:cNvPr id="6" name="Slide Number Placeholder 5">
            <a:extLst>
              <a:ext uri="{FF2B5EF4-FFF2-40B4-BE49-F238E27FC236}">
                <a16:creationId xmlns:a16="http://schemas.microsoft.com/office/drawing/2014/main" id="{37B4C772-D681-4A67-A235-2797B249AD37}"/>
              </a:ext>
            </a:extLst>
          </p:cNvPr>
          <p:cNvSpPr>
            <a:spLocks noGrp="1"/>
          </p:cNvSpPr>
          <p:nvPr>
            <p:ph type="sldNum" sz="quarter" idx="12"/>
          </p:nvPr>
        </p:nvSpPr>
        <p:spPr/>
        <p:txBody>
          <a:bodyPr/>
          <a:lstStyle/>
          <a:p>
            <a:fld id="{F4486138-204B-4201-AF9C-C05317E0CEAC}" type="slidenum">
              <a:rPr lang="en-AU" smtClean="0"/>
              <a:t>‹#›</a:t>
            </a:fld>
            <a:endParaRPr lang="en-AU"/>
          </a:p>
        </p:txBody>
      </p:sp>
    </p:spTree>
    <p:extLst>
      <p:ext uri="{BB962C8B-B14F-4D97-AF65-F5344CB8AC3E}">
        <p14:creationId xmlns:p14="http://schemas.microsoft.com/office/powerpoint/2010/main" val="19529275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ver w/ Image">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FEB8CDEE-5E9B-4111-AF3C-29750F729A7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042971" y="4914165"/>
            <a:ext cx="2723579" cy="1461221"/>
          </a:xfrm>
          <a:prstGeom prst="rect">
            <a:avLst/>
          </a:prstGeom>
        </p:spPr>
      </p:pic>
      <p:pic>
        <p:nvPicPr>
          <p:cNvPr id="10" name="Picture 9">
            <a:extLst>
              <a:ext uri="{FF2B5EF4-FFF2-40B4-BE49-F238E27FC236}">
                <a16:creationId xmlns:a16="http://schemas.microsoft.com/office/drawing/2014/main" id="{D8A37E85-D5D7-49C6-8538-8B01F4E81870}"/>
              </a:ext>
            </a:extLst>
          </p:cNvPr>
          <p:cNvPicPr/>
          <p:nvPr userDrawn="1"/>
        </p:nvPicPr>
        <p:blipFill rotWithShape="1">
          <a:blip r:embed="rId3" cstate="print">
            <a:extLst>
              <a:ext uri="{BEBA8EAE-BF5A-486C-A8C5-ECC9F3942E4B}">
                <a14:imgProps xmlns:a14="http://schemas.microsoft.com/office/drawing/2010/main">
                  <a14:imgLayer r:embed="rId4">
                    <a14:imgEffect>
                      <a14:backgroundRemoval t="57526" b="99202" l="1855" r="66613">
                        <a14:foregroundMark x1="7661" y1="82497" x2="7661" y2="82497"/>
                        <a14:foregroundMark x1="14879" y1="75285" x2="9435" y2="78506"/>
                        <a14:foregroundMark x1="9435" y1="78506" x2="1895" y2="96437"/>
                        <a14:foregroundMark x1="22661" y1="70724" x2="14395" y2="73005"/>
                        <a14:foregroundMark x1="14395" y1="73005" x2="14395" y2="73005"/>
                        <a14:foregroundMark x1="19435" y1="86659" x2="19435" y2="86659"/>
                        <a14:foregroundMark x1="56210" y1="97434" x2="42702" y2="96807"/>
                        <a14:foregroundMark x1="63105" y1="89082" x2="63952" y2="90593"/>
                        <a14:foregroundMark x1="64798" y1="90593" x2="64798" y2="90593"/>
                        <a14:foregroundMark x1="66653" y1="90593" x2="66653" y2="90593"/>
                        <a14:foregroundMark x1="37984" y1="59692" x2="37984" y2="59692"/>
                        <a14:foregroundMark x1="38831" y1="57554" x2="38831" y2="57554"/>
                        <a14:foregroundMark x1="41532" y1="99202" x2="41532" y2="99202"/>
                        <a14:backgroundMark x1="11371" y1="63883" x2="11371" y2="63883"/>
                      </a14:backgroundRemoval>
                    </a14:imgEffect>
                  </a14:imgLayer>
                </a14:imgProps>
              </a:ext>
              <a:ext uri="{28A0092B-C50C-407E-A947-70E740481C1C}">
                <a14:useLocalDpi xmlns:a14="http://schemas.microsoft.com/office/drawing/2010/main" val="0"/>
              </a:ext>
            </a:extLst>
          </a:blip>
          <a:srcRect l="-129" t="57018" r="31071" b="412"/>
          <a:stretch/>
        </p:blipFill>
        <p:spPr>
          <a:xfrm>
            <a:off x="-17417" y="3077186"/>
            <a:ext cx="4621327" cy="3780814"/>
          </a:xfrm>
          <a:prstGeom prst="rect">
            <a:avLst/>
          </a:prstGeom>
        </p:spPr>
      </p:pic>
      <p:sp>
        <p:nvSpPr>
          <p:cNvPr id="12" name="Picture Placeholder 11">
            <a:extLst>
              <a:ext uri="{FF2B5EF4-FFF2-40B4-BE49-F238E27FC236}">
                <a16:creationId xmlns:a16="http://schemas.microsoft.com/office/drawing/2014/main" id="{5FA79397-8AB8-44E6-AFA6-16E6E8940387}"/>
              </a:ext>
            </a:extLst>
          </p:cNvPr>
          <p:cNvSpPr>
            <a:spLocks noGrp="1"/>
          </p:cNvSpPr>
          <p:nvPr>
            <p:ph type="pic" sz="quarter" idx="10"/>
          </p:nvPr>
        </p:nvSpPr>
        <p:spPr>
          <a:xfrm>
            <a:off x="-1644" y="0"/>
            <a:ext cx="4618384" cy="500237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2895 w 10000"/>
              <a:gd name="connsiteY3" fmla="*/ 998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1649 w 10000"/>
              <a:gd name="connsiteY3" fmla="*/ 8139 h 10000"/>
              <a:gd name="connsiteX4" fmla="*/ 0 w 10000"/>
              <a:gd name="connsiteY4" fmla="*/ 10000 h 10000"/>
              <a:gd name="connsiteX5" fmla="*/ 0 w 10000"/>
              <a:gd name="connsiteY5" fmla="*/ 0 h 10000"/>
              <a:gd name="connsiteX0" fmla="*/ 13 w 10013"/>
              <a:gd name="connsiteY0" fmla="*/ 0 h 10000"/>
              <a:gd name="connsiteX1" fmla="*/ 10013 w 10013"/>
              <a:gd name="connsiteY1" fmla="*/ 0 h 10000"/>
              <a:gd name="connsiteX2" fmla="*/ 10013 w 10013"/>
              <a:gd name="connsiteY2" fmla="*/ 10000 h 10000"/>
              <a:gd name="connsiteX3" fmla="*/ 1662 w 10013"/>
              <a:gd name="connsiteY3" fmla="*/ 8139 h 10000"/>
              <a:gd name="connsiteX4" fmla="*/ 0 w 10013"/>
              <a:gd name="connsiteY4" fmla="*/ 9906 h 10000"/>
              <a:gd name="connsiteX5" fmla="*/ 13 w 10013"/>
              <a:gd name="connsiteY5"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39 h 10000"/>
              <a:gd name="connsiteX5" fmla="*/ 0 w 10013"/>
              <a:gd name="connsiteY5" fmla="*/ 9906 h 10000"/>
              <a:gd name="connsiteX6" fmla="*/ 13 w 10013"/>
              <a:gd name="connsiteY6"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20 h 10000"/>
              <a:gd name="connsiteX5" fmla="*/ 0 w 10013"/>
              <a:gd name="connsiteY5" fmla="*/ 9906 h 10000"/>
              <a:gd name="connsiteX6" fmla="*/ 13 w 10013"/>
              <a:gd name="connsiteY6" fmla="*/ 0 h 10000"/>
              <a:gd name="connsiteX0" fmla="*/ 13 w 10013"/>
              <a:gd name="connsiteY0" fmla="*/ 0 h 9906"/>
              <a:gd name="connsiteX1" fmla="*/ 10013 w 10013"/>
              <a:gd name="connsiteY1" fmla="*/ 0 h 9906"/>
              <a:gd name="connsiteX2" fmla="*/ 5054 w 10013"/>
              <a:gd name="connsiteY2" fmla="*/ 8139 h 9906"/>
              <a:gd name="connsiteX3" fmla="*/ 1662 w 10013"/>
              <a:gd name="connsiteY3" fmla="*/ 8120 h 9906"/>
              <a:gd name="connsiteX4" fmla="*/ 0 w 10013"/>
              <a:gd name="connsiteY4" fmla="*/ 9906 h 9906"/>
              <a:gd name="connsiteX5" fmla="*/ 13 w 10013"/>
              <a:gd name="connsiteY5" fmla="*/ 0 h 9906"/>
              <a:gd name="connsiteX0" fmla="*/ 13 w 12443"/>
              <a:gd name="connsiteY0" fmla="*/ 0 h 10000"/>
              <a:gd name="connsiteX1" fmla="*/ 12443 w 12443"/>
              <a:gd name="connsiteY1" fmla="*/ 15 h 10000"/>
              <a:gd name="connsiteX2" fmla="*/ 5047 w 12443"/>
              <a:gd name="connsiteY2" fmla="*/ 8216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3" h="10000">
                <a:moveTo>
                  <a:pt x="13" y="0"/>
                </a:moveTo>
                <a:lnTo>
                  <a:pt x="12443" y="15"/>
                </a:lnTo>
                <a:lnTo>
                  <a:pt x="5118" y="8192"/>
                </a:lnTo>
                <a:lnTo>
                  <a:pt x="1660" y="8197"/>
                </a:lnTo>
                <a:lnTo>
                  <a:pt x="0" y="10000"/>
                </a:lnTo>
                <a:cubicBezTo>
                  <a:pt x="4" y="6667"/>
                  <a:pt x="9" y="3333"/>
                  <a:pt x="13" y="0"/>
                </a:cubicBezTo>
                <a:close/>
              </a:path>
            </a:pathLst>
          </a:custGeom>
        </p:spPr>
        <p:txBody>
          <a:bodyPr/>
          <a:lstStyle/>
          <a:p>
            <a:r>
              <a:rPr lang="en-US"/>
              <a:t>Click icon to add picture</a:t>
            </a:r>
            <a:endParaRPr lang="en-AU"/>
          </a:p>
        </p:txBody>
      </p:sp>
      <p:sp>
        <p:nvSpPr>
          <p:cNvPr id="14" name="Title 1">
            <a:extLst>
              <a:ext uri="{FF2B5EF4-FFF2-40B4-BE49-F238E27FC236}">
                <a16:creationId xmlns:a16="http://schemas.microsoft.com/office/drawing/2014/main" id="{91C98F95-0E68-4A44-B719-7B4FA08D7FFD}"/>
              </a:ext>
            </a:extLst>
          </p:cNvPr>
          <p:cNvSpPr>
            <a:spLocks noGrp="1"/>
          </p:cNvSpPr>
          <p:nvPr>
            <p:ph type="ctrTitle"/>
          </p:nvPr>
        </p:nvSpPr>
        <p:spPr>
          <a:xfrm>
            <a:off x="4449922" y="2458466"/>
            <a:ext cx="7323026" cy="1265434"/>
          </a:xfrm>
        </p:spPr>
        <p:txBody>
          <a:bodyPr anchor="b"/>
          <a:lstStyle>
            <a:lvl1pPr algn="l">
              <a:lnSpc>
                <a:spcPts val="3839"/>
              </a:lnSpc>
              <a:defRPr sz="4400" b="1">
                <a:latin typeface="+mj-lt"/>
              </a:defRPr>
            </a:lvl1pPr>
          </a:lstStyle>
          <a:p>
            <a:r>
              <a:rPr lang="en-US" noProof="0"/>
              <a:t>Click to edit Master title style</a:t>
            </a:r>
            <a:endParaRPr lang="en-AU" noProof="0"/>
          </a:p>
        </p:txBody>
      </p:sp>
      <p:sp>
        <p:nvSpPr>
          <p:cNvPr id="15" name="Date Placeholder 15">
            <a:extLst>
              <a:ext uri="{FF2B5EF4-FFF2-40B4-BE49-F238E27FC236}">
                <a16:creationId xmlns:a16="http://schemas.microsoft.com/office/drawing/2014/main" id="{5E23BC08-7410-41BB-957D-61748A0DF5E9}"/>
              </a:ext>
            </a:extLst>
          </p:cNvPr>
          <p:cNvSpPr>
            <a:spLocks noGrp="1"/>
          </p:cNvSpPr>
          <p:nvPr>
            <p:ph type="dt" sz="half" idx="13"/>
          </p:nvPr>
        </p:nvSpPr>
        <p:spPr>
          <a:xfrm>
            <a:off x="4449922" y="4798725"/>
            <a:ext cx="4718346" cy="216000"/>
          </a:xfrm>
          <a:prstGeom prst="rect">
            <a:avLst/>
          </a:prstGeom>
        </p:spPr>
        <p:txBody>
          <a:bodyPr lIns="0"/>
          <a:lstStyle>
            <a:lvl1pPr algn="l">
              <a:lnSpc>
                <a:spcPts val="1280"/>
              </a:lnSpc>
              <a:defRPr sz="1600" b="1">
                <a:solidFill>
                  <a:schemeClr val="tx2"/>
                </a:solidFill>
              </a:defRPr>
            </a:lvl1pPr>
          </a:lstStyle>
          <a:p>
            <a:endParaRPr lang="en-AU"/>
          </a:p>
        </p:txBody>
      </p:sp>
      <p:sp>
        <p:nvSpPr>
          <p:cNvPr id="17" name="Text Placeholder 5">
            <a:extLst>
              <a:ext uri="{FF2B5EF4-FFF2-40B4-BE49-F238E27FC236}">
                <a16:creationId xmlns:a16="http://schemas.microsoft.com/office/drawing/2014/main" id="{C143857A-B927-45D1-B9BE-2D7695B78345}"/>
              </a:ext>
            </a:extLst>
          </p:cNvPr>
          <p:cNvSpPr>
            <a:spLocks noGrp="1"/>
          </p:cNvSpPr>
          <p:nvPr>
            <p:ph type="body" sz="quarter" idx="14"/>
          </p:nvPr>
        </p:nvSpPr>
        <p:spPr>
          <a:xfrm>
            <a:off x="4449922" y="3875599"/>
            <a:ext cx="7323508" cy="698101"/>
          </a:xfrm>
        </p:spPr>
        <p:txBody>
          <a:bodyPr/>
          <a:lstStyle>
            <a:lvl1pPr>
              <a:lnSpc>
                <a:spcPts val="2400"/>
              </a:lnSpc>
              <a:buFontTx/>
              <a:buNone/>
              <a:defRPr sz="2400">
                <a:solidFill>
                  <a:schemeClr val="accent2"/>
                </a:solidFill>
              </a:defRPr>
            </a:lvl1pPr>
            <a:lvl2pPr marL="0" indent="0">
              <a:lnSpc>
                <a:spcPts val="2400"/>
              </a:lnSpc>
              <a:buFontTx/>
              <a:buNone/>
              <a:defRPr sz="2400">
                <a:solidFill>
                  <a:schemeClr val="accent2"/>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11" name="Picture 10" descr="Text&#10;&#10;Description automatically generated">
            <a:extLst>
              <a:ext uri="{FF2B5EF4-FFF2-40B4-BE49-F238E27FC236}">
                <a16:creationId xmlns:a16="http://schemas.microsoft.com/office/drawing/2014/main" id="{E68C793A-2D23-44EB-8AC3-03E09121B8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930"/>
          <a:stretch/>
        </p:blipFill>
        <p:spPr>
          <a:xfrm>
            <a:off x="9741405" y="347564"/>
            <a:ext cx="1957918" cy="381135"/>
          </a:xfrm>
          <a:prstGeom prst="rect">
            <a:avLst/>
          </a:prstGeom>
        </p:spPr>
      </p:pic>
    </p:spTree>
    <p:extLst>
      <p:ext uri="{BB962C8B-B14F-4D97-AF65-F5344CB8AC3E}">
        <p14:creationId xmlns:p14="http://schemas.microsoft.com/office/powerpoint/2010/main" val="1769222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7" name="Picture 6" descr="A picture containing fish, shark&#10;&#10;Description automatically generated">
            <a:extLst>
              <a:ext uri="{FF2B5EF4-FFF2-40B4-BE49-F238E27FC236}">
                <a16:creationId xmlns:a16="http://schemas.microsoft.com/office/drawing/2014/main" id="{AA15758E-5D7A-4883-86E1-9B1761D2A3B4}"/>
              </a:ext>
            </a:extLst>
          </p:cNvPr>
          <p:cNvPicPr/>
          <p:nvPr userDrawn="1"/>
        </p:nvPicPr>
        <p:blipFill rotWithShape="1">
          <a:blip r:embed="rId2" cstate="print">
            <a:extLst>
              <a:ext uri="{28A0092B-C50C-407E-A947-70E740481C1C}">
                <a14:useLocalDpi xmlns:a14="http://schemas.microsoft.com/office/drawing/2010/main" val="0"/>
              </a:ext>
            </a:extLst>
          </a:blip>
          <a:srcRect l="20760" r="1"/>
          <a:stretch/>
        </p:blipFill>
        <p:spPr>
          <a:xfrm rot="5400000" flipH="1">
            <a:off x="2669083" y="-2682300"/>
            <a:ext cx="6853835" cy="12226763"/>
          </a:xfrm>
          <a:prstGeom prst="rect">
            <a:avLst/>
          </a:prstGeom>
        </p:spPr>
      </p:pic>
      <p:sp>
        <p:nvSpPr>
          <p:cNvPr id="2" name="Title 1"/>
          <p:cNvSpPr>
            <a:spLocks noGrp="1"/>
          </p:cNvSpPr>
          <p:nvPr>
            <p:ph type="ctrTitle"/>
          </p:nvPr>
        </p:nvSpPr>
        <p:spPr>
          <a:xfrm>
            <a:off x="747035" y="1994535"/>
            <a:ext cx="8634330" cy="1265434"/>
          </a:xfrm>
        </p:spPr>
        <p:txBody>
          <a:bodyPr anchor="b"/>
          <a:lstStyle>
            <a:lvl1pPr algn="l">
              <a:lnSpc>
                <a:spcPts val="3839"/>
              </a:lnSpc>
              <a:defRPr sz="4800" b="1">
                <a:solidFill>
                  <a:schemeClr val="bg1"/>
                </a:solidFill>
                <a:latin typeface="+mj-lt"/>
              </a:defRPr>
            </a:lvl1pPr>
          </a:lstStyle>
          <a:p>
            <a:r>
              <a:rPr lang="en-US" noProof="0"/>
              <a:t>Click to edit Master title style</a:t>
            </a:r>
            <a:endParaRPr lang="en-AU" noProof="0"/>
          </a:p>
        </p:txBody>
      </p:sp>
      <p:sp>
        <p:nvSpPr>
          <p:cNvPr id="16" name="Date Placeholder 15"/>
          <p:cNvSpPr>
            <a:spLocks noGrp="1"/>
          </p:cNvSpPr>
          <p:nvPr>
            <p:ph type="dt" sz="half" idx="13"/>
          </p:nvPr>
        </p:nvSpPr>
        <p:spPr>
          <a:xfrm>
            <a:off x="747035" y="4113100"/>
            <a:ext cx="1928585" cy="216000"/>
          </a:xfrm>
          <a:prstGeom prst="rect">
            <a:avLst/>
          </a:prstGeom>
        </p:spPr>
        <p:txBody>
          <a:bodyPr lIns="0"/>
          <a:lstStyle>
            <a:lvl1pPr algn="l">
              <a:lnSpc>
                <a:spcPts val="1280"/>
              </a:lnSpc>
              <a:defRPr sz="1600" b="1">
                <a:solidFill>
                  <a:schemeClr val="bg1"/>
                </a:solidFill>
              </a:defRPr>
            </a:lvl1pPr>
          </a:lstStyle>
          <a:p>
            <a:endParaRPr lang="en-AU"/>
          </a:p>
        </p:txBody>
      </p:sp>
      <p:sp>
        <p:nvSpPr>
          <p:cNvPr id="6" name="Text Placeholder 5">
            <a:extLst>
              <a:ext uri="{FF2B5EF4-FFF2-40B4-BE49-F238E27FC236}">
                <a16:creationId xmlns:a16="http://schemas.microsoft.com/office/drawing/2014/main" id="{CA016CDF-06E1-4274-9087-B7B7F3E0C1FB}"/>
              </a:ext>
            </a:extLst>
          </p:cNvPr>
          <p:cNvSpPr>
            <a:spLocks noGrp="1"/>
          </p:cNvSpPr>
          <p:nvPr>
            <p:ph type="body" sz="quarter" idx="14"/>
          </p:nvPr>
        </p:nvSpPr>
        <p:spPr>
          <a:xfrm>
            <a:off x="747035" y="3474005"/>
            <a:ext cx="8634330" cy="540060"/>
          </a:xfrm>
        </p:spPr>
        <p:txBody>
          <a:bodyPr/>
          <a:lstStyle>
            <a:lvl1pPr>
              <a:lnSpc>
                <a:spcPts val="2400"/>
              </a:lnSpc>
              <a:buFontTx/>
              <a:buNone/>
              <a:defRPr sz="2400">
                <a:solidFill>
                  <a:schemeClr val="bg1"/>
                </a:solidFill>
              </a:defRPr>
            </a:lvl1pPr>
            <a:lvl2pPr marL="0" indent="0">
              <a:lnSpc>
                <a:spcPts val="2400"/>
              </a:lnSpc>
              <a:buFontTx/>
              <a:buNone/>
              <a:defRPr sz="2400">
                <a:solidFill>
                  <a:schemeClr val="bg1"/>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9" name="Picture 8" descr="Logo, icon&#10;&#10;Description automatically generated">
            <a:extLst>
              <a:ext uri="{FF2B5EF4-FFF2-40B4-BE49-F238E27FC236}">
                <a16:creationId xmlns:a16="http://schemas.microsoft.com/office/drawing/2014/main" id="{C5811524-DD5F-44F8-9155-D1CA5F6E57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1335" y="5941946"/>
            <a:ext cx="2928884" cy="564781"/>
          </a:xfrm>
          <a:prstGeom prst="rect">
            <a:avLst/>
          </a:prstGeom>
        </p:spPr>
      </p:pic>
    </p:spTree>
    <p:extLst>
      <p:ext uri="{BB962C8B-B14F-4D97-AF65-F5344CB8AC3E}">
        <p14:creationId xmlns:p14="http://schemas.microsoft.com/office/powerpoint/2010/main" val="3143730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FB994-A294-4B94-B47D-C15B915A771C}"/>
              </a:ext>
            </a:extLst>
          </p:cNvPr>
          <p:cNvPicPr/>
          <p:nvPr userDrawn="1"/>
        </p:nvPicPr>
        <p:blipFill rotWithShape="1">
          <a:blip r:embed="rId2" cstate="print">
            <a:extLst>
              <a:ext uri="{28A0092B-C50C-407E-A947-70E740481C1C}">
                <a14:useLocalDpi xmlns:a14="http://schemas.microsoft.com/office/drawing/2010/main" val="0"/>
              </a:ext>
            </a:extLst>
          </a:blip>
          <a:srcRect t="31677" r="59403" b="1"/>
          <a:stretch/>
        </p:blipFill>
        <p:spPr>
          <a:xfrm>
            <a:off x="0" y="1093396"/>
            <a:ext cx="2421925" cy="5764604"/>
          </a:xfrm>
          <a:prstGeom prst="rect">
            <a:avLst/>
          </a:prstGeom>
        </p:spPr>
      </p:pic>
      <p:pic>
        <p:nvPicPr>
          <p:cNvPr id="3" name="Picture 2">
            <a:extLst>
              <a:ext uri="{FF2B5EF4-FFF2-40B4-BE49-F238E27FC236}">
                <a16:creationId xmlns:a16="http://schemas.microsoft.com/office/drawing/2014/main" id="{96CEFD8F-E49E-44A5-B463-BBDCA30375FB}"/>
              </a:ext>
            </a:extLst>
          </p:cNvPr>
          <p:cNvPicPr/>
          <p:nvPr userDrawn="1"/>
        </p:nvPicPr>
        <p:blipFill rotWithShape="1">
          <a:blip r:embed="rId3" cstate="print">
            <a:extLst>
              <a:ext uri="{28A0092B-C50C-407E-A947-70E740481C1C}">
                <a14:useLocalDpi xmlns:a14="http://schemas.microsoft.com/office/drawing/2010/main" val="0"/>
              </a:ext>
            </a:extLst>
          </a:blip>
          <a:srcRect t="31884" r="59403" b="1"/>
          <a:stretch/>
        </p:blipFill>
        <p:spPr>
          <a:xfrm rot="10800000">
            <a:off x="9770074" y="0"/>
            <a:ext cx="2421925" cy="5049180"/>
          </a:xfrm>
          <a:prstGeom prst="rect">
            <a:avLst/>
          </a:prstGeom>
        </p:spPr>
      </p:pic>
      <p:sp>
        <p:nvSpPr>
          <p:cNvPr id="6" name="Title 1">
            <a:extLst>
              <a:ext uri="{FF2B5EF4-FFF2-40B4-BE49-F238E27FC236}">
                <a16:creationId xmlns:a16="http://schemas.microsoft.com/office/drawing/2014/main" id="{7049A9FC-3319-49B6-A33C-933852355700}"/>
              </a:ext>
            </a:extLst>
          </p:cNvPr>
          <p:cNvSpPr>
            <a:spLocks noGrp="1"/>
          </p:cNvSpPr>
          <p:nvPr>
            <p:ph type="ctrTitle"/>
          </p:nvPr>
        </p:nvSpPr>
        <p:spPr>
          <a:xfrm>
            <a:off x="2468282" y="2796283"/>
            <a:ext cx="7274474" cy="1265434"/>
          </a:xfrm>
        </p:spPr>
        <p:txBody>
          <a:bodyPr anchor="ctr"/>
          <a:lstStyle>
            <a:lvl1pPr algn="l">
              <a:lnSpc>
                <a:spcPts val="3839"/>
              </a:lnSpc>
              <a:defRPr sz="4400" b="1">
                <a:latin typeface="+mj-lt"/>
              </a:defRPr>
            </a:lvl1pPr>
          </a:lstStyle>
          <a:p>
            <a:r>
              <a:rPr lang="en-US" noProof="0"/>
              <a:t>Click to edit Master title style</a:t>
            </a:r>
            <a:endParaRPr lang="en-AU" noProof="0"/>
          </a:p>
        </p:txBody>
      </p:sp>
    </p:spTree>
    <p:extLst>
      <p:ext uri="{BB962C8B-B14F-4D97-AF65-F5344CB8AC3E}">
        <p14:creationId xmlns:p14="http://schemas.microsoft.com/office/powerpoint/2010/main" val="27214951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DDE47-171C-41B0-9AAC-A174FAA79CC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0"/>
            <a:ext cx="6771075" cy="1204595"/>
          </a:xfrm>
          <a:prstGeom prst="rect">
            <a:avLst/>
          </a:prstGeom>
        </p:spPr>
      </p:pic>
      <p:sp>
        <p:nvSpPr>
          <p:cNvPr id="3" name="Content Placeholder 2"/>
          <p:cNvSpPr>
            <a:spLocks noGrp="1"/>
          </p:cNvSpPr>
          <p:nvPr>
            <p:ph idx="1" hasCustomPrompt="1"/>
          </p:nvPr>
        </p:nvSpPr>
        <p:spPr>
          <a:xfrm>
            <a:off x="432000" y="1763815"/>
            <a:ext cx="5438975" cy="4096800"/>
          </a:xfrm>
        </p:spPr>
        <p:txBody>
          <a:bodyPr/>
          <a:lstStyle>
            <a:lvl1pPr>
              <a:lnSpc>
                <a:spcPts val="2880"/>
              </a:lnSpc>
              <a:defRPr sz="2400"/>
            </a:lvl1pPr>
            <a:lvl2pPr>
              <a:lnSpc>
                <a:spcPts val="2880"/>
              </a:lnSpc>
              <a:defRPr sz="2400"/>
            </a:lvl2pPr>
            <a:lvl3pPr>
              <a:lnSpc>
                <a:spcPts val="2880"/>
              </a:lnSpc>
              <a:defRPr sz="2400"/>
            </a:lvl3pPr>
            <a:lvl4pPr>
              <a:lnSpc>
                <a:spcPts val="2880"/>
              </a:lnSpc>
              <a:defRPr sz="2400"/>
            </a:lvl4pPr>
            <a:lvl5pPr>
              <a:lnSpc>
                <a:spcPts val="2880"/>
              </a:lnSpc>
              <a:defRPr sz="2400" baseline="0"/>
            </a:lvl5pPr>
            <a:lvl6pPr>
              <a:lnSpc>
                <a:spcPts val="2880"/>
              </a:lnSpc>
              <a:defRPr sz="2400"/>
            </a:lvl6pPr>
            <a:lvl7pPr>
              <a:lnSpc>
                <a:spcPts val="2880"/>
              </a:lnSpc>
              <a:defRPr sz="2400"/>
            </a:lvl7pPr>
            <a:lvl8pPr>
              <a:lnSpc>
                <a:spcPts val="2880"/>
              </a:lnSpc>
              <a:defRPr sz="2400"/>
            </a:lvl8pPr>
            <a:lvl9pPr>
              <a:lnSpc>
                <a:spcPts val="2880"/>
              </a:lnSpc>
              <a:defRPr sz="2400"/>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a:p>
        </p:txBody>
      </p:sp>
      <p:sp>
        <p:nvSpPr>
          <p:cNvPr id="9" name="Picture Placeholder 4">
            <a:extLst>
              <a:ext uri="{FF2B5EF4-FFF2-40B4-BE49-F238E27FC236}">
                <a16:creationId xmlns:a16="http://schemas.microsoft.com/office/drawing/2014/main" id="{9D96BE57-D089-4F92-8DA7-3B3B55D973FC}"/>
              </a:ext>
            </a:extLst>
          </p:cNvPr>
          <p:cNvSpPr>
            <a:spLocks noGrp="1"/>
          </p:cNvSpPr>
          <p:nvPr>
            <p:ph type="pic" sz="quarter" idx="14"/>
          </p:nvPr>
        </p:nvSpPr>
        <p:spPr>
          <a:xfrm>
            <a:off x="6771075" y="1764001"/>
            <a:ext cx="5020875" cy="4095270"/>
          </a:xfrm>
        </p:spPr>
        <p:txBody>
          <a:bodyPr/>
          <a:lstStyle/>
          <a:p>
            <a:r>
              <a:rPr lang="en-US"/>
              <a:t>Click icon to add picture</a:t>
            </a:r>
            <a:endParaRPr lang="en-AU"/>
          </a:p>
        </p:txBody>
      </p:sp>
      <p:sp>
        <p:nvSpPr>
          <p:cNvPr id="15" name="Footer Placeholder 4">
            <a:extLst>
              <a:ext uri="{FF2B5EF4-FFF2-40B4-BE49-F238E27FC236}">
                <a16:creationId xmlns:a16="http://schemas.microsoft.com/office/drawing/2014/main" id="{0CFB82B0-4B9F-4D6F-9318-ED1772DB4C1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
        <p:nvSpPr>
          <p:cNvPr id="12" name="Text Placeholder 4">
            <a:extLst>
              <a:ext uri="{FF2B5EF4-FFF2-40B4-BE49-F238E27FC236}">
                <a16:creationId xmlns:a16="http://schemas.microsoft.com/office/drawing/2014/main" id="{5080EC19-A403-47FE-A6CB-AB9D1F5C52E7}"/>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13" name="Picture 12" descr="Text&#10;&#10;Description automatically generated">
            <a:extLst>
              <a:ext uri="{FF2B5EF4-FFF2-40B4-BE49-F238E27FC236}">
                <a16:creationId xmlns:a16="http://schemas.microsoft.com/office/drawing/2014/main" id="{7E0A20B6-513E-4461-8792-DD33CD9661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spTree>
    <p:extLst>
      <p:ext uri="{BB962C8B-B14F-4D97-AF65-F5344CB8AC3E}">
        <p14:creationId xmlns:p14="http://schemas.microsoft.com/office/powerpoint/2010/main" val="39579706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AE724D-03E3-4B74-AE8F-D820473D4916}"/>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3" name="Content Placeholder 2"/>
          <p:cNvSpPr>
            <a:spLocks noGrp="1"/>
          </p:cNvSpPr>
          <p:nvPr>
            <p:ph idx="1" hasCustomPrompt="1"/>
          </p:nvPr>
        </p:nvSpPr>
        <p:spPr>
          <a:xfrm>
            <a:off x="432000" y="1763815"/>
            <a:ext cx="11341259" cy="409680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a:p>
        </p:txBody>
      </p:sp>
      <p:sp>
        <p:nvSpPr>
          <p:cNvPr id="11" name="Footer Placeholder 4">
            <a:extLst>
              <a:ext uri="{FF2B5EF4-FFF2-40B4-BE49-F238E27FC236}">
                <a16:creationId xmlns:a16="http://schemas.microsoft.com/office/drawing/2014/main" id="{602E6C77-74DD-4E9E-9346-D9448B6D91F7}"/>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Tree>
    <p:extLst>
      <p:ext uri="{BB962C8B-B14F-4D97-AF65-F5344CB8AC3E}">
        <p14:creationId xmlns:p14="http://schemas.microsoft.com/office/powerpoint/2010/main" val="846934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21026" y="1764001"/>
            <a:ext cx="5472000"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9" y="1764001"/>
            <a:ext cx="5472000"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0" name="Footer Placeholder 4">
            <a:extLst>
              <a:ext uri="{FF2B5EF4-FFF2-40B4-BE49-F238E27FC236}">
                <a16:creationId xmlns:a16="http://schemas.microsoft.com/office/drawing/2014/main" id="{EFD59ADA-76A1-47C0-83DD-22AE14DA3366}"/>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
        <p:nvSpPr>
          <p:cNvPr id="8" name="Text Placeholder 4">
            <a:extLst>
              <a:ext uri="{FF2B5EF4-FFF2-40B4-BE49-F238E27FC236}">
                <a16:creationId xmlns:a16="http://schemas.microsoft.com/office/drawing/2014/main" id="{053078A8-1CAF-4B73-968C-348AF9F014F3}"/>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4043718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s &amp; Chart">
    <p:bg>
      <p:bgPr>
        <a:solidFill>
          <a:srgbClr val="E9F5F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BF50F0E-5FD8-B92B-42F6-FC51313D8978}"/>
              </a:ext>
            </a:extLst>
          </p:cNvPr>
          <p:cNvSpPr/>
          <p:nvPr userDrawn="1"/>
        </p:nvSpPr>
        <p:spPr>
          <a:xfrm>
            <a:off x="2077677" y="1509068"/>
            <a:ext cx="10114324" cy="5348932"/>
          </a:xfrm>
          <a:custGeom>
            <a:avLst/>
            <a:gdLst>
              <a:gd name="connsiteX0" fmla="*/ 0 w 10114324"/>
              <a:gd name="connsiteY0" fmla="*/ 0 h 5362060"/>
              <a:gd name="connsiteX1" fmla="*/ 326868 w 10114324"/>
              <a:gd name="connsiteY1" fmla="*/ 0 h 5362060"/>
              <a:gd name="connsiteX2" fmla="*/ 330009 w 10114324"/>
              <a:gd name="connsiteY2" fmla="*/ 0 h 5362060"/>
              <a:gd name="connsiteX3" fmla="*/ 10114324 w 10114324"/>
              <a:gd name="connsiteY3" fmla="*/ 0 h 5362060"/>
              <a:gd name="connsiteX4" fmla="*/ 10114324 w 10114324"/>
              <a:gd name="connsiteY4" fmla="*/ 5362060 h 5362060"/>
              <a:gd name="connsiteX5" fmla="*/ 326868 w 10114324"/>
              <a:gd name="connsiteY5" fmla="*/ 5362060 h 5362060"/>
              <a:gd name="connsiteX6" fmla="*/ 326868 w 10114324"/>
              <a:gd name="connsiteY6" fmla="*/ 312001 h 53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4324" h="5362060">
                <a:moveTo>
                  <a:pt x="0" y="0"/>
                </a:moveTo>
                <a:lnTo>
                  <a:pt x="326868" y="0"/>
                </a:lnTo>
                <a:lnTo>
                  <a:pt x="330009" y="0"/>
                </a:lnTo>
                <a:lnTo>
                  <a:pt x="10114324" y="0"/>
                </a:lnTo>
                <a:lnTo>
                  <a:pt x="10114324" y="5362060"/>
                </a:lnTo>
                <a:lnTo>
                  <a:pt x="326868" y="5362060"/>
                </a:lnTo>
                <a:lnTo>
                  <a:pt x="326868" y="31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AU"/>
              <a:t> 	</a:t>
            </a:r>
          </a:p>
        </p:txBody>
      </p:sp>
      <p:sp>
        <p:nvSpPr>
          <p:cNvPr id="6" name="Title 5">
            <a:extLst>
              <a:ext uri="{FF2B5EF4-FFF2-40B4-BE49-F238E27FC236}">
                <a16:creationId xmlns:a16="http://schemas.microsoft.com/office/drawing/2014/main" id="{455FCADD-E2B5-9263-3CFE-751935AEEDC1}"/>
              </a:ext>
            </a:extLst>
          </p:cNvPr>
          <p:cNvSpPr>
            <a:spLocks noGrp="1"/>
          </p:cNvSpPr>
          <p:nvPr>
            <p:ph type="title"/>
          </p:nvPr>
        </p:nvSpPr>
        <p:spPr/>
        <p:txBody>
          <a:bodyPr/>
          <a:lstStyle>
            <a:lvl1pPr>
              <a:defRPr>
                <a:solidFill>
                  <a:srgbClr val="2E3A3C"/>
                </a:solidFill>
              </a:defRPr>
            </a:lvl1pPr>
          </a:lstStyle>
          <a:p>
            <a:r>
              <a:rPr lang="en-US"/>
              <a:t>Click to edit Master title style</a:t>
            </a:r>
            <a:endParaRPr lang="en-AU"/>
          </a:p>
        </p:txBody>
      </p:sp>
      <p:sp>
        <p:nvSpPr>
          <p:cNvPr id="8" name="object 22">
            <a:extLst>
              <a:ext uri="{FF2B5EF4-FFF2-40B4-BE49-F238E27FC236}">
                <a16:creationId xmlns:a16="http://schemas.microsoft.com/office/drawing/2014/main" id="{93F63826-D20A-0127-61AE-8A15D692F8FC}"/>
              </a:ext>
            </a:extLst>
          </p:cNvPr>
          <p:cNvSpPr/>
          <p:nvPr userDrawn="1"/>
        </p:nvSpPr>
        <p:spPr>
          <a:xfrm>
            <a:off x="347300" y="1815128"/>
            <a:ext cx="1555750" cy="0"/>
          </a:xfrm>
          <a:custGeom>
            <a:avLst/>
            <a:gdLst/>
            <a:ahLst/>
            <a:cxnLst/>
            <a:rect l="l" t="t" r="r" b="b"/>
            <a:pathLst>
              <a:path w="1555750">
                <a:moveTo>
                  <a:pt x="0" y="0"/>
                </a:moveTo>
                <a:lnTo>
                  <a:pt x="1555711" y="0"/>
                </a:lnTo>
              </a:path>
            </a:pathLst>
          </a:custGeom>
          <a:ln w="50800">
            <a:solidFill>
              <a:schemeClr val="accent4"/>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35E1324C-3121-0DA9-0F3C-3A819EB601A9}"/>
              </a:ext>
            </a:extLst>
          </p:cNvPr>
          <p:cNvSpPr>
            <a:spLocks noGrp="1"/>
          </p:cNvSpPr>
          <p:nvPr>
            <p:ph type="body" sz="quarter" idx="12"/>
          </p:nvPr>
        </p:nvSpPr>
        <p:spPr>
          <a:xfrm>
            <a:off x="347301" y="1918493"/>
            <a:ext cx="1555750" cy="2919413"/>
          </a:xfrm>
        </p:spPr>
        <p:txBody>
          <a:bodyPr/>
          <a:lstStyle>
            <a:lvl1pPr>
              <a:lnSpc>
                <a:spcPts val="1400"/>
              </a:lnSpc>
              <a:spcAft>
                <a:spcPts val="300"/>
              </a:spcAft>
              <a:defRPr sz="120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a:lnSpc>
                <a:spcPct val="100000"/>
              </a:lnSpc>
              <a:spcAft>
                <a:spcPts val="300"/>
              </a:spcAft>
              <a:defRPr sz="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object 4">
            <a:extLst>
              <a:ext uri="{FF2B5EF4-FFF2-40B4-BE49-F238E27FC236}">
                <a16:creationId xmlns:a16="http://schemas.microsoft.com/office/drawing/2014/main" id="{F22FBBDA-455D-DA39-2367-FA8BCFF58033}"/>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14" name="Footer Placeholder 13">
            <a:extLst>
              <a:ext uri="{FF2B5EF4-FFF2-40B4-BE49-F238E27FC236}">
                <a16:creationId xmlns:a16="http://schemas.microsoft.com/office/drawing/2014/main" id="{82A24047-1A8C-88A1-3EE6-6ED84A89D93C}"/>
              </a:ext>
            </a:extLst>
          </p:cNvPr>
          <p:cNvSpPr>
            <a:spLocks noGrp="1"/>
          </p:cNvSpPr>
          <p:nvPr>
            <p:ph type="ftr" sz="quarter" idx="13"/>
          </p:nvPr>
        </p:nvSpPr>
        <p:spPr/>
        <p:txBody>
          <a:bodyPr/>
          <a:lstStyle/>
          <a:p>
            <a:r>
              <a:rPr lang="en-GB"/>
              <a:t>SciDev | IChemE Webinar </a:t>
            </a:r>
            <a:endParaRPr lang="en-AU"/>
          </a:p>
        </p:txBody>
      </p:sp>
      <p:pic>
        <p:nvPicPr>
          <p:cNvPr id="18" name="object 2">
            <a:extLst>
              <a:ext uri="{FF2B5EF4-FFF2-40B4-BE49-F238E27FC236}">
                <a16:creationId xmlns:a16="http://schemas.microsoft.com/office/drawing/2014/main" id="{5AB4C92E-C7AB-D646-92FE-BF121521E3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
        <p:nvSpPr>
          <p:cNvPr id="20" name="Chart Placeholder 19">
            <a:extLst>
              <a:ext uri="{FF2B5EF4-FFF2-40B4-BE49-F238E27FC236}">
                <a16:creationId xmlns:a16="http://schemas.microsoft.com/office/drawing/2014/main" id="{4D179535-667C-57DF-52E8-AB567253EB5B}"/>
              </a:ext>
            </a:extLst>
          </p:cNvPr>
          <p:cNvSpPr>
            <a:spLocks noGrp="1"/>
          </p:cNvSpPr>
          <p:nvPr>
            <p:ph type="chart" sz="quarter" idx="14" hasCustomPrompt="1"/>
          </p:nvPr>
        </p:nvSpPr>
        <p:spPr>
          <a:xfrm>
            <a:off x="3290399" y="1915199"/>
            <a:ext cx="6206400" cy="4089600"/>
          </a:xfrm>
        </p:spPr>
        <p:txBody>
          <a:bodyPr anchor="ctr" anchorCtr="0"/>
          <a:lstStyle>
            <a:lvl1pPr algn="ctr">
              <a:defRPr sz="1200"/>
            </a:lvl1pPr>
          </a:lstStyle>
          <a:p>
            <a:r>
              <a:rPr lang="en-AU"/>
              <a:t>Click Chart icon to insert Chart here</a:t>
            </a:r>
          </a:p>
        </p:txBody>
      </p:sp>
      <p:sp>
        <p:nvSpPr>
          <p:cNvPr id="21" name="Text Placeholder 12">
            <a:extLst>
              <a:ext uri="{FF2B5EF4-FFF2-40B4-BE49-F238E27FC236}">
                <a16:creationId xmlns:a16="http://schemas.microsoft.com/office/drawing/2014/main" id="{95FFA8FC-991A-3FA7-3AE4-B532DEC27B5A}"/>
              </a:ext>
            </a:extLst>
          </p:cNvPr>
          <p:cNvSpPr>
            <a:spLocks noGrp="1"/>
          </p:cNvSpPr>
          <p:nvPr>
            <p:ph type="body" sz="quarter" idx="15"/>
          </p:nvPr>
        </p:nvSpPr>
        <p:spPr>
          <a:xfrm>
            <a:off x="10015199" y="2258870"/>
            <a:ext cx="1769280"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2" name="Text Placeholder 12">
            <a:extLst>
              <a:ext uri="{FF2B5EF4-FFF2-40B4-BE49-F238E27FC236}">
                <a16:creationId xmlns:a16="http://schemas.microsoft.com/office/drawing/2014/main" id="{8F978A9C-5709-F458-20E4-A3D224D86E4C}"/>
              </a:ext>
            </a:extLst>
          </p:cNvPr>
          <p:cNvSpPr>
            <a:spLocks noGrp="1"/>
          </p:cNvSpPr>
          <p:nvPr>
            <p:ph type="body" sz="quarter" idx="16"/>
          </p:nvPr>
        </p:nvSpPr>
        <p:spPr>
          <a:xfrm>
            <a:off x="10416479" y="2701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3" name="Picture Placeholder 8">
            <a:extLst>
              <a:ext uri="{FF2B5EF4-FFF2-40B4-BE49-F238E27FC236}">
                <a16:creationId xmlns:a16="http://schemas.microsoft.com/office/drawing/2014/main" id="{ED3AB6B2-6727-E888-0E90-1A79F137C893}"/>
              </a:ext>
            </a:extLst>
          </p:cNvPr>
          <p:cNvSpPr>
            <a:spLocks noGrp="1"/>
          </p:cNvSpPr>
          <p:nvPr>
            <p:ph type="pic" sz="quarter" idx="17" hasCustomPrompt="1"/>
          </p:nvPr>
        </p:nvSpPr>
        <p:spPr>
          <a:xfrm>
            <a:off x="10019920" y="2749186"/>
            <a:ext cx="288000" cy="288000"/>
          </a:xfrm>
        </p:spPr>
        <p:txBody>
          <a:bodyPr anchor="ctr" anchorCtr="0"/>
          <a:lstStyle>
            <a:lvl1pPr algn="ctr">
              <a:lnSpc>
                <a:spcPct val="100000"/>
              </a:lnSpc>
              <a:defRPr sz="600" b="0"/>
            </a:lvl1pPr>
          </a:lstStyle>
          <a:p>
            <a:r>
              <a:rPr lang="en-AU"/>
              <a:t>Insert icon here</a:t>
            </a:r>
          </a:p>
        </p:txBody>
      </p:sp>
      <p:sp>
        <p:nvSpPr>
          <p:cNvPr id="24" name="Text Placeholder 12">
            <a:extLst>
              <a:ext uri="{FF2B5EF4-FFF2-40B4-BE49-F238E27FC236}">
                <a16:creationId xmlns:a16="http://schemas.microsoft.com/office/drawing/2014/main" id="{53917097-2FAC-68FA-7248-3F8A2E00D025}"/>
              </a:ext>
            </a:extLst>
          </p:cNvPr>
          <p:cNvSpPr>
            <a:spLocks noGrp="1"/>
          </p:cNvSpPr>
          <p:nvPr>
            <p:ph type="body" sz="quarter" idx="18"/>
          </p:nvPr>
        </p:nvSpPr>
        <p:spPr>
          <a:xfrm>
            <a:off x="10015199" y="3392345"/>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5" name="Text Placeholder 12">
            <a:extLst>
              <a:ext uri="{FF2B5EF4-FFF2-40B4-BE49-F238E27FC236}">
                <a16:creationId xmlns:a16="http://schemas.microsoft.com/office/drawing/2014/main" id="{D425CC7C-4317-F002-110B-4DCC18610BF2}"/>
              </a:ext>
            </a:extLst>
          </p:cNvPr>
          <p:cNvSpPr>
            <a:spLocks noGrp="1"/>
          </p:cNvSpPr>
          <p:nvPr>
            <p:ph type="body" sz="quarter" idx="19"/>
          </p:nvPr>
        </p:nvSpPr>
        <p:spPr>
          <a:xfrm>
            <a:off x="10416479" y="3834896"/>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6" name="Picture Placeholder 8">
            <a:extLst>
              <a:ext uri="{FF2B5EF4-FFF2-40B4-BE49-F238E27FC236}">
                <a16:creationId xmlns:a16="http://schemas.microsoft.com/office/drawing/2014/main" id="{D1E3506C-6890-5185-032C-FE20462B366C}"/>
              </a:ext>
            </a:extLst>
          </p:cNvPr>
          <p:cNvSpPr>
            <a:spLocks noGrp="1"/>
          </p:cNvSpPr>
          <p:nvPr>
            <p:ph type="pic" sz="quarter" idx="20" hasCustomPrompt="1"/>
          </p:nvPr>
        </p:nvSpPr>
        <p:spPr>
          <a:xfrm>
            <a:off x="10019920" y="3882661"/>
            <a:ext cx="288000" cy="288000"/>
          </a:xfrm>
        </p:spPr>
        <p:txBody>
          <a:bodyPr anchor="ctr" anchorCtr="0"/>
          <a:lstStyle>
            <a:lvl1pPr algn="ctr">
              <a:lnSpc>
                <a:spcPct val="100000"/>
              </a:lnSpc>
              <a:defRPr sz="600" b="0"/>
            </a:lvl1pPr>
          </a:lstStyle>
          <a:p>
            <a:r>
              <a:rPr lang="en-AU"/>
              <a:t>Insert icon here</a:t>
            </a:r>
          </a:p>
        </p:txBody>
      </p:sp>
      <p:sp>
        <p:nvSpPr>
          <p:cNvPr id="27" name="Text Placeholder 12">
            <a:extLst>
              <a:ext uri="{FF2B5EF4-FFF2-40B4-BE49-F238E27FC236}">
                <a16:creationId xmlns:a16="http://schemas.microsoft.com/office/drawing/2014/main" id="{8789A1CA-F801-6D89-5D2D-CEBFE8ED842A}"/>
              </a:ext>
            </a:extLst>
          </p:cNvPr>
          <p:cNvSpPr>
            <a:spLocks noGrp="1"/>
          </p:cNvSpPr>
          <p:nvPr>
            <p:ph type="body" sz="quarter" idx="21"/>
          </p:nvPr>
        </p:nvSpPr>
        <p:spPr>
          <a:xfrm>
            <a:off x="10015199" y="4544870"/>
            <a:ext cx="1769279" cy="383530"/>
          </a:xfrm>
        </p:spPr>
        <p:txBody>
          <a:bodyPr anchor="b" anchorCtr="0"/>
          <a:lstStyle>
            <a:lvl1pPr>
              <a:lnSpc>
                <a:spcPct val="100000"/>
              </a:lnSpc>
              <a:spcAft>
                <a:spcPts val="300"/>
              </a:spcAft>
              <a:defRPr sz="1100" b="0" cap="all" baseline="0"/>
            </a:lvl1pPr>
            <a:lvl2pPr>
              <a:lnSpc>
                <a:spcPct val="100000"/>
              </a:lnSpc>
              <a:spcAft>
                <a:spcPts val="300"/>
              </a:spcAft>
              <a:defRPr sz="850"/>
            </a:lvl2pPr>
            <a:lvl3pPr>
              <a:lnSpc>
                <a:spcPct val="100000"/>
              </a:lnSpc>
              <a:spcAft>
                <a:spcPts val="300"/>
              </a:spcAft>
              <a:defRPr sz="850"/>
            </a:lvl3pPr>
            <a:lvl4pPr>
              <a:lnSpc>
                <a:spcPct val="100000"/>
              </a:lnSpc>
              <a:spcAft>
                <a:spcPts val="300"/>
              </a:spcAft>
              <a:defRPr sz="850"/>
            </a:lvl4pPr>
            <a:lvl5pPr>
              <a:lnSpc>
                <a:spcPct val="100000"/>
              </a:lnSpc>
              <a:spcAft>
                <a:spcPts val="300"/>
              </a:spcAft>
              <a:defRPr sz="850"/>
            </a:lvl5pPr>
            <a:lvl6pPr>
              <a:lnSpc>
                <a:spcPct val="100000"/>
              </a:lnSpc>
              <a:spcAft>
                <a:spcPts val="300"/>
              </a:spcAft>
              <a:defRPr sz="850"/>
            </a:lvl6pPr>
            <a:lvl7pPr>
              <a:lnSpc>
                <a:spcPct val="100000"/>
              </a:lnSpc>
              <a:spcAft>
                <a:spcPts val="300"/>
              </a:spcAft>
              <a:defRPr sz="850"/>
            </a:lvl7pPr>
            <a:lvl8pPr>
              <a:lnSpc>
                <a:spcPct val="100000"/>
              </a:lnSpc>
              <a:spcAft>
                <a:spcPts val="300"/>
              </a:spcAft>
              <a:defRPr sz="850"/>
            </a:lvl8pPr>
            <a:lvl9pPr marL="1036800" indent="0">
              <a:lnSpc>
                <a:spcPct val="100000"/>
              </a:lnSpc>
              <a:spcAft>
                <a:spcPts val="300"/>
              </a:spcAft>
              <a:buNone/>
              <a:defRPr sz="850"/>
            </a:lvl9pPr>
          </a:lstStyle>
          <a:p>
            <a:pPr lvl="0"/>
            <a:r>
              <a:rPr lang="en-US"/>
              <a:t>Click to edit Master text styles</a:t>
            </a:r>
          </a:p>
        </p:txBody>
      </p:sp>
      <p:sp>
        <p:nvSpPr>
          <p:cNvPr id="28" name="Text Placeholder 12">
            <a:extLst>
              <a:ext uri="{FF2B5EF4-FFF2-40B4-BE49-F238E27FC236}">
                <a16:creationId xmlns:a16="http://schemas.microsoft.com/office/drawing/2014/main" id="{EDB900C7-64B1-0F89-7B39-BF5F06A58C43}"/>
              </a:ext>
            </a:extLst>
          </p:cNvPr>
          <p:cNvSpPr>
            <a:spLocks noGrp="1"/>
          </p:cNvSpPr>
          <p:nvPr>
            <p:ph type="body" sz="quarter" idx="22"/>
          </p:nvPr>
        </p:nvSpPr>
        <p:spPr>
          <a:xfrm>
            <a:off x="10416479" y="4987421"/>
            <a:ext cx="1368000" cy="383530"/>
          </a:xfrm>
        </p:spPr>
        <p:txBody>
          <a:bodyPr/>
          <a:lstStyle>
            <a:lvl1pPr marL="0">
              <a:lnSpc>
                <a:spcPct val="100000"/>
              </a:lnSpc>
              <a:spcAft>
                <a:spcPts val="300"/>
              </a:spcAft>
              <a:buFontTx/>
              <a:buNone/>
              <a:defRPr sz="3200" b="0" cap="none" baseline="0">
                <a:solidFill>
                  <a:schemeClr val="accent5"/>
                </a:solidFill>
                <a:latin typeface="+mn-lt"/>
              </a:defRPr>
            </a:lvl1pPr>
            <a:lvl2pPr marL="0">
              <a:lnSpc>
                <a:spcPct val="100000"/>
              </a:lnSpc>
              <a:spcAft>
                <a:spcPts val="300"/>
              </a:spcAft>
              <a:buFontTx/>
              <a:buNone/>
              <a:defRPr sz="3200" b="0" cap="none">
                <a:solidFill>
                  <a:schemeClr val="accent5"/>
                </a:solidFill>
                <a:latin typeface="+mn-lt"/>
              </a:defRPr>
            </a:lvl2pPr>
            <a:lvl3pPr marL="0" indent="0">
              <a:lnSpc>
                <a:spcPct val="100000"/>
              </a:lnSpc>
              <a:spcAft>
                <a:spcPts val="300"/>
              </a:spcAft>
              <a:buFontTx/>
              <a:buNone/>
              <a:defRPr sz="3200" b="0" cap="none">
                <a:solidFill>
                  <a:schemeClr val="accent5"/>
                </a:solidFill>
                <a:latin typeface="+mn-lt"/>
              </a:defRPr>
            </a:lvl3pPr>
            <a:lvl4pPr marL="0" indent="0">
              <a:lnSpc>
                <a:spcPct val="100000"/>
              </a:lnSpc>
              <a:spcAft>
                <a:spcPts val="300"/>
              </a:spcAft>
              <a:buFontTx/>
              <a:buNone/>
              <a:defRPr sz="3200" b="0" cap="none">
                <a:solidFill>
                  <a:schemeClr val="accent5"/>
                </a:solidFill>
                <a:latin typeface="+mn-lt"/>
              </a:defRPr>
            </a:lvl4pPr>
            <a:lvl5pPr marL="0" indent="0">
              <a:lnSpc>
                <a:spcPct val="100000"/>
              </a:lnSpc>
              <a:spcAft>
                <a:spcPts val="300"/>
              </a:spcAft>
              <a:buFontTx/>
              <a:buNone/>
              <a:defRPr sz="3200" b="0" cap="none">
                <a:solidFill>
                  <a:schemeClr val="accent5"/>
                </a:solidFill>
                <a:latin typeface="+mn-lt"/>
              </a:defRPr>
            </a:lvl5pPr>
            <a:lvl6pPr marL="0" indent="0">
              <a:lnSpc>
                <a:spcPct val="100000"/>
              </a:lnSpc>
              <a:spcAft>
                <a:spcPts val="300"/>
              </a:spcAft>
              <a:buFontTx/>
              <a:buNone/>
              <a:defRPr sz="3200" b="0" cap="none">
                <a:solidFill>
                  <a:schemeClr val="accent5"/>
                </a:solidFill>
                <a:latin typeface="+mn-lt"/>
              </a:defRPr>
            </a:lvl6pPr>
            <a:lvl7pPr marL="0" indent="0">
              <a:lnSpc>
                <a:spcPct val="100000"/>
              </a:lnSpc>
              <a:spcAft>
                <a:spcPts val="300"/>
              </a:spcAft>
              <a:buFontTx/>
              <a:buNone/>
              <a:defRPr sz="3200" b="0" cap="none">
                <a:solidFill>
                  <a:schemeClr val="accent5"/>
                </a:solidFill>
                <a:latin typeface="+mn-lt"/>
              </a:defRPr>
            </a:lvl7pPr>
            <a:lvl8pPr marL="0" indent="0">
              <a:lnSpc>
                <a:spcPct val="100000"/>
              </a:lnSpc>
              <a:spcAft>
                <a:spcPts val="300"/>
              </a:spcAft>
              <a:buFontTx/>
              <a:buNone/>
              <a:defRPr sz="3200" b="0" cap="none">
                <a:solidFill>
                  <a:schemeClr val="accent5"/>
                </a:solidFill>
                <a:latin typeface="+mn-lt"/>
              </a:defRPr>
            </a:lvl8pPr>
            <a:lvl9pPr marL="0" indent="0">
              <a:lnSpc>
                <a:spcPct val="100000"/>
              </a:lnSpc>
              <a:spcAft>
                <a:spcPts val="300"/>
              </a:spcAft>
              <a:buFontTx/>
              <a:buNone/>
              <a:defRPr sz="3200" b="0" cap="none">
                <a:solidFill>
                  <a:schemeClr val="accent5"/>
                </a:solidFill>
                <a:latin typeface="+mn-lt"/>
              </a:defRPr>
            </a:lvl9pPr>
          </a:lstStyle>
          <a:p>
            <a:pPr lvl="0"/>
            <a:r>
              <a:rPr lang="en-US"/>
              <a:t>Click to edit Master text styles</a:t>
            </a:r>
          </a:p>
        </p:txBody>
      </p:sp>
      <p:sp>
        <p:nvSpPr>
          <p:cNvPr id="29" name="Picture Placeholder 8">
            <a:extLst>
              <a:ext uri="{FF2B5EF4-FFF2-40B4-BE49-F238E27FC236}">
                <a16:creationId xmlns:a16="http://schemas.microsoft.com/office/drawing/2014/main" id="{9BA8CA96-EF30-F5CE-4A7C-6AC1C92BB260}"/>
              </a:ext>
            </a:extLst>
          </p:cNvPr>
          <p:cNvSpPr>
            <a:spLocks noGrp="1"/>
          </p:cNvSpPr>
          <p:nvPr>
            <p:ph type="pic" sz="quarter" idx="23" hasCustomPrompt="1"/>
          </p:nvPr>
        </p:nvSpPr>
        <p:spPr>
          <a:xfrm>
            <a:off x="10019920" y="5035186"/>
            <a:ext cx="288000" cy="288000"/>
          </a:xfrm>
        </p:spPr>
        <p:txBody>
          <a:bodyPr anchor="ctr" anchorCtr="0"/>
          <a:lstStyle>
            <a:lvl1pPr algn="ctr">
              <a:lnSpc>
                <a:spcPct val="100000"/>
              </a:lnSpc>
              <a:defRPr sz="600" b="0"/>
            </a:lvl1pPr>
          </a:lstStyle>
          <a:p>
            <a:r>
              <a:rPr lang="en-AU"/>
              <a:t>Insert icon here</a:t>
            </a:r>
          </a:p>
        </p:txBody>
      </p:sp>
      <p:sp>
        <p:nvSpPr>
          <p:cNvPr id="4" name="Slide Number Placeholder 3">
            <a:extLst>
              <a:ext uri="{FF2B5EF4-FFF2-40B4-BE49-F238E27FC236}">
                <a16:creationId xmlns:a16="http://schemas.microsoft.com/office/drawing/2014/main" id="{F0A1FC6E-7BEE-1D0C-03D7-D581FB5A497C}"/>
              </a:ext>
            </a:extLst>
          </p:cNvPr>
          <p:cNvSpPr>
            <a:spLocks noGrp="1"/>
          </p:cNvSpPr>
          <p:nvPr>
            <p:ph type="sldNum" sz="quarter" idx="11"/>
          </p:nvPr>
        </p:nvSpPr>
        <p:spPr/>
        <p:txBody>
          <a:bodyPr/>
          <a:lstStyle/>
          <a:p>
            <a:fld id="{29D5CE74-914C-4689-99FC-1AEF49CE2B47}" type="slidenum">
              <a:rPr lang="en-AU" smtClean="0"/>
              <a:pPr/>
              <a:t>‹#›</a:t>
            </a:fld>
            <a:endParaRPr lang="en-AU"/>
          </a:p>
        </p:txBody>
      </p:sp>
    </p:spTree>
    <p:extLst>
      <p:ext uri="{BB962C8B-B14F-4D97-AF65-F5344CB8AC3E}">
        <p14:creationId xmlns:p14="http://schemas.microsoft.com/office/powerpoint/2010/main" val="3676942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8" y="1764001"/>
            <a:ext cx="3548767"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8" name="Content Placeholder 2">
            <a:extLst>
              <a:ext uri="{FF2B5EF4-FFF2-40B4-BE49-F238E27FC236}">
                <a16:creationId xmlns:a16="http://schemas.microsoft.com/office/drawing/2014/main" id="{9FA25391-3A30-4859-947D-11EC99AD1856}"/>
              </a:ext>
            </a:extLst>
          </p:cNvPr>
          <p:cNvSpPr>
            <a:spLocks noGrp="1"/>
          </p:cNvSpPr>
          <p:nvPr>
            <p:ph idx="15" hasCustomPrompt="1"/>
          </p:nvPr>
        </p:nvSpPr>
        <p:spPr>
          <a:xfrm>
            <a:off x="4344087" y="1756112"/>
            <a:ext cx="3549600"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9" name="Content Placeholder 2">
            <a:extLst>
              <a:ext uri="{FF2B5EF4-FFF2-40B4-BE49-F238E27FC236}">
                <a16:creationId xmlns:a16="http://schemas.microsoft.com/office/drawing/2014/main" id="{7664ADE8-0E5A-4126-9D86-E6E2E93DA73C}"/>
              </a:ext>
            </a:extLst>
          </p:cNvPr>
          <p:cNvSpPr>
            <a:spLocks noGrp="1"/>
          </p:cNvSpPr>
          <p:nvPr>
            <p:ph idx="16" hasCustomPrompt="1"/>
          </p:nvPr>
        </p:nvSpPr>
        <p:spPr>
          <a:xfrm>
            <a:off x="8244920" y="1756112"/>
            <a:ext cx="3549600"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2518724A-53F9-4206-99AA-A45A83C284D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
        <p:nvSpPr>
          <p:cNvPr id="11" name="Text Placeholder 4">
            <a:extLst>
              <a:ext uri="{FF2B5EF4-FFF2-40B4-BE49-F238E27FC236}">
                <a16:creationId xmlns:a16="http://schemas.microsoft.com/office/drawing/2014/main" id="{FF671555-2917-47B0-88EF-C1FEF2A97A5F}"/>
              </a:ext>
            </a:extLst>
          </p:cNvPr>
          <p:cNvSpPr>
            <a:spLocks noGrp="1"/>
          </p:cNvSpPr>
          <p:nvPr>
            <p:ph type="body" sz="quarter" idx="17"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919548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5" name="Picture Placeholder 4">
            <a:extLst>
              <a:ext uri="{FF2B5EF4-FFF2-40B4-BE49-F238E27FC236}">
                <a16:creationId xmlns:a16="http://schemas.microsoft.com/office/drawing/2014/main" id="{4CE15CEA-EEA0-4ADD-BFFD-5C31669FEE79}"/>
              </a:ext>
            </a:extLst>
          </p:cNvPr>
          <p:cNvSpPr>
            <a:spLocks noGrp="1"/>
          </p:cNvSpPr>
          <p:nvPr>
            <p:ph type="pic" sz="quarter" idx="14"/>
          </p:nvPr>
        </p:nvSpPr>
        <p:spPr>
          <a:xfrm>
            <a:off x="6771075" y="1764001"/>
            <a:ext cx="5020875" cy="4095270"/>
          </a:xfrm>
        </p:spPr>
        <p:txBody>
          <a:bodyPr/>
          <a:lstStyle/>
          <a:p>
            <a:r>
              <a:rPr lang="en-US"/>
              <a:t>Click icon to add picture</a:t>
            </a:r>
            <a:endParaRPr lang="en-AU"/>
          </a:p>
        </p:txBody>
      </p:sp>
      <p:sp>
        <p:nvSpPr>
          <p:cNvPr id="7" name="Content Placeholder 2">
            <a:extLst>
              <a:ext uri="{FF2B5EF4-FFF2-40B4-BE49-F238E27FC236}">
                <a16:creationId xmlns:a16="http://schemas.microsoft.com/office/drawing/2014/main" id="{FDD72E64-A1F0-4E38-8DCD-EFD87BAB5407}"/>
              </a:ext>
            </a:extLst>
          </p:cNvPr>
          <p:cNvSpPr>
            <a:spLocks noGrp="1"/>
          </p:cNvSpPr>
          <p:nvPr>
            <p:ph idx="13" hasCustomPrompt="1"/>
          </p:nvPr>
        </p:nvSpPr>
        <p:spPr>
          <a:xfrm>
            <a:off x="431998" y="1764001"/>
            <a:ext cx="6114051"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0" name="Footer Placeholder 4">
            <a:extLst>
              <a:ext uri="{FF2B5EF4-FFF2-40B4-BE49-F238E27FC236}">
                <a16:creationId xmlns:a16="http://schemas.microsoft.com/office/drawing/2014/main" id="{FD83D886-C8FC-4F6C-A8CA-430BD8765138}"/>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
        <p:nvSpPr>
          <p:cNvPr id="9" name="Text Placeholder 4">
            <a:extLst>
              <a:ext uri="{FF2B5EF4-FFF2-40B4-BE49-F238E27FC236}">
                <a16:creationId xmlns:a16="http://schemas.microsoft.com/office/drawing/2014/main" id="{3301410E-1B6F-4042-A068-6E3ABD95ED66}"/>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1825224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6" name="Footer Placeholder 4">
            <a:extLst>
              <a:ext uri="{FF2B5EF4-FFF2-40B4-BE49-F238E27FC236}">
                <a16:creationId xmlns:a16="http://schemas.microsoft.com/office/drawing/2014/main" id="{6877A14C-338E-4A23-A1C7-750221415D5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
        <p:nvSpPr>
          <p:cNvPr id="7" name="Text Placeholder 4">
            <a:extLst>
              <a:ext uri="{FF2B5EF4-FFF2-40B4-BE49-F238E27FC236}">
                <a16:creationId xmlns:a16="http://schemas.microsoft.com/office/drawing/2014/main" id="{3767F6A8-FD8A-482E-B483-AC9C644D9A0A}"/>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987514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946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21026" y="1764001"/>
            <a:ext cx="5472000"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a:p>
        </p:txBody>
      </p:sp>
      <p:sp>
        <p:nvSpPr>
          <p:cNvPr id="4" name="Title 3">
            <a:extLst>
              <a:ext uri="{FF2B5EF4-FFF2-40B4-BE49-F238E27FC236}">
                <a16:creationId xmlns:a16="http://schemas.microsoft.com/office/drawing/2014/main" id="{272395DC-7BA8-4EF8-B92E-4B8E6A69BF11}"/>
              </a:ext>
            </a:extLst>
          </p:cNvPr>
          <p:cNvSpPr>
            <a:spLocks noGrp="1"/>
          </p:cNvSpPr>
          <p:nvPr>
            <p:ph type="title"/>
          </p:nvPr>
        </p:nvSpPr>
        <p:spPr/>
        <p:txBody>
          <a:bodyPr/>
          <a:lstStyle/>
          <a:p>
            <a:r>
              <a:rPr lang="en-US"/>
              <a:t>Click to edit Master title style</a:t>
            </a:r>
            <a:endParaRPr lang="en-AU"/>
          </a:p>
        </p:txBody>
      </p:sp>
      <p:sp>
        <p:nvSpPr>
          <p:cNvPr id="6" name="Content Placeholder 2">
            <a:extLst>
              <a:ext uri="{FF2B5EF4-FFF2-40B4-BE49-F238E27FC236}">
                <a16:creationId xmlns:a16="http://schemas.microsoft.com/office/drawing/2014/main" id="{CCCDB782-84AC-4FC2-BAFD-CF95D7B16D7E}"/>
              </a:ext>
            </a:extLst>
          </p:cNvPr>
          <p:cNvSpPr>
            <a:spLocks noGrp="1"/>
          </p:cNvSpPr>
          <p:nvPr>
            <p:ph idx="13" hasCustomPrompt="1"/>
          </p:nvPr>
        </p:nvSpPr>
        <p:spPr>
          <a:xfrm>
            <a:off x="431999" y="1764001"/>
            <a:ext cx="5472000" cy="4095270"/>
          </a:xfrm>
        </p:spPr>
        <p:txBody>
          <a:bodyPr/>
          <a:lstStyle>
            <a:lvl5pPr>
              <a:defRPr baseline="0"/>
            </a:lvl5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7" name="Text Placeholder 5">
            <a:extLst>
              <a:ext uri="{FF2B5EF4-FFF2-40B4-BE49-F238E27FC236}">
                <a16:creationId xmlns:a16="http://schemas.microsoft.com/office/drawing/2014/main" id="{73634BFC-0D93-4A40-992B-7FF3A95B6E58}"/>
              </a:ext>
            </a:extLst>
          </p:cNvPr>
          <p:cNvSpPr>
            <a:spLocks noGrp="1"/>
          </p:cNvSpPr>
          <p:nvPr>
            <p:ph type="body" sz="quarter" idx="14"/>
          </p:nvPr>
        </p:nvSpPr>
        <p:spPr>
          <a:xfrm>
            <a:off x="3021795" y="944562"/>
            <a:ext cx="8744755" cy="270000"/>
          </a:xfrm>
        </p:spPr>
        <p:txBody>
          <a:bodyPr/>
          <a:lstStyle>
            <a:lvl1pPr>
              <a:lnSpc>
                <a:spcPts val="2100"/>
              </a:lnSpc>
              <a:spcAft>
                <a:spcPts val="0"/>
              </a:spcAft>
              <a:defRPr sz="2400">
                <a:solidFill>
                  <a:schemeClr val="accent2"/>
                </a:solidFill>
              </a:defRPr>
            </a:lvl1pPr>
            <a:lvl2pPr marL="0" indent="0">
              <a:lnSpc>
                <a:spcPts val="2100"/>
              </a:lnSpc>
              <a:spcAft>
                <a:spcPts val="0"/>
              </a:spcAft>
              <a:buFontTx/>
              <a:buNone/>
              <a:defRPr sz="2400">
                <a:solidFill>
                  <a:schemeClr val="accent2"/>
                </a:solidFill>
              </a:defRPr>
            </a:lvl2pPr>
            <a:lvl3pPr marL="0" indent="0">
              <a:buFontTx/>
              <a:buNone/>
              <a:defRPr>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p:txBody>
      </p:sp>
      <p:sp>
        <p:nvSpPr>
          <p:cNvPr id="10" name="Footer Placeholder 4">
            <a:extLst>
              <a:ext uri="{FF2B5EF4-FFF2-40B4-BE49-F238E27FC236}">
                <a16:creationId xmlns:a16="http://schemas.microsoft.com/office/drawing/2014/main" id="{EFD59ADA-76A1-47C0-83DD-22AE14DA3366}"/>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Tree>
    <p:extLst>
      <p:ext uri="{BB962C8B-B14F-4D97-AF65-F5344CB8AC3E}">
        <p14:creationId xmlns:p14="http://schemas.microsoft.com/office/powerpoint/2010/main" val="31028491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over w/ Image">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FEB8CDEE-5E9B-4111-AF3C-29750F729A74}"/>
              </a:ext>
            </a:extLst>
          </p:cNvPr>
          <p:cNvPicPr/>
          <p:nvPr/>
        </p:nvPicPr>
        <p:blipFill>
          <a:blip r:embed="rId2">
            <a:extLst>
              <a:ext uri="{28A0092B-C50C-407E-A947-70E740481C1C}">
                <a14:useLocalDpi xmlns:a14="http://schemas.microsoft.com/office/drawing/2010/main" val="0"/>
              </a:ext>
            </a:extLst>
          </a:blip>
          <a:stretch>
            <a:fillRect/>
          </a:stretch>
        </p:blipFill>
        <p:spPr>
          <a:xfrm>
            <a:off x="9042971" y="4914165"/>
            <a:ext cx="2723579" cy="1461221"/>
          </a:xfrm>
          <a:prstGeom prst="rect">
            <a:avLst/>
          </a:prstGeom>
        </p:spPr>
      </p:pic>
      <p:pic>
        <p:nvPicPr>
          <p:cNvPr id="10" name="Picture 9">
            <a:extLst>
              <a:ext uri="{FF2B5EF4-FFF2-40B4-BE49-F238E27FC236}">
                <a16:creationId xmlns:a16="http://schemas.microsoft.com/office/drawing/2014/main" id="{D8A37E85-D5D7-49C6-8538-8B01F4E81870}"/>
              </a:ext>
            </a:extLst>
          </p:cNvPr>
          <p:cNvPicPr/>
          <p:nvPr/>
        </p:nvPicPr>
        <p:blipFill rotWithShape="1">
          <a:blip r:embed="rId3" cstate="print">
            <a:extLst>
              <a:ext uri="{BEBA8EAE-BF5A-486C-A8C5-ECC9F3942E4B}">
                <a14:imgProps xmlns:a14="http://schemas.microsoft.com/office/drawing/2010/main">
                  <a14:imgLayer r:embed="rId4">
                    <a14:imgEffect>
                      <a14:backgroundRemoval t="57526" b="99202" l="1855" r="66613">
                        <a14:foregroundMark x1="7661" y1="82497" x2="7661" y2="82497"/>
                        <a14:foregroundMark x1="14879" y1="75285" x2="9435" y2="78506"/>
                        <a14:foregroundMark x1="9435" y1="78506" x2="1895" y2="96437"/>
                        <a14:foregroundMark x1="22661" y1="70724" x2="14395" y2="73005"/>
                        <a14:foregroundMark x1="14395" y1="73005" x2="14395" y2="73005"/>
                        <a14:foregroundMark x1="19435" y1="86659" x2="19435" y2="86659"/>
                        <a14:foregroundMark x1="56210" y1="97434" x2="42702" y2="96807"/>
                        <a14:foregroundMark x1="63105" y1="89082" x2="63952" y2="90593"/>
                        <a14:foregroundMark x1="64798" y1="90593" x2="64798" y2="90593"/>
                        <a14:foregroundMark x1="66653" y1="90593" x2="66653" y2="90593"/>
                        <a14:foregroundMark x1="37984" y1="59692" x2="37984" y2="59692"/>
                        <a14:foregroundMark x1="38831" y1="57554" x2="38831" y2="57554"/>
                        <a14:foregroundMark x1="41532" y1="99202" x2="41532" y2="99202"/>
                        <a14:backgroundMark x1="11371" y1="63883" x2="11371" y2="63883"/>
                      </a14:backgroundRemoval>
                    </a14:imgEffect>
                  </a14:imgLayer>
                </a14:imgProps>
              </a:ext>
              <a:ext uri="{28A0092B-C50C-407E-A947-70E740481C1C}">
                <a14:useLocalDpi xmlns:a14="http://schemas.microsoft.com/office/drawing/2010/main" val="0"/>
              </a:ext>
            </a:extLst>
          </a:blip>
          <a:srcRect l="-129" t="57018" r="31071" b="412"/>
          <a:stretch/>
        </p:blipFill>
        <p:spPr>
          <a:xfrm>
            <a:off x="-17417" y="3077186"/>
            <a:ext cx="4621327" cy="3780814"/>
          </a:xfrm>
          <a:prstGeom prst="rect">
            <a:avLst/>
          </a:prstGeom>
        </p:spPr>
      </p:pic>
      <p:sp>
        <p:nvSpPr>
          <p:cNvPr id="12" name="Picture Placeholder 11">
            <a:extLst>
              <a:ext uri="{FF2B5EF4-FFF2-40B4-BE49-F238E27FC236}">
                <a16:creationId xmlns:a16="http://schemas.microsoft.com/office/drawing/2014/main" id="{5FA79397-8AB8-44E6-AFA6-16E6E8940387}"/>
              </a:ext>
            </a:extLst>
          </p:cNvPr>
          <p:cNvSpPr>
            <a:spLocks noGrp="1"/>
          </p:cNvSpPr>
          <p:nvPr>
            <p:ph type="pic" sz="quarter" idx="10"/>
          </p:nvPr>
        </p:nvSpPr>
        <p:spPr>
          <a:xfrm>
            <a:off x="-1644" y="0"/>
            <a:ext cx="4618384" cy="500237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2895 w 10000"/>
              <a:gd name="connsiteY3" fmla="*/ 998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1649 w 10000"/>
              <a:gd name="connsiteY3" fmla="*/ 8139 h 10000"/>
              <a:gd name="connsiteX4" fmla="*/ 0 w 10000"/>
              <a:gd name="connsiteY4" fmla="*/ 10000 h 10000"/>
              <a:gd name="connsiteX5" fmla="*/ 0 w 10000"/>
              <a:gd name="connsiteY5" fmla="*/ 0 h 10000"/>
              <a:gd name="connsiteX0" fmla="*/ 13 w 10013"/>
              <a:gd name="connsiteY0" fmla="*/ 0 h 10000"/>
              <a:gd name="connsiteX1" fmla="*/ 10013 w 10013"/>
              <a:gd name="connsiteY1" fmla="*/ 0 h 10000"/>
              <a:gd name="connsiteX2" fmla="*/ 10013 w 10013"/>
              <a:gd name="connsiteY2" fmla="*/ 10000 h 10000"/>
              <a:gd name="connsiteX3" fmla="*/ 1662 w 10013"/>
              <a:gd name="connsiteY3" fmla="*/ 8139 h 10000"/>
              <a:gd name="connsiteX4" fmla="*/ 0 w 10013"/>
              <a:gd name="connsiteY4" fmla="*/ 9906 h 10000"/>
              <a:gd name="connsiteX5" fmla="*/ 13 w 10013"/>
              <a:gd name="connsiteY5"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39 h 10000"/>
              <a:gd name="connsiteX5" fmla="*/ 0 w 10013"/>
              <a:gd name="connsiteY5" fmla="*/ 9906 h 10000"/>
              <a:gd name="connsiteX6" fmla="*/ 13 w 10013"/>
              <a:gd name="connsiteY6" fmla="*/ 0 h 10000"/>
              <a:gd name="connsiteX0" fmla="*/ 13 w 10013"/>
              <a:gd name="connsiteY0" fmla="*/ 0 h 10000"/>
              <a:gd name="connsiteX1" fmla="*/ 10013 w 10013"/>
              <a:gd name="connsiteY1" fmla="*/ 0 h 10000"/>
              <a:gd name="connsiteX2" fmla="*/ 10013 w 10013"/>
              <a:gd name="connsiteY2" fmla="*/ 10000 h 10000"/>
              <a:gd name="connsiteX3" fmla="*/ 5054 w 10013"/>
              <a:gd name="connsiteY3" fmla="*/ 8139 h 10000"/>
              <a:gd name="connsiteX4" fmla="*/ 1662 w 10013"/>
              <a:gd name="connsiteY4" fmla="*/ 8120 h 10000"/>
              <a:gd name="connsiteX5" fmla="*/ 0 w 10013"/>
              <a:gd name="connsiteY5" fmla="*/ 9906 h 10000"/>
              <a:gd name="connsiteX6" fmla="*/ 13 w 10013"/>
              <a:gd name="connsiteY6" fmla="*/ 0 h 10000"/>
              <a:gd name="connsiteX0" fmla="*/ 13 w 10013"/>
              <a:gd name="connsiteY0" fmla="*/ 0 h 9906"/>
              <a:gd name="connsiteX1" fmla="*/ 10013 w 10013"/>
              <a:gd name="connsiteY1" fmla="*/ 0 h 9906"/>
              <a:gd name="connsiteX2" fmla="*/ 5054 w 10013"/>
              <a:gd name="connsiteY2" fmla="*/ 8139 h 9906"/>
              <a:gd name="connsiteX3" fmla="*/ 1662 w 10013"/>
              <a:gd name="connsiteY3" fmla="*/ 8120 h 9906"/>
              <a:gd name="connsiteX4" fmla="*/ 0 w 10013"/>
              <a:gd name="connsiteY4" fmla="*/ 9906 h 9906"/>
              <a:gd name="connsiteX5" fmla="*/ 13 w 10013"/>
              <a:gd name="connsiteY5" fmla="*/ 0 h 9906"/>
              <a:gd name="connsiteX0" fmla="*/ 13 w 12443"/>
              <a:gd name="connsiteY0" fmla="*/ 0 h 10000"/>
              <a:gd name="connsiteX1" fmla="*/ 12443 w 12443"/>
              <a:gd name="connsiteY1" fmla="*/ 15 h 10000"/>
              <a:gd name="connsiteX2" fmla="*/ 5047 w 12443"/>
              <a:gd name="connsiteY2" fmla="*/ 8216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 name="connsiteX0" fmla="*/ 13 w 12443"/>
              <a:gd name="connsiteY0" fmla="*/ 0 h 10000"/>
              <a:gd name="connsiteX1" fmla="*/ 12443 w 12443"/>
              <a:gd name="connsiteY1" fmla="*/ 15 h 10000"/>
              <a:gd name="connsiteX2" fmla="*/ 5118 w 12443"/>
              <a:gd name="connsiteY2" fmla="*/ 8192 h 10000"/>
              <a:gd name="connsiteX3" fmla="*/ 1660 w 12443"/>
              <a:gd name="connsiteY3" fmla="*/ 8197 h 10000"/>
              <a:gd name="connsiteX4" fmla="*/ 0 w 12443"/>
              <a:gd name="connsiteY4" fmla="*/ 10000 h 10000"/>
              <a:gd name="connsiteX5" fmla="*/ 13 w 1244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3" h="10000">
                <a:moveTo>
                  <a:pt x="13" y="0"/>
                </a:moveTo>
                <a:lnTo>
                  <a:pt x="12443" y="15"/>
                </a:lnTo>
                <a:lnTo>
                  <a:pt x="5118" y="8192"/>
                </a:lnTo>
                <a:lnTo>
                  <a:pt x="1660" y="8197"/>
                </a:lnTo>
                <a:lnTo>
                  <a:pt x="0" y="10000"/>
                </a:lnTo>
                <a:cubicBezTo>
                  <a:pt x="4" y="6667"/>
                  <a:pt x="9" y="3333"/>
                  <a:pt x="13" y="0"/>
                </a:cubicBezTo>
                <a:close/>
              </a:path>
            </a:pathLst>
          </a:custGeom>
        </p:spPr>
        <p:txBody>
          <a:bodyPr/>
          <a:lstStyle/>
          <a:p>
            <a:r>
              <a:rPr lang="en-US"/>
              <a:t>Click icon to add picture</a:t>
            </a:r>
            <a:endParaRPr lang="en-AU"/>
          </a:p>
        </p:txBody>
      </p:sp>
      <p:sp>
        <p:nvSpPr>
          <p:cNvPr id="14" name="Title 1">
            <a:extLst>
              <a:ext uri="{FF2B5EF4-FFF2-40B4-BE49-F238E27FC236}">
                <a16:creationId xmlns:a16="http://schemas.microsoft.com/office/drawing/2014/main" id="{91C98F95-0E68-4A44-B719-7B4FA08D7FFD}"/>
              </a:ext>
            </a:extLst>
          </p:cNvPr>
          <p:cNvSpPr>
            <a:spLocks noGrp="1"/>
          </p:cNvSpPr>
          <p:nvPr>
            <p:ph type="ctrTitle"/>
          </p:nvPr>
        </p:nvSpPr>
        <p:spPr>
          <a:xfrm>
            <a:off x="4449922" y="2458466"/>
            <a:ext cx="7323026" cy="1265434"/>
          </a:xfrm>
        </p:spPr>
        <p:txBody>
          <a:bodyPr anchor="b"/>
          <a:lstStyle>
            <a:lvl1pPr algn="l">
              <a:lnSpc>
                <a:spcPts val="3839"/>
              </a:lnSpc>
              <a:defRPr sz="4400" b="1">
                <a:latin typeface="+mj-lt"/>
              </a:defRPr>
            </a:lvl1pPr>
          </a:lstStyle>
          <a:p>
            <a:r>
              <a:rPr lang="en-US" noProof="0"/>
              <a:t>Click to edit Master title style</a:t>
            </a:r>
            <a:endParaRPr lang="en-AU" noProof="0" dirty="0"/>
          </a:p>
        </p:txBody>
      </p:sp>
      <p:sp>
        <p:nvSpPr>
          <p:cNvPr id="15" name="Date Placeholder 15">
            <a:extLst>
              <a:ext uri="{FF2B5EF4-FFF2-40B4-BE49-F238E27FC236}">
                <a16:creationId xmlns:a16="http://schemas.microsoft.com/office/drawing/2014/main" id="{5E23BC08-7410-41BB-957D-61748A0DF5E9}"/>
              </a:ext>
            </a:extLst>
          </p:cNvPr>
          <p:cNvSpPr>
            <a:spLocks noGrp="1"/>
          </p:cNvSpPr>
          <p:nvPr>
            <p:ph type="dt" sz="half" idx="13"/>
          </p:nvPr>
        </p:nvSpPr>
        <p:spPr>
          <a:xfrm>
            <a:off x="4449922" y="4798725"/>
            <a:ext cx="4718346" cy="216000"/>
          </a:xfrm>
          <a:prstGeom prst="rect">
            <a:avLst/>
          </a:prstGeom>
        </p:spPr>
        <p:txBody>
          <a:bodyPr lIns="0"/>
          <a:lstStyle>
            <a:lvl1pPr algn="l">
              <a:lnSpc>
                <a:spcPts val="1280"/>
              </a:lnSpc>
              <a:defRPr sz="1600" b="1">
                <a:solidFill>
                  <a:schemeClr val="tx2"/>
                </a:solidFill>
              </a:defRPr>
            </a:lvl1pPr>
          </a:lstStyle>
          <a:p>
            <a:endParaRPr lang="en-AU" dirty="0"/>
          </a:p>
        </p:txBody>
      </p:sp>
      <p:sp>
        <p:nvSpPr>
          <p:cNvPr id="17" name="Text Placeholder 5">
            <a:extLst>
              <a:ext uri="{FF2B5EF4-FFF2-40B4-BE49-F238E27FC236}">
                <a16:creationId xmlns:a16="http://schemas.microsoft.com/office/drawing/2014/main" id="{C143857A-B927-45D1-B9BE-2D7695B78345}"/>
              </a:ext>
            </a:extLst>
          </p:cNvPr>
          <p:cNvSpPr>
            <a:spLocks noGrp="1"/>
          </p:cNvSpPr>
          <p:nvPr>
            <p:ph type="body" sz="quarter" idx="14"/>
          </p:nvPr>
        </p:nvSpPr>
        <p:spPr>
          <a:xfrm>
            <a:off x="4449922" y="3875599"/>
            <a:ext cx="7323508" cy="698101"/>
          </a:xfrm>
        </p:spPr>
        <p:txBody>
          <a:bodyPr/>
          <a:lstStyle>
            <a:lvl1pPr>
              <a:lnSpc>
                <a:spcPts val="2400"/>
              </a:lnSpc>
              <a:buFontTx/>
              <a:buNone/>
              <a:defRPr sz="2400">
                <a:solidFill>
                  <a:schemeClr val="accent2"/>
                </a:solidFill>
              </a:defRPr>
            </a:lvl1pPr>
            <a:lvl2pPr marL="0" indent="0">
              <a:lnSpc>
                <a:spcPts val="2400"/>
              </a:lnSpc>
              <a:buFontTx/>
              <a:buNone/>
              <a:defRPr sz="2400">
                <a:solidFill>
                  <a:schemeClr val="accent2"/>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11" name="Picture 10" descr="Text&#10;&#10;Description automatically generated">
            <a:extLst>
              <a:ext uri="{FF2B5EF4-FFF2-40B4-BE49-F238E27FC236}">
                <a16:creationId xmlns:a16="http://schemas.microsoft.com/office/drawing/2014/main" id="{E68C793A-2D23-44EB-8AC3-03E09121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930"/>
          <a:stretch/>
        </p:blipFill>
        <p:spPr>
          <a:xfrm>
            <a:off x="9741405" y="347564"/>
            <a:ext cx="1957918" cy="381135"/>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4625CF7C-0732-B20F-EE90-6E292BD1BB3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042971" y="4914165"/>
            <a:ext cx="2723579" cy="1461221"/>
          </a:xfrm>
          <a:prstGeom prst="rect">
            <a:avLst/>
          </a:prstGeom>
        </p:spPr>
      </p:pic>
      <p:pic>
        <p:nvPicPr>
          <p:cNvPr id="13" name="Picture 12">
            <a:extLst>
              <a:ext uri="{FF2B5EF4-FFF2-40B4-BE49-F238E27FC236}">
                <a16:creationId xmlns:a16="http://schemas.microsoft.com/office/drawing/2014/main" id="{3B8C46B1-CA3A-BE42-1B15-4C6A58ADF5C2}"/>
              </a:ext>
            </a:extLst>
          </p:cNvPr>
          <p:cNvPicPr/>
          <p:nvPr userDrawn="1"/>
        </p:nvPicPr>
        <p:blipFill rotWithShape="1">
          <a:blip r:embed="rId3" cstate="print">
            <a:extLst>
              <a:ext uri="{BEBA8EAE-BF5A-486C-A8C5-ECC9F3942E4B}">
                <a14:imgProps xmlns:a14="http://schemas.microsoft.com/office/drawing/2010/main">
                  <a14:imgLayer r:embed="rId4">
                    <a14:imgEffect>
                      <a14:backgroundRemoval t="57526" b="99202" l="1855" r="66613">
                        <a14:foregroundMark x1="7661" y1="82497" x2="7661" y2="82497"/>
                        <a14:foregroundMark x1="14879" y1="75285" x2="9435" y2="78506"/>
                        <a14:foregroundMark x1="9435" y1="78506" x2="1895" y2="96437"/>
                        <a14:foregroundMark x1="22661" y1="70724" x2="14395" y2="73005"/>
                        <a14:foregroundMark x1="14395" y1="73005" x2="14395" y2="73005"/>
                        <a14:foregroundMark x1="19435" y1="86659" x2="19435" y2="86659"/>
                        <a14:foregroundMark x1="56210" y1="97434" x2="42702" y2="96807"/>
                        <a14:foregroundMark x1="63105" y1="89082" x2="63952" y2="90593"/>
                        <a14:foregroundMark x1="64798" y1="90593" x2="64798" y2="90593"/>
                        <a14:foregroundMark x1="66653" y1="90593" x2="66653" y2="90593"/>
                        <a14:foregroundMark x1="37984" y1="59692" x2="37984" y2="59692"/>
                        <a14:foregroundMark x1="38831" y1="57554" x2="38831" y2="57554"/>
                        <a14:foregroundMark x1="41532" y1="99202" x2="41532" y2="99202"/>
                        <a14:backgroundMark x1="11371" y1="63883" x2="11371" y2="63883"/>
                      </a14:backgroundRemoval>
                    </a14:imgEffect>
                  </a14:imgLayer>
                </a14:imgProps>
              </a:ext>
              <a:ext uri="{28A0092B-C50C-407E-A947-70E740481C1C}">
                <a14:useLocalDpi xmlns:a14="http://schemas.microsoft.com/office/drawing/2010/main" val="0"/>
              </a:ext>
            </a:extLst>
          </a:blip>
          <a:srcRect l="-129" t="57018" r="31071" b="412"/>
          <a:stretch/>
        </p:blipFill>
        <p:spPr>
          <a:xfrm>
            <a:off x="-17417" y="3077186"/>
            <a:ext cx="4621327" cy="3780814"/>
          </a:xfrm>
          <a:prstGeom prst="rect">
            <a:avLst/>
          </a:prstGeom>
        </p:spPr>
      </p:pic>
      <p:pic>
        <p:nvPicPr>
          <p:cNvPr id="16" name="Picture 15" descr="Text&#10;&#10;Description automatically generated">
            <a:extLst>
              <a:ext uri="{FF2B5EF4-FFF2-40B4-BE49-F238E27FC236}">
                <a16:creationId xmlns:a16="http://schemas.microsoft.com/office/drawing/2014/main" id="{68EB14A4-DF35-3C2E-3B46-0ED5F29ACF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930"/>
          <a:stretch/>
        </p:blipFill>
        <p:spPr>
          <a:xfrm>
            <a:off x="9741405" y="347564"/>
            <a:ext cx="1957918" cy="381135"/>
          </a:xfrm>
          <a:prstGeom prst="rect">
            <a:avLst/>
          </a:prstGeom>
        </p:spPr>
      </p:pic>
    </p:spTree>
    <p:extLst>
      <p:ext uri="{BB962C8B-B14F-4D97-AF65-F5344CB8AC3E}">
        <p14:creationId xmlns:p14="http://schemas.microsoft.com/office/powerpoint/2010/main" val="1149211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pic>
        <p:nvPicPr>
          <p:cNvPr id="7" name="Picture 6" descr="A picture containing fish, shark&#10;&#10;Description automatically generated">
            <a:extLst>
              <a:ext uri="{FF2B5EF4-FFF2-40B4-BE49-F238E27FC236}">
                <a16:creationId xmlns:a16="http://schemas.microsoft.com/office/drawing/2014/main" id="{AA15758E-5D7A-4883-86E1-9B1761D2A3B4}"/>
              </a:ext>
            </a:extLst>
          </p:cNvPr>
          <p:cNvPicPr/>
          <p:nvPr/>
        </p:nvPicPr>
        <p:blipFill rotWithShape="1">
          <a:blip r:embed="rId2" cstate="print">
            <a:extLst>
              <a:ext uri="{28A0092B-C50C-407E-A947-70E740481C1C}">
                <a14:useLocalDpi xmlns:a14="http://schemas.microsoft.com/office/drawing/2010/main" val="0"/>
              </a:ext>
            </a:extLst>
          </a:blip>
          <a:srcRect l="20760" r="1"/>
          <a:stretch/>
        </p:blipFill>
        <p:spPr>
          <a:xfrm rot="5400000" flipH="1">
            <a:off x="2669083" y="-2682300"/>
            <a:ext cx="6853835" cy="12226763"/>
          </a:xfrm>
          <a:prstGeom prst="rect">
            <a:avLst/>
          </a:prstGeom>
        </p:spPr>
      </p:pic>
      <p:sp>
        <p:nvSpPr>
          <p:cNvPr id="2" name="Title 1"/>
          <p:cNvSpPr>
            <a:spLocks noGrp="1"/>
          </p:cNvSpPr>
          <p:nvPr>
            <p:ph type="ctrTitle"/>
          </p:nvPr>
        </p:nvSpPr>
        <p:spPr>
          <a:xfrm>
            <a:off x="747035" y="1994535"/>
            <a:ext cx="8634330" cy="1265434"/>
          </a:xfrm>
        </p:spPr>
        <p:txBody>
          <a:bodyPr anchor="b"/>
          <a:lstStyle>
            <a:lvl1pPr algn="l">
              <a:lnSpc>
                <a:spcPts val="3839"/>
              </a:lnSpc>
              <a:defRPr sz="4800" b="1">
                <a:solidFill>
                  <a:schemeClr val="bg1"/>
                </a:solidFill>
                <a:latin typeface="+mj-lt"/>
              </a:defRPr>
            </a:lvl1pPr>
          </a:lstStyle>
          <a:p>
            <a:r>
              <a:rPr lang="en-US" noProof="0"/>
              <a:t>Click to edit Master title style</a:t>
            </a:r>
            <a:endParaRPr lang="en-AU" noProof="0" dirty="0"/>
          </a:p>
        </p:txBody>
      </p:sp>
      <p:sp>
        <p:nvSpPr>
          <p:cNvPr id="16" name="Date Placeholder 15"/>
          <p:cNvSpPr>
            <a:spLocks noGrp="1"/>
          </p:cNvSpPr>
          <p:nvPr>
            <p:ph type="dt" sz="half" idx="13"/>
          </p:nvPr>
        </p:nvSpPr>
        <p:spPr>
          <a:xfrm>
            <a:off x="747035" y="4113100"/>
            <a:ext cx="1928585" cy="216000"/>
          </a:xfrm>
          <a:prstGeom prst="rect">
            <a:avLst/>
          </a:prstGeom>
        </p:spPr>
        <p:txBody>
          <a:bodyPr lIns="0"/>
          <a:lstStyle>
            <a:lvl1pPr algn="l">
              <a:lnSpc>
                <a:spcPts val="1280"/>
              </a:lnSpc>
              <a:defRPr sz="1600" b="1">
                <a:solidFill>
                  <a:schemeClr val="bg1"/>
                </a:solidFill>
              </a:defRPr>
            </a:lvl1pPr>
          </a:lstStyle>
          <a:p>
            <a:endParaRPr lang="en-AU" dirty="0"/>
          </a:p>
        </p:txBody>
      </p:sp>
      <p:sp>
        <p:nvSpPr>
          <p:cNvPr id="6" name="Text Placeholder 5">
            <a:extLst>
              <a:ext uri="{FF2B5EF4-FFF2-40B4-BE49-F238E27FC236}">
                <a16:creationId xmlns:a16="http://schemas.microsoft.com/office/drawing/2014/main" id="{CA016CDF-06E1-4274-9087-B7B7F3E0C1FB}"/>
              </a:ext>
            </a:extLst>
          </p:cNvPr>
          <p:cNvSpPr>
            <a:spLocks noGrp="1"/>
          </p:cNvSpPr>
          <p:nvPr>
            <p:ph type="body" sz="quarter" idx="14"/>
          </p:nvPr>
        </p:nvSpPr>
        <p:spPr>
          <a:xfrm>
            <a:off x="747035" y="3474005"/>
            <a:ext cx="8634330" cy="540060"/>
          </a:xfrm>
        </p:spPr>
        <p:txBody>
          <a:bodyPr/>
          <a:lstStyle>
            <a:lvl1pPr>
              <a:lnSpc>
                <a:spcPts val="2400"/>
              </a:lnSpc>
              <a:buFontTx/>
              <a:buNone/>
              <a:defRPr sz="2400">
                <a:solidFill>
                  <a:schemeClr val="bg1"/>
                </a:solidFill>
              </a:defRPr>
            </a:lvl1pPr>
            <a:lvl2pPr marL="0" indent="0">
              <a:lnSpc>
                <a:spcPts val="2400"/>
              </a:lnSpc>
              <a:buFontTx/>
              <a:buNone/>
              <a:defRPr sz="2400">
                <a:solidFill>
                  <a:schemeClr val="bg1"/>
                </a:solidFill>
              </a:defRPr>
            </a:lvl2pPr>
            <a:lvl3pPr marL="0" indent="0">
              <a:lnSpc>
                <a:spcPts val="2400"/>
              </a:lnSpc>
              <a:buFontTx/>
              <a:buNone/>
              <a:defRPr sz="2400">
                <a:solidFill>
                  <a:schemeClr val="accent2"/>
                </a:solidFill>
              </a:defRPr>
            </a:lvl3pPr>
            <a:lvl4pPr marL="0" indent="0">
              <a:lnSpc>
                <a:spcPts val="2400"/>
              </a:lnSpc>
              <a:buFontTx/>
              <a:buNone/>
              <a:defRPr sz="2400">
                <a:solidFill>
                  <a:schemeClr val="accent2"/>
                </a:solidFill>
              </a:defRPr>
            </a:lvl4pPr>
            <a:lvl5pPr marL="0" indent="0">
              <a:lnSpc>
                <a:spcPts val="2400"/>
              </a:lnSpc>
              <a:buFontTx/>
              <a:buNone/>
              <a:defRPr sz="2400">
                <a:solidFill>
                  <a:schemeClr val="accent2"/>
                </a:solidFill>
              </a:defRPr>
            </a:lvl5pPr>
          </a:lstStyle>
          <a:p>
            <a:pPr lvl="0"/>
            <a:r>
              <a:rPr lang="en-US"/>
              <a:t>Click to edit Master text styles</a:t>
            </a:r>
          </a:p>
          <a:p>
            <a:pPr lvl="1"/>
            <a:r>
              <a:rPr lang="en-US"/>
              <a:t>Second level</a:t>
            </a:r>
          </a:p>
        </p:txBody>
      </p:sp>
      <p:pic>
        <p:nvPicPr>
          <p:cNvPr id="9" name="Picture 8" descr="Logo, icon&#10;&#10;Description automatically generated">
            <a:extLst>
              <a:ext uri="{FF2B5EF4-FFF2-40B4-BE49-F238E27FC236}">
                <a16:creationId xmlns:a16="http://schemas.microsoft.com/office/drawing/2014/main" id="{C5811524-DD5F-44F8-9155-D1CA5F6E5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335" y="5941946"/>
            <a:ext cx="2928884" cy="564781"/>
          </a:xfrm>
          <a:prstGeom prst="rect">
            <a:avLst/>
          </a:prstGeom>
        </p:spPr>
      </p:pic>
      <p:pic>
        <p:nvPicPr>
          <p:cNvPr id="8" name="Picture 7" descr="A picture containing fish, shark&#10;&#10;Description automatically generated">
            <a:extLst>
              <a:ext uri="{FF2B5EF4-FFF2-40B4-BE49-F238E27FC236}">
                <a16:creationId xmlns:a16="http://schemas.microsoft.com/office/drawing/2014/main" id="{A6B3DCEF-0CB8-1A40-1888-90AECA7EBC21}"/>
              </a:ext>
            </a:extLst>
          </p:cNvPr>
          <p:cNvPicPr/>
          <p:nvPr userDrawn="1"/>
        </p:nvPicPr>
        <p:blipFill rotWithShape="1">
          <a:blip r:embed="rId2" cstate="print">
            <a:extLst>
              <a:ext uri="{28A0092B-C50C-407E-A947-70E740481C1C}">
                <a14:useLocalDpi xmlns:a14="http://schemas.microsoft.com/office/drawing/2010/main" val="0"/>
              </a:ext>
            </a:extLst>
          </a:blip>
          <a:srcRect l="20760" r="1"/>
          <a:stretch/>
        </p:blipFill>
        <p:spPr>
          <a:xfrm rot="5400000" flipH="1">
            <a:off x="2669083" y="-2682300"/>
            <a:ext cx="6853835" cy="12226763"/>
          </a:xfrm>
          <a:prstGeom prst="rect">
            <a:avLst/>
          </a:prstGeom>
        </p:spPr>
      </p:pic>
      <p:pic>
        <p:nvPicPr>
          <p:cNvPr id="10" name="Picture 9" descr="Logo, icon&#10;&#10;Description automatically generated">
            <a:extLst>
              <a:ext uri="{FF2B5EF4-FFF2-40B4-BE49-F238E27FC236}">
                <a16:creationId xmlns:a16="http://schemas.microsoft.com/office/drawing/2014/main" id="{09B375F6-C425-50E7-7880-EFC2F16159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1335" y="5941946"/>
            <a:ext cx="2928884" cy="564781"/>
          </a:xfrm>
          <a:prstGeom prst="rect">
            <a:avLst/>
          </a:prstGeom>
        </p:spPr>
      </p:pic>
    </p:spTree>
    <p:extLst>
      <p:ext uri="{BB962C8B-B14F-4D97-AF65-F5344CB8AC3E}">
        <p14:creationId xmlns:p14="http://schemas.microsoft.com/office/powerpoint/2010/main" val="4216695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FB994-A294-4B94-B47D-C15B915A771C}"/>
              </a:ext>
            </a:extLst>
          </p:cNvPr>
          <p:cNvPicPr/>
          <p:nvPr/>
        </p:nvPicPr>
        <p:blipFill rotWithShape="1">
          <a:blip r:embed="rId2" cstate="print">
            <a:extLst>
              <a:ext uri="{28A0092B-C50C-407E-A947-70E740481C1C}">
                <a14:useLocalDpi xmlns:a14="http://schemas.microsoft.com/office/drawing/2010/main" val="0"/>
              </a:ext>
            </a:extLst>
          </a:blip>
          <a:srcRect t="31677" r="59403" b="1"/>
          <a:stretch/>
        </p:blipFill>
        <p:spPr>
          <a:xfrm>
            <a:off x="0" y="1093396"/>
            <a:ext cx="2421925" cy="5764604"/>
          </a:xfrm>
          <a:prstGeom prst="rect">
            <a:avLst/>
          </a:prstGeom>
        </p:spPr>
      </p:pic>
      <p:pic>
        <p:nvPicPr>
          <p:cNvPr id="3" name="Picture 2">
            <a:extLst>
              <a:ext uri="{FF2B5EF4-FFF2-40B4-BE49-F238E27FC236}">
                <a16:creationId xmlns:a16="http://schemas.microsoft.com/office/drawing/2014/main" id="{96CEFD8F-E49E-44A5-B463-BBDCA30375FB}"/>
              </a:ext>
            </a:extLst>
          </p:cNvPr>
          <p:cNvPicPr/>
          <p:nvPr/>
        </p:nvPicPr>
        <p:blipFill rotWithShape="1">
          <a:blip r:embed="rId3" cstate="print">
            <a:extLst>
              <a:ext uri="{28A0092B-C50C-407E-A947-70E740481C1C}">
                <a14:useLocalDpi xmlns:a14="http://schemas.microsoft.com/office/drawing/2010/main" val="0"/>
              </a:ext>
            </a:extLst>
          </a:blip>
          <a:srcRect t="31884" r="59403" b="1"/>
          <a:stretch/>
        </p:blipFill>
        <p:spPr>
          <a:xfrm rot="10800000">
            <a:off x="9770074" y="0"/>
            <a:ext cx="2421925" cy="5049180"/>
          </a:xfrm>
          <a:prstGeom prst="rect">
            <a:avLst/>
          </a:prstGeom>
        </p:spPr>
      </p:pic>
      <p:sp>
        <p:nvSpPr>
          <p:cNvPr id="6" name="Title 1">
            <a:extLst>
              <a:ext uri="{FF2B5EF4-FFF2-40B4-BE49-F238E27FC236}">
                <a16:creationId xmlns:a16="http://schemas.microsoft.com/office/drawing/2014/main" id="{7049A9FC-3319-49B6-A33C-933852355700}"/>
              </a:ext>
            </a:extLst>
          </p:cNvPr>
          <p:cNvSpPr>
            <a:spLocks noGrp="1"/>
          </p:cNvSpPr>
          <p:nvPr>
            <p:ph type="ctrTitle"/>
          </p:nvPr>
        </p:nvSpPr>
        <p:spPr>
          <a:xfrm>
            <a:off x="2468282" y="2796283"/>
            <a:ext cx="7274474" cy="1265434"/>
          </a:xfrm>
        </p:spPr>
        <p:txBody>
          <a:bodyPr anchor="ctr"/>
          <a:lstStyle>
            <a:lvl1pPr algn="l">
              <a:lnSpc>
                <a:spcPts val="3839"/>
              </a:lnSpc>
              <a:defRPr sz="4400" b="1">
                <a:latin typeface="+mj-lt"/>
              </a:defRPr>
            </a:lvl1pPr>
          </a:lstStyle>
          <a:p>
            <a:r>
              <a:rPr lang="en-US" noProof="0"/>
              <a:t>Click to edit Master title style</a:t>
            </a:r>
            <a:endParaRPr lang="en-AU" noProof="0" dirty="0"/>
          </a:p>
        </p:txBody>
      </p:sp>
      <p:pic>
        <p:nvPicPr>
          <p:cNvPr id="5" name="Picture 4">
            <a:extLst>
              <a:ext uri="{FF2B5EF4-FFF2-40B4-BE49-F238E27FC236}">
                <a16:creationId xmlns:a16="http://schemas.microsoft.com/office/drawing/2014/main" id="{487BF5F5-4201-0AD0-9CF7-724620AB6F41}"/>
              </a:ext>
            </a:extLst>
          </p:cNvPr>
          <p:cNvPicPr/>
          <p:nvPr userDrawn="1"/>
        </p:nvPicPr>
        <p:blipFill rotWithShape="1">
          <a:blip r:embed="rId2" cstate="print">
            <a:extLst>
              <a:ext uri="{28A0092B-C50C-407E-A947-70E740481C1C}">
                <a14:useLocalDpi xmlns:a14="http://schemas.microsoft.com/office/drawing/2010/main" val="0"/>
              </a:ext>
            </a:extLst>
          </a:blip>
          <a:srcRect t="31677" r="59403" b="1"/>
          <a:stretch/>
        </p:blipFill>
        <p:spPr>
          <a:xfrm>
            <a:off x="0" y="1093396"/>
            <a:ext cx="2421925" cy="5764604"/>
          </a:xfrm>
          <a:prstGeom prst="rect">
            <a:avLst/>
          </a:prstGeom>
        </p:spPr>
      </p:pic>
      <p:pic>
        <p:nvPicPr>
          <p:cNvPr id="7" name="Picture 6">
            <a:extLst>
              <a:ext uri="{FF2B5EF4-FFF2-40B4-BE49-F238E27FC236}">
                <a16:creationId xmlns:a16="http://schemas.microsoft.com/office/drawing/2014/main" id="{40551ABB-E77D-62B9-E5AC-0AA1779C0A45}"/>
              </a:ext>
            </a:extLst>
          </p:cNvPr>
          <p:cNvPicPr/>
          <p:nvPr userDrawn="1"/>
        </p:nvPicPr>
        <p:blipFill rotWithShape="1">
          <a:blip r:embed="rId3" cstate="print">
            <a:extLst>
              <a:ext uri="{28A0092B-C50C-407E-A947-70E740481C1C}">
                <a14:useLocalDpi xmlns:a14="http://schemas.microsoft.com/office/drawing/2010/main" val="0"/>
              </a:ext>
            </a:extLst>
          </a:blip>
          <a:srcRect t="31884" r="59403" b="1"/>
          <a:stretch/>
        </p:blipFill>
        <p:spPr>
          <a:xfrm rot="10800000">
            <a:off x="9770074" y="0"/>
            <a:ext cx="2421925" cy="5049180"/>
          </a:xfrm>
          <a:prstGeom prst="rect">
            <a:avLst/>
          </a:prstGeom>
        </p:spPr>
      </p:pic>
    </p:spTree>
    <p:extLst>
      <p:ext uri="{BB962C8B-B14F-4D97-AF65-F5344CB8AC3E}">
        <p14:creationId xmlns:p14="http://schemas.microsoft.com/office/powerpoint/2010/main" val="21970308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DDE47-171C-41B0-9AAC-A174FAA79CCE}"/>
              </a:ext>
            </a:extLst>
          </p:cNvPr>
          <p:cNvPicPr/>
          <p:nvPr/>
        </p:nvPicPr>
        <p:blipFill>
          <a:blip r:embed="rId2" cstate="print">
            <a:extLst>
              <a:ext uri="{28A0092B-C50C-407E-A947-70E740481C1C}">
                <a14:useLocalDpi xmlns:a14="http://schemas.microsoft.com/office/drawing/2010/main" val="0"/>
              </a:ext>
            </a:extLst>
          </a:blip>
          <a:stretch>
            <a:fillRect/>
          </a:stretch>
        </p:blipFill>
        <p:spPr>
          <a:xfrm flipH="1">
            <a:off x="-1" y="0"/>
            <a:ext cx="6771075" cy="1204595"/>
          </a:xfrm>
          <a:prstGeom prst="rect">
            <a:avLst/>
          </a:prstGeom>
        </p:spPr>
      </p:pic>
      <p:sp>
        <p:nvSpPr>
          <p:cNvPr id="3" name="Content Placeholder 2"/>
          <p:cNvSpPr>
            <a:spLocks noGrp="1"/>
          </p:cNvSpPr>
          <p:nvPr>
            <p:ph idx="1" hasCustomPrompt="1"/>
          </p:nvPr>
        </p:nvSpPr>
        <p:spPr>
          <a:xfrm>
            <a:off x="432000" y="1763815"/>
            <a:ext cx="5438975" cy="4096800"/>
          </a:xfrm>
        </p:spPr>
        <p:txBody>
          <a:bodyPr/>
          <a:lstStyle>
            <a:lvl1pPr>
              <a:lnSpc>
                <a:spcPts val="2880"/>
              </a:lnSpc>
              <a:defRPr sz="2400"/>
            </a:lvl1pPr>
            <a:lvl2pPr>
              <a:lnSpc>
                <a:spcPts val="2880"/>
              </a:lnSpc>
              <a:defRPr sz="2400"/>
            </a:lvl2pPr>
            <a:lvl3pPr>
              <a:lnSpc>
                <a:spcPts val="2880"/>
              </a:lnSpc>
              <a:defRPr sz="2400"/>
            </a:lvl3pPr>
            <a:lvl4pPr>
              <a:lnSpc>
                <a:spcPts val="2880"/>
              </a:lnSpc>
              <a:defRPr sz="2400"/>
            </a:lvl4pPr>
            <a:lvl5pPr>
              <a:lnSpc>
                <a:spcPts val="2880"/>
              </a:lnSpc>
              <a:defRPr sz="2400" baseline="0"/>
            </a:lvl5pPr>
            <a:lvl6pPr>
              <a:lnSpc>
                <a:spcPts val="2880"/>
              </a:lnSpc>
              <a:defRPr sz="2400"/>
            </a:lvl6pPr>
            <a:lvl7pPr>
              <a:lnSpc>
                <a:spcPts val="2880"/>
              </a:lnSpc>
              <a:defRPr sz="2400"/>
            </a:lvl7pPr>
            <a:lvl8pPr>
              <a:lnSpc>
                <a:spcPts val="2880"/>
              </a:lnSpc>
              <a:defRPr sz="2400"/>
            </a:lvl8pPr>
            <a:lvl9pPr>
              <a:lnSpc>
                <a:spcPts val="2880"/>
              </a:lnSpc>
              <a:defRPr sz="2400"/>
            </a:lvl9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9" name="Picture Placeholder 4">
            <a:extLst>
              <a:ext uri="{FF2B5EF4-FFF2-40B4-BE49-F238E27FC236}">
                <a16:creationId xmlns:a16="http://schemas.microsoft.com/office/drawing/2014/main" id="{9D96BE57-D089-4F92-8DA7-3B3B55D973FC}"/>
              </a:ext>
            </a:extLst>
          </p:cNvPr>
          <p:cNvSpPr>
            <a:spLocks noGrp="1"/>
          </p:cNvSpPr>
          <p:nvPr>
            <p:ph type="pic" sz="quarter" idx="14"/>
          </p:nvPr>
        </p:nvSpPr>
        <p:spPr>
          <a:xfrm>
            <a:off x="6771075" y="1764001"/>
            <a:ext cx="5020875" cy="4095270"/>
          </a:xfrm>
        </p:spPr>
        <p:txBody>
          <a:bodyPr/>
          <a:lstStyle/>
          <a:p>
            <a:r>
              <a:rPr lang="en-US"/>
              <a:t>Click icon to add picture</a:t>
            </a:r>
            <a:endParaRPr lang="en-AU" dirty="0"/>
          </a:p>
        </p:txBody>
      </p:sp>
      <p:sp>
        <p:nvSpPr>
          <p:cNvPr id="15" name="Footer Placeholder 4">
            <a:extLst>
              <a:ext uri="{FF2B5EF4-FFF2-40B4-BE49-F238E27FC236}">
                <a16:creationId xmlns:a16="http://schemas.microsoft.com/office/drawing/2014/main" id="{0CFB82B0-4B9F-4D6F-9318-ED1772DB4C1D}"/>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
        <p:nvSpPr>
          <p:cNvPr id="12" name="Text Placeholder 4">
            <a:extLst>
              <a:ext uri="{FF2B5EF4-FFF2-40B4-BE49-F238E27FC236}">
                <a16:creationId xmlns:a16="http://schemas.microsoft.com/office/drawing/2014/main" id="{5080EC19-A403-47FE-A6CB-AB9D1F5C52E7}"/>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pic>
        <p:nvPicPr>
          <p:cNvPr id="13" name="Picture 12" descr="Text&#10;&#10;Description automatically generated">
            <a:extLst>
              <a:ext uri="{FF2B5EF4-FFF2-40B4-BE49-F238E27FC236}">
                <a16:creationId xmlns:a16="http://schemas.microsoft.com/office/drawing/2014/main" id="{7E0A20B6-513E-4461-8792-DD33CD9661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pic>
        <p:nvPicPr>
          <p:cNvPr id="11" name="Picture 10">
            <a:extLst>
              <a:ext uri="{FF2B5EF4-FFF2-40B4-BE49-F238E27FC236}">
                <a16:creationId xmlns:a16="http://schemas.microsoft.com/office/drawing/2014/main" id="{8F2B8006-2ECD-71AB-1CBF-AE0752C45BDB}"/>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0"/>
            <a:ext cx="6771075" cy="1204595"/>
          </a:xfrm>
          <a:prstGeom prst="rect">
            <a:avLst/>
          </a:prstGeom>
        </p:spPr>
      </p:pic>
      <p:pic>
        <p:nvPicPr>
          <p:cNvPr id="14" name="Picture 13" descr="Text&#10;&#10;Description automatically generated">
            <a:extLst>
              <a:ext uri="{FF2B5EF4-FFF2-40B4-BE49-F238E27FC236}">
                <a16:creationId xmlns:a16="http://schemas.microsoft.com/office/drawing/2014/main" id="{BFEC90FF-096B-EE6D-D710-BE027D1018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spTree>
    <p:extLst>
      <p:ext uri="{BB962C8B-B14F-4D97-AF65-F5344CB8AC3E}">
        <p14:creationId xmlns:p14="http://schemas.microsoft.com/office/powerpoint/2010/main" val="3241779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AE724D-03E3-4B74-AE8F-D820473D4916}"/>
              </a:ext>
            </a:extLst>
          </p:cNvPr>
          <p:cNvSpPr>
            <a:spLocks noGrp="1"/>
          </p:cNvSpPr>
          <p:nvPr>
            <p:ph type="body" sz="quarter" idx="15" hasCustomPrompt="1"/>
          </p:nvPr>
        </p:nvSpPr>
        <p:spPr>
          <a:xfrm>
            <a:off x="3021873" y="386634"/>
            <a:ext cx="8738126" cy="981850"/>
          </a:xfrm>
        </p:spPr>
        <p:txBody>
          <a:bodyPr/>
          <a:lstStyle>
            <a:lvl1pPr marL="0">
              <a:lnSpc>
                <a:spcPts val="3700"/>
              </a:lnSpc>
              <a:spcAft>
                <a:spcPts val="500"/>
              </a:spcAft>
              <a:defRPr sz="3600" b="1">
                <a:solidFill>
                  <a:schemeClr val="bg2"/>
                </a:solidFill>
              </a:defRPr>
            </a:lvl1pPr>
            <a:lvl2pPr marL="0" indent="0">
              <a:lnSpc>
                <a:spcPts val="2400"/>
              </a:lnSpc>
              <a:spcAft>
                <a:spcPts val="0"/>
              </a:spcAft>
              <a:buNone/>
              <a:defRPr sz="2400">
                <a:solidFill>
                  <a:schemeClr val="accent2"/>
                </a:solidFill>
              </a:defRPr>
            </a:lvl2pPr>
            <a:lvl3pPr marL="0" indent="0">
              <a:lnSpc>
                <a:spcPts val="2400"/>
              </a:lnSpc>
              <a:spcAft>
                <a:spcPts val="0"/>
              </a:spcAft>
              <a:buNone/>
              <a:defRPr sz="2400">
                <a:solidFill>
                  <a:schemeClr val="accent2"/>
                </a:solidFill>
              </a:defRPr>
            </a:lvl3pPr>
            <a:lvl4pPr marL="0" indent="0">
              <a:lnSpc>
                <a:spcPts val="2400"/>
              </a:lnSpc>
              <a:spcAft>
                <a:spcPts val="0"/>
              </a:spcAft>
              <a:buNone/>
              <a:defRPr sz="2400">
                <a:solidFill>
                  <a:schemeClr val="accent2"/>
                </a:solidFill>
              </a:defRPr>
            </a:lvl4pPr>
            <a:lvl5pPr marL="0" indent="0">
              <a:lnSpc>
                <a:spcPts val="2400"/>
              </a:lnSpc>
              <a:spcAft>
                <a:spcPts val="0"/>
              </a:spcAft>
              <a:buNone/>
              <a:defRPr sz="2400">
                <a:solidFill>
                  <a:schemeClr val="accent2"/>
                </a:solidFill>
              </a:defRPr>
            </a:lvl5pPr>
            <a:lvl6pPr marL="0" indent="0">
              <a:lnSpc>
                <a:spcPts val="2400"/>
              </a:lnSpc>
              <a:spcAft>
                <a:spcPts val="0"/>
              </a:spcAft>
              <a:buNone/>
              <a:defRPr sz="2400">
                <a:solidFill>
                  <a:schemeClr val="accent2"/>
                </a:solidFill>
              </a:defRPr>
            </a:lvl6pPr>
            <a:lvl7pPr marL="0" indent="0">
              <a:lnSpc>
                <a:spcPts val="2400"/>
              </a:lnSpc>
              <a:spcAft>
                <a:spcPts val="0"/>
              </a:spcAft>
              <a:buNone/>
              <a:defRPr sz="2400">
                <a:solidFill>
                  <a:schemeClr val="accent2"/>
                </a:solidFill>
              </a:defRPr>
            </a:lvl7pPr>
            <a:lvl8pPr marL="0" indent="0">
              <a:lnSpc>
                <a:spcPts val="2400"/>
              </a:lnSpc>
              <a:spcAft>
                <a:spcPts val="0"/>
              </a:spcAft>
              <a:buNone/>
              <a:defRPr sz="2400">
                <a:solidFill>
                  <a:schemeClr val="accent2"/>
                </a:solidFill>
              </a:defRPr>
            </a:lvl8pPr>
            <a:lvl9pPr marL="0" indent="0">
              <a:lnSpc>
                <a:spcPts val="2400"/>
              </a:lnSpc>
              <a:spcAft>
                <a:spcPts val="0"/>
              </a:spcAft>
              <a:buNone/>
              <a:defRPr sz="2400">
                <a:solidFill>
                  <a:schemeClr val="accent2"/>
                </a:solidFill>
              </a:defRPr>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3" name="Content Placeholder 2"/>
          <p:cNvSpPr>
            <a:spLocks noGrp="1"/>
          </p:cNvSpPr>
          <p:nvPr>
            <p:ph idx="1" hasCustomPrompt="1"/>
          </p:nvPr>
        </p:nvSpPr>
        <p:spPr>
          <a:xfrm>
            <a:off x="432000" y="1763815"/>
            <a:ext cx="11341259" cy="4096800"/>
          </a:xfrm>
        </p:spPr>
        <p:txBody>
          <a:bodyPr/>
          <a:lstStyle>
            <a:lvl5pPr>
              <a:defRPr baseline="0"/>
            </a:lvl5p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Slide Number Placeholder 5">
            <a:extLst>
              <a:ext uri="{FF2B5EF4-FFF2-40B4-BE49-F238E27FC236}">
                <a16:creationId xmlns:a16="http://schemas.microsoft.com/office/drawing/2014/main" id="{B9C8BA28-8B42-4F43-80C2-0B5270CFBBF8}"/>
              </a:ext>
            </a:extLst>
          </p:cNvPr>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11" name="Footer Placeholder 4">
            <a:extLst>
              <a:ext uri="{FF2B5EF4-FFF2-40B4-BE49-F238E27FC236}">
                <a16:creationId xmlns:a16="http://schemas.microsoft.com/office/drawing/2014/main" id="{602E6C77-74DD-4E9E-9346-D9448B6D91F7}"/>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291383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theme" Target="../theme/theme10.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5.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6.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image" Target="../media/image5.jpe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theme" Target="../theme/theme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oleObject" Target="../embeddings/oleObject1.bin"/><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ags" Target="../tags/tag1.xml"/><Relationship Id="rId2" Type="http://schemas.openxmlformats.org/officeDocument/2006/relationships/slideLayout" Target="../slideLayouts/slideLayout106.xml"/><Relationship Id="rId16" Type="http://schemas.openxmlformats.org/officeDocument/2006/relationships/image" Target="../media/image16.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6.xml"/><Relationship Id="rId5" Type="http://schemas.openxmlformats.org/officeDocument/2006/relationships/slideLayout" Target="../slideLayouts/slideLayout109.xml"/><Relationship Id="rId15" Type="http://schemas.openxmlformats.org/officeDocument/2006/relationships/image" Target="../media/image6.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5.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6.jpeg"/><Relationship Id="rId2" Type="http://schemas.openxmlformats.org/officeDocument/2006/relationships/slideLayout" Target="../slideLayouts/slideLayout116.xml"/><Relationship Id="rId16" Type="http://schemas.openxmlformats.org/officeDocument/2006/relationships/image" Target="../media/image5.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7.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image" Target="../media/image1.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image" Target="../media/image1.png"/><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421200"/>
            <a:ext cx="11234469" cy="878400"/>
          </a:xfrm>
          <a:prstGeom prst="rect">
            <a:avLst/>
          </a:prstGeom>
        </p:spPr>
        <p:txBody>
          <a:bodyPr vert="horz" lIns="0" tIns="7200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349200" y="1800000"/>
            <a:ext cx="11234469" cy="3960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E36D8BAC-9FD7-61E4-3B6A-84131380AE94}"/>
              </a:ext>
            </a:extLst>
          </p:cNvPr>
          <p:cNvSpPr>
            <a:spLocks noGrp="1"/>
          </p:cNvSpPr>
          <p:nvPr>
            <p:ph type="ftr" sz="quarter" idx="3"/>
          </p:nvPr>
        </p:nvSpPr>
        <p:spPr>
          <a:xfrm>
            <a:off x="7725790" y="6570000"/>
            <a:ext cx="3549600" cy="169200"/>
          </a:xfrm>
          <a:prstGeom prst="rect">
            <a:avLst/>
          </a:prstGeom>
        </p:spPr>
        <p:txBody>
          <a:bodyPr vert="horz" lIns="0" tIns="0" rIns="0" bIns="0" rtlCol="0" anchor="b" anchorCtr="0"/>
          <a:lstStyle>
            <a:lvl1pPr algn="r">
              <a:defRPr sz="950">
                <a:solidFill>
                  <a:srgbClr val="2E3A3C"/>
                </a:solidFill>
              </a:defRPr>
            </a:lvl1pPr>
          </a:lstStyle>
          <a:p>
            <a:r>
              <a:rPr lang="en-GB"/>
              <a:t>SciDev | IChemE Webinar </a:t>
            </a:r>
            <a:endParaRPr lang="en-AU"/>
          </a:p>
        </p:txBody>
      </p:sp>
      <p:sp>
        <p:nvSpPr>
          <p:cNvPr id="4" name="object 4">
            <a:extLst>
              <a:ext uri="{FF2B5EF4-FFF2-40B4-BE49-F238E27FC236}">
                <a16:creationId xmlns:a16="http://schemas.microsoft.com/office/drawing/2014/main" id="{5DAC3A46-1B00-D0BA-64DF-F68B84D5C30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6" name="Slide Number Placeholder 5"/>
          <p:cNvSpPr>
            <a:spLocks noGrp="1"/>
          </p:cNvSpPr>
          <p:nvPr>
            <p:ph type="sldNum" sz="quarter" idx="4"/>
          </p:nvPr>
        </p:nvSpPr>
        <p:spPr>
          <a:xfrm>
            <a:off x="11833200" y="6570000"/>
            <a:ext cx="248727" cy="169200"/>
          </a:xfrm>
          <a:prstGeom prst="rect">
            <a:avLst/>
          </a:prstGeom>
        </p:spPr>
        <p:txBody>
          <a:bodyPr vert="horz" lIns="0" tIns="0" rIns="0" bIns="0" rtlCol="0" anchor="b"/>
          <a:lstStyle>
            <a:lvl1pPr algn="r">
              <a:defRPr lang="en-AU" sz="1000" b="0" smtClean="0">
                <a:solidFill>
                  <a:schemeClr val="bg1"/>
                </a:solidFill>
                <a:latin typeface="+mj-lt"/>
                <a:cs typeface="Arial" pitchFamily="34" charset="0"/>
              </a:defRPr>
            </a:lvl1pPr>
          </a:lstStyle>
          <a:p>
            <a:fld id="{29D5CE74-914C-4689-99FC-1AEF49CE2B47}" type="slidenum">
              <a:rPr lang="en-AU" smtClean="0"/>
              <a:pPr/>
              <a:t>‹#›</a:t>
            </a:fld>
            <a:endParaRPr lang="en-AU"/>
          </a:p>
        </p:txBody>
      </p:sp>
      <p:pic>
        <p:nvPicPr>
          <p:cNvPr id="5" name="object 2">
            <a:extLst>
              <a:ext uri="{FF2B5EF4-FFF2-40B4-BE49-F238E27FC236}">
                <a16:creationId xmlns:a16="http://schemas.microsoft.com/office/drawing/2014/main" id="{A363D536-055D-AEEF-7270-0A4E6907B170}"/>
              </a:ext>
            </a:extLst>
          </p:cNvPr>
          <p:cNvPicPr/>
          <p:nvPr userDrawn="1"/>
        </p:nvPicPr>
        <p:blipFill>
          <a:blip r:embed="rId29"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58" r:id="rId1"/>
    <p:sldLayoutId id="2147483685" r:id="rId2"/>
    <p:sldLayoutId id="2147483701" r:id="rId3"/>
    <p:sldLayoutId id="2147483700" r:id="rId4"/>
    <p:sldLayoutId id="2147483650" r:id="rId5"/>
    <p:sldLayoutId id="2147483663" r:id="rId6"/>
    <p:sldLayoutId id="2147483686" r:id="rId7"/>
    <p:sldLayoutId id="2147483687" r:id="rId8"/>
    <p:sldLayoutId id="2147483688" r:id="rId9"/>
    <p:sldLayoutId id="2147483689" r:id="rId10"/>
    <p:sldLayoutId id="2147483690" r:id="rId11"/>
    <p:sldLayoutId id="2147483699"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83" r:id="rId21"/>
    <p:sldLayoutId id="2147483654" r:id="rId22"/>
    <p:sldLayoutId id="2147483682" r:id="rId23"/>
    <p:sldLayoutId id="2147483679" r:id="rId24"/>
    <p:sldLayoutId id="2147483655" r:id="rId25"/>
    <p:sldLayoutId id="2147483680" r:id="rId26"/>
    <p:sldLayoutId id="2147483681" r:id="rId27"/>
  </p:sldLayoutIdLst>
  <p:hf hdr="0" dt="0"/>
  <p:txStyles>
    <p:title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421200"/>
            <a:ext cx="11234469" cy="878400"/>
          </a:xfrm>
          <a:prstGeom prst="rect">
            <a:avLst/>
          </a:prstGeom>
        </p:spPr>
        <p:txBody>
          <a:bodyPr vert="horz" lIns="0" tIns="7200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349200" y="1800000"/>
            <a:ext cx="11234469" cy="3960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E36D8BAC-9FD7-61E4-3B6A-84131380AE94}"/>
              </a:ext>
            </a:extLst>
          </p:cNvPr>
          <p:cNvSpPr>
            <a:spLocks noGrp="1"/>
          </p:cNvSpPr>
          <p:nvPr>
            <p:ph type="ftr" sz="quarter" idx="3"/>
          </p:nvPr>
        </p:nvSpPr>
        <p:spPr>
          <a:xfrm>
            <a:off x="7725790" y="6570000"/>
            <a:ext cx="3549600" cy="169200"/>
          </a:xfrm>
          <a:prstGeom prst="rect">
            <a:avLst/>
          </a:prstGeom>
        </p:spPr>
        <p:txBody>
          <a:bodyPr vert="horz" lIns="0" tIns="0" rIns="0" bIns="0" rtlCol="0" anchor="b" anchorCtr="0"/>
          <a:lstStyle>
            <a:lvl1pPr algn="r">
              <a:defRPr sz="950">
                <a:solidFill>
                  <a:srgbClr val="2E3A3C"/>
                </a:solidFill>
              </a:defRPr>
            </a:lvl1pPr>
          </a:lstStyle>
          <a:p>
            <a:r>
              <a:rPr lang="en-AU"/>
              <a:t>SciDev Ltd | AcquaTech </a:t>
            </a:r>
          </a:p>
        </p:txBody>
      </p:sp>
      <p:sp>
        <p:nvSpPr>
          <p:cNvPr id="4" name="object 4">
            <a:extLst>
              <a:ext uri="{FF2B5EF4-FFF2-40B4-BE49-F238E27FC236}">
                <a16:creationId xmlns:a16="http://schemas.microsoft.com/office/drawing/2014/main" id="{5DAC3A46-1B00-D0BA-64DF-F68B84D5C30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6" name="Slide Number Placeholder 5"/>
          <p:cNvSpPr>
            <a:spLocks noGrp="1"/>
          </p:cNvSpPr>
          <p:nvPr>
            <p:ph type="sldNum" sz="quarter" idx="4"/>
          </p:nvPr>
        </p:nvSpPr>
        <p:spPr>
          <a:xfrm>
            <a:off x="11833200" y="6570000"/>
            <a:ext cx="248727" cy="169200"/>
          </a:xfrm>
          <a:prstGeom prst="rect">
            <a:avLst/>
          </a:prstGeom>
        </p:spPr>
        <p:txBody>
          <a:bodyPr vert="horz" lIns="0" tIns="0" rIns="0" bIns="0" rtlCol="0" anchor="b"/>
          <a:lstStyle>
            <a:lvl1pPr algn="r">
              <a:defRPr lang="en-AU" sz="1000" b="0" smtClean="0">
                <a:solidFill>
                  <a:schemeClr val="bg1"/>
                </a:solidFill>
                <a:latin typeface="+mj-lt"/>
                <a:cs typeface="Arial" pitchFamily="34" charset="0"/>
              </a:defRPr>
            </a:lvl1pPr>
          </a:lstStyle>
          <a:p>
            <a:fld id="{29D5CE74-914C-4689-99FC-1AEF49CE2B47}" type="slidenum">
              <a:rPr lang="en-AU" smtClean="0"/>
              <a:pPr/>
              <a:t>‹#›</a:t>
            </a:fld>
            <a:endParaRPr lang="en-AU"/>
          </a:p>
        </p:txBody>
      </p:sp>
      <p:pic>
        <p:nvPicPr>
          <p:cNvPr id="5" name="object 2">
            <a:extLst>
              <a:ext uri="{FF2B5EF4-FFF2-40B4-BE49-F238E27FC236}">
                <a16:creationId xmlns:a16="http://schemas.microsoft.com/office/drawing/2014/main" id="{A363D536-055D-AEEF-7270-0A4E6907B170}"/>
              </a:ext>
            </a:extLst>
          </p:cNvPr>
          <p:cNvPicPr/>
          <p:nvPr userDrawn="1"/>
        </p:nvPicPr>
        <p:blipFill>
          <a:blip r:embed="rId30"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58447545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Lst>
  <mc:AlternateContent xmlns:mc="http://schemas.openxmlformats.org/markup-compatibility/2006" xmlns:p14="http://schemas.microsoft.com/office/powerpoint/2010/main">
    <mc:Choice Requires="p14">
      <p:transition p14:dur="150"/>
    </mc:Choice>
    <mc:Fallback xmlns="">
      <p:transition/>
    </mc:Fallback>
  </mc:AlternateContent>
  <p:hf hdr="0" dt="0"/>
  <p:txStyles>
    <p:title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421200"/>
            <a:ext cx="11234469" cy="878400"/>
          </a:xfrm>
          <a:prstGeom prst="rect">
            <a:avLst/>
          </a:prstGeom>
        </p:spPr>
        <p:txBody>
          <a:bodyPr vert="horz" lIns="0" tIns="7200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349200" y="1800000"/>
            <a:ext cx="11234469" cy="3960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E36D8BAC-9FD7-61E4-3B6A-84131380AE94}"/>
              </a:ext>
            </a:extLst>
          </p:cNvPr>
          <p:cNvSpPr>
            <a:spLocks noGrp="1"/>
          </p:cNvSpPr>
          <p:nvPr>
            <p:ph type="ftr" sz="quarter" idx="3"/>
          </p:nvPr>
        </p:nvSpPr>
        <p:spPr>
          <a:xfrm>
            <a:off x="7725790" y="6570000"/>
            <a:ext cx="3549600" cy="169200"/>
          </a:xfrm>
          <a:prstGeom prst="rect">
            <a:avLst/>
          </a:prstGeom>
        </p:spPr>
        <p:txBody>
          <a:bodyPr vert="horz" lIns="0" tIns="0" rIns="0" bIns="0" rtlCol="0" anchor="b" anchorCtr="0"/>
          <a:lstStyle>
            <a:lvl1pPr algn="r">
              <a:defRPr sz="950">
                <a:solidFill>
                  <a:srgbClr val="2E3A3C"/>
                </a:solidFill>
              </a:defRPr>
            </a:lvl1pPr>
          </a:lstStyle>
          <a:p>
            <a:r>
              <a:rPr lang="en-GB"/>
              <a:t>SciDev | IChemE Webinar </a:t>
            </a:r>
            <a:endParaRPr lang="en-AU"/>
          </a:p>
        </p:txBody>
      </p:sp>
      <p:sp>
        <p:nvSpPr>
          <p:cNvPr id="4" name="object 4">
            <a:extLst>
              <a:ext uri="{FF2B5EF4-FFF2-40B4-BE49-F238E27FC236}">
                <a16:creationId xmlns:a16="http://schemas.microsoft.com/office/drawing/2014/main" id="{5DAC3A46-1B00-D0BA-64DF-F68B84D5C30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6" name="Slide Number Placeholder 5"/>
          <p:cNvSpPr>
            <a:spLocks noGrp="1"/>
          </p:cNvSpPr>
          <p:nvPr>
            <p:ph type="sldNum" sz="quarter" idx="4"/>
          </p:nvPr>
        </p:nvSpPr>
        <p:spPr>
          <a:xfrm>
            <a:off x="11833200" y="6570000"/>
            <a:ext cx="248727" cy="169200"/>
          </a:xfrm>
          <a:prstGeom prst="rect">
            <a:avLst/>
          </a:prstGeom>
        </p:spPr>
        <p:txBody>
          <a:bodyPr vert="horz" lIns="0" tIns="0" rIns="0" bIns="0" rtlCol="0" anchor="b"/>
          <a:lstStyle>
            <a:lvl1pPr algn="r">
              <a:defRPr lang="en-AU" sz="1000" b="0" smtClean="0">
                <a:solidFill>
                  <a:schemeClr val="bg1"/>
                </a:solidFill>
                <a:latin typeface="+mj-lt"/>
                <a:cs typeface="Arial" pitchFamily="34" charset="0"/>
              </a:defRPr>
            </a:lvl1pPr>
          </a:lstStyle>
          <a:p>
            <a:fld id="{29D5CE74-914C-4689-99FC-1AEF49CE2B47}" type="slidenum">
              <a:rPr lang="en-AU" smtClean="0"/>
              <a:pPr/>
              <a:t>‹#›</a:t>
            </a:fld>
            <a:endParaRPr lang="en-AU"/>
          </a:p>
        </p:txBody>
      </p:sp>
      <p:pic>
        <p:nvPicPr>
          <p:cNvPr id="5" name="object 2">
            <a:extLst>
              <a:ext uri="{FF2B5EF4-FFF2-40B4-BE49-F238E27FC236}">
                <a16:creationId xmlns:a16="http://schemas.microsoft.com/office/drawing/2014/main" id="{A363D536-055D-AEEF-7270-0A4E6907B170}"/>
              </a:ext>
            </a:extLst>
          </p:cNvPr>
          <p:cNvPicPr/>
          <p:nvPr userDrawn="1"/>
        </p:nvPicPr>
        <p:blipFill>
          <a:blip r:embed="rId30"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2855958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40" r:id="rId28"/>
  </p:sldLayoutIdLst>
  <p:hf hdr="0" dt="0"/>
  <p:txStyles>
    <p:title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421200"/>
            <a:ext cx="11234469" cy="878400"/>
          </a:xfrm>
          <a:prstGeom prst="rect">
            <a:avLst/>
          </a:prstGeom>
        </p:spPr>
        <p:txBody>
          <a:bodyPr vert="horz" lIns="0" tIns="7200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349200" y="1800000"/>
            <a:ext cx="11234469" cy="3960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E36D8BAC-9FD7-61E4-3B6A-84131380AE94}"/>
              </a:ext>
            </a:extLst>
          </p:cNvPr>
          <p:cNvSpPr>
            <a:spLocks noGrp="1"/>
          </p:cNvSpPr>
          <p:nvPr>
            <p:ph type="ftr" sz="quarter" idx="3"/>
          </p:nvPr>
        </p:nvSpPr>
        <p:spPr>
          <a:xfrm>
            <a:off x="7725790" y="6570000"/>
            <a:ext cx="3549600" cy="169200"/>
          </a:xfrm>
          <a:prstGeom prst="rect">
            <a:avLst/>
          </a:prstGeom>
        </p:spPr>
        <p:txBody>
          <a:bodyPr vert="horz" lIns="0" tIns="0" rIns="0" bIns="0" rtlCol="0" anchor="b" anchorCtr="0"/>
          <a:lstStyle>
            <a:lvl1pPr algn="r">
              <a:defRPr sz="950">
                <a:solidFill>
                  <a:srgbClr val="2E3A3C"/>
                </a:solidFill>
              </a:defRPr>
            </a:lvl1pPr>
          </a:lstStyle>
          <a:p>
            <a:r>
              <a:rPr lang="en-AU"/>
              <a:t>SciDev | IChemE Webinar </a:t>
            </a:r>
          </a:p>
        </p:txBody>
      </p:sp>
      <p:sp>
        <p:nvSpPr>
          <p:cNvPr id="4" name="object 4">
            <a:extLst>
              <a:ext uri="{FF2B5EF4-FFF2-40B4-BE49-F238E27FC236}">
                <a16:creationId xmlns:a16="http://schemas.microsoft.com/office/drawing/2014/main" id="{5DAC3A46-1B00-D0BA-64DF-F68B84D5C30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6" name="Slide Number Placeholder 5"/>
          <p:cNvSpPr>
            <a:spLocks noGrp="1"/>
          </p:cNvSpPr>
          <p:nvPr>
            <p:ph type="sldNum" sz="quarter" idx="4"/>
          </p:nvPr>
        </p:nvSpPr>
        <p:spPr>
          <a:xfrm>
            <a:off x="11833200" y="6570000"/>
            <a:ext cx="248727" cy="169200"/>
          </a:xfrm>
          <a:prstGeom prst="rect">
            <a:avLst/>
          </a:prstGeom>
        </p:spPr>
        <p:txBody>
          <a:bodyPr vert="horz" lIns="0" tIns="0" rIns="0" bIns="0" rtlCol="0" anchor="b"/>
          <a:lstStyle>
            <a:lvl1pPr algn="r">
              <a:defRPr lang="en-AU" sz="1000" b="0" smtClean="0">
                <a:solidFill>
                  <a:schemeClr val="bg1"/>
                </a:solidFill>
                <a:latin typeface="+mj-lt"/>
                <a:cs typeface="Arial" pitchFamily="34" charset="0"/>
              </a:defRPr>
            </a:lvl1pPr>
          </a:lstStyle>
          <a:p>
            <a:fld id="{29D5CE74-914C-4689-99FC-1AEF49CE2B47}" type="slidenum">
              <a:rPr lang="en-AU" smtClean="0"/>
              <a:pPr/>
              <a:t>‹#›</a:t>
            </a:fld>
            <a:endParaRPr lang="en-AU"/>
          </a:p>
        </p:txBody>
      </p:sp>
      <p:pic>
        <p:nvPicPr>
          <p:cNvPr id="5" name="object 2">
            <a:extLst>
              <a:ext uri="{FF2B5EF4-FFF2-40B4-BE49-F238E27FC236}">
                <a16:creationId xmlns:a16="http://schemas.microsoft.com/office/drawing/2014/main" id="{A363D536-055D-AEEF-7270-0A4E6907B170}"/>
              </a:ext>
            </a:extLst>
          </p:cNvPr>
          <p:cNvPicPr/>
          <p:nvPr userDrawn="1"/>
        </p:nvPicPr>
        <p:blipFill>
          <a:blip r:embed="rId30"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248312098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71" r:id="rId28"/>
  </p:sldLayoutIdLst>
  <p:hf hdr="0" dt="0"/>
  <p:txStyles>
    <p:title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0C9E7823-80CA-4FB1-9AEE-986A377F686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FFBBA359-0E4E-45BC-B389-550B84FD7B4A}"/>
              </a:ext>
            </a:extLst>
          </p:cNvPr>
          <p:cNvPicPr/>
          <p:nvPr userDrawn="1"/>
        </p:nvPicPr>
        <p:blipFill rotWithShape="1">
          <a:blip r:embed="rId14" cstate="print">
            <a:extLst>
              <a:ext uri="{28A0092B-C50C-407E-A947-70E740481C1C}">
                <a14:useLocalDpi xmlns:a14="http://schemas.microsoft.com/office/drawing/2010/main" val="0"/>
              </a:ext>
            </a:extLst>
          </a:blip>
          <a:srcRect r="1832"/>
          <a:stretch/>
        </p:blipFill>
        <p:spPr>
          <a:xfrm>
            <a:off x="-7810" y="0"/>
            <a:ext cx="6733880" cy="1205865"/>
          </a:xfrm>
          <a:prstGeom prst="rect">
            <a:avLst/>
          </a:prstGeom>
        </p:spPr>
      </p:pic>
      <p:sp>
        <p:nvSpPr>
          <p:cNvPr id="2" name="Title Placeholder 1"/>
          <p:cNvSpPr>
            <a:spLocks noGrp="1"/>
          </p:cNvSpPr>
          <p:nvPr>
            <p:ph type="title"/>
          </p:nvPr>
        </p:nvSpPr>
        <p:spPr>
          <a:xfrm>
            <a:off x="3021873" y="386633"/>
            <a:ext cx="8744755" cy="432597"/>
          </a:xfrm>
          <a:prstGeom prst="rect">
            <a:avLst/>
          </a:prstGeom>
        </p:spPr>
        <p:txBody>
          <a:bodyPr vert="horz" lIns="0" tIns="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432000" y="1764001"/>
            <a:ext cx="11341259" cy="409527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Slide Number Placeholder 5"/>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a:p>
        </p:txBody>
      </p:sp>
      <p:sp>
        <p:nvSpPr>
          <p:cNvPr id="11" name="Footer Placeholder 4">
            <a:extLst>
              <a:ext uri="{FF2B5EF4-FFF2-40B4-BE49-F238E27FC236}">
                <a16:creationId xmlns:a16="http://schemas.microsoft.com/office/drawing/2014/main" id="{28CCBD7A-E7B5-48D8-8E8C-3089BE6885EA}"/>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p>
        </p:txBody>
      </p:sp>
    </p:spTree>
    <p:extLst>
      <p:ext uri="{BB962C8B-B14F-4D97-AF65-F5344CB8AC3E}">
        <p14:creationId xmlns:p14="http://schemas.microsoft.com/office/powerpoint/2010/main" val="78531700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4" r:id="rId11"/>
  </p:sldLayoutIdLst>
  <p:hf hdr="0" dt="0"/>
  <p:txStyles>
    <p:titleStyle>
      <a:lvl1pPr algn="l" defTabSz="1218804" rtl="0" eaLnBrk="1" latinLnBrk="0" hangingPunct="1">
        <a:lnSpc>
          <a:spcPts val="37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800" kern="1200" baseline="0">
          <a:solidFill>
            <a:schemeClr val="tx1"/>
          </a:solidFill>
          <a:latin typeface="+mn-lt"/>
          <a:ea typeface="+mn-ea"/>
          <a:cs typeface="Arial" pitchFamily="34" charset="0"/>
        </a:defRPr>
      </a:lvl1pPr>
      <a:lvl2pPr marL="239922" indent="-239922" algn="l" defTabSz="1218804" rtl="0" eaLnBrk="1" latinLnBrk="0" hangingPunct="1">
        <a:lnSpc>
          <a:spcPts val="223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2pPr>
      <a:lvl3pPr marL="47984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3pPr>
      <a:lvl4pPr marL="719766"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4pPr>
      <a:lvl5pPr marL="959688"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baseline="0">
          <a:solidFill>
            <a:schemeClr val="tx1"/>
          </a:solidFill>
          <a:latin typeface="+mn-lt"/>
          <a:ea typeface="+mn-ea"/>
          <a:cs typeface="Arial" pitchFamily="34" charset="0"/>
        </a:defRPr>
      </a:lvl5pPr>
      <a:lvl6pPr marL="1199610"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6pPr>
      <a:lvl7pPr marL="1439532"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7pPr>
      <a:lvl8pPr marL="1679454"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8pPr>
      <a:lvl9pPr marL="1919376"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3">
          <p15:clr>
            <a:srgbClr val="F26B43"/>
          </p15:clr>
        </p15:guide>
        <p15:guide id="2" pos="742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0C9E7823-80CA-4FB1-9AEE-986A377F686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FFBBA359-0E4E-45BC-B389-550B84FD7B4A}"/>
              </a:ext>
            </a:extLst>
          </p:cNvPr>
          <p:cNvPicPr/>
          <p:nvPr/>
        </p:nvPicPr>
        <p:blipFill rotWithShape="1">
          <a:blip r:embed="rId13" cstate="print">
            <a:extLst>
              <a:ext uri="{28A0092B-C50C-407E-A947-70E740481C1C}">
                <a14:useLocalDpi xmlns:a14="http://schemas.microsoft.com/office/drawing/2010/main" val="0"/>
              </a:ext>
            </a:extLst>
          </a:blip>
          <a:srcRect r="1832"/>
          <a:stretch/>
        </p:blipFill>
        <p:spPr>
          <a:xfrm>
            <a:off x="-7810" y="0"/>
            <a:ext cx="6733880" cy="1205865"/>
          </a:xfrm>
          <a:prstGeom prst="rect">
            <a:avLst/>
          </a:prstGeom>
        </p:spPr>
      </p:pic>
      <p:sp>
        <p:nvSpPr>
          <p:cNvPr id="2" name="Title Placeholder 1"/>
          <p:cNvSpPr>
            <a:spLocks noGrp="1"/>
          </p:cNvSpPr>
          <p:nvPr>
            <p:ph type="title"/>
          </p:nvPr>
        </p:nvSpPr>
        <p:spPr>
          <a:xfrm>
            <a:off x="3021873" y="386633"/>
            <a:ext cx="8744755" cy="432597"/>
          </a:xfrm>
          <a:prstGeom prst="rect">
            <a:avLst/>
          </a:prstGeom>
        </p:spPr>
        <p:txBody>
          <a:bodyPr vert="horz" lIns="0" tIns="0" rIns="0" bIns="0" rtlCol="0" anchor="t">
            <a:no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432000" y="1764001"/>
            <a:ext cx="11341259" cy="409527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Slide Number Placeholder 5"/>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11" name="Footer Placeholder 4">
            <a:extLst>
              <a:ext uri="{FF2B5EF4-FFF2-40B4-BE49-F238E27FC236}">
                <a16:creationId xmlns:a16="http://schemas.microsoft.com/office/drawing/2014/main" id="{28CCBD7A-E7B5-48D8-8E8C-3089BE6885EA}"/>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pic>
        <p:nvPicPr>
          <p:cNvPr id="9" name="Picture 8" descr="Text&#10;&#10;Description automatically generated">
            <a:extLst>
              <a:ext uri="{FF2B5EF4-FFF2-40B4-BE49-F238E27FC236}">
                <a16:creationId xmlns:a16="http://schemas.microsoft.com/office/drawing/2014/main" id="{03C3E1EC-755C-212E-5AF3-4C4300D31058}"/>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F9284D5C-4E81-632E-B555-098246757092}"/>
              </a:ext>
            </a:extLst>
          </p:cNvPr>
          <p:cNvPicPr/>
          <p:nvPr userDrawn="1"/>
        </p:nvPicPr>
        <p:blipFill rotWithShape="1">
          <a:blip r:embed="rId13" cstate="print">
            <a:extLst>
              <a:ext uri="{28A0092B-C50C-407E-A947-70E740481C1C}">
                <a14:useLocalDpi xmlns:a14="http://schemas.microsoft.com/office/drawing/2010/main" val="0"/>
              </a:ext>
            </a:extLst>
          </a:blip>
          <a:srcRect r="1832"/>
          <a:stretch/>
        </p:blipFill>
        <p:spPr>
          <a:xfrm>
            <a:off x="-7810" y="0"/>
            <a:ext cx="6733880" cy="1205865"/>
          </a:xfrm>
          <a:prstGeom prst="rect">
            <a:avLst/>
          </a:prstGeom>
        </p:spPr>
      </p:pic>
    </p:spTree>
    <p:extLst>
      <p:ext uri="{BB962C8B-B14F-4D97-AF65-F5344CB8AC3E}">
        <p14:creationId xmlns:p14="http://schemas.microsoft.com/office/powerpoint/2010/main" val="31685915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hf hdr="0" dt="0"/>
  <p:txStyles>
    <p:titleStyle>
      <a:lvl1pPr algn="l" defTabSz="1218804" rtl="0" eaLnBrk="1" latinLnBrk="0" hangingPunct="1">
        <a:lnSpc>
          <a:spcPts val="37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800" kern="1200" baseline="0">
          <a:solidFill>
            <a:schemeClr val="tx1"/>
          </a:solidFill>
          <a:latin typeface="+mn-lt"/>
          <a:ea typeface="+mn-ea"/>
          <a:cs typeface="Arial" pitchFamily="34" charset="0"/>
        </a:defRPr>
      </a:lvl1pPr>
      <a:lvl2pPr marL="239922" indent="-239922" algn="l" defTabSz="1218804" rtl="0" eaLnBrk="1" latinLnBrk="0" hangingPunct="1">
        <a:lnSpc>
          <a:spcPts val="223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2pPr>
      <a:lvl3pPr marL="47984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3pPr>
      <a:lvl4pPr marL="719766"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4pPr>
      <a:lvl5pPr marL="959688"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baseline="0">
          <a:solidFill>
            <a:schemeClr val="tx1"/>
          </a:solidFill>
          <a:latin typeface="+mn-lt"/>
          <a:ea typeface="+mn-ea"/>
          <a:cs typeface="Arial" pitchFamily="34" charset="0"/>
        </a:defRPr>
      </a:lvl5pPr>
      <a:lvl6pPr marL="1199610"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6pPr>
      <a:lvl7pPr marL="1439532"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7pPr>
      <a:lvl8pPr marL="1679454"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8pPr>
      <a:lvl9pPr marL="1919376"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173">
          <p15:clr>
            <a:srgbClr val="F26B43"/>
          </p15:clr>
        </p15:guide>
        <p15:guide id="4" pos="742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2C95197-381E-4F9D-BD7C-77CF886316C4}"/>
              </a:ext>
            </a:extLst>
          </p:cNvPr>
          <p:cNvGraphicFramePr>
            <a:graphicFrameLocks noChangeAspect="1"/>
          </p:cNvGraphicFramePr>
          <p:nvPr userDrawn="1">
            <p:custDataLst>
              <p:tags r:id="rId12"/>
            </p:custDataLst>
            <p:extLst>
              <p:ext uri="{D42A27DB-BD31-4B8C-83A1-F6EECF244321}">
                <p14:modId xmlns:p14="http://schemas.microsoft.com/office/powerpoint/2010/main" val="3887376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95" imgH="394" progId="TCLayout.ActiveDocument.1">
                  <p:embed/>
                </p:oleObj>
              </mc:Choice>
              <mc:Fallback>
                <p:oleObj name="think-cell Slide" r:id="rId13" imgW="395" imgH="394" progId="TCLayout.ActiveDocument.1">
                  <p:embed/>
                  <p:pic>
                    <p:nvPicPr>
                      <p:cNvPr id="5" name="Object 4" hidden="1">
                        <a:extLst>
                          <a:ext uri="{FF2B5EF4-FFF2-40B4-BE49-F238E27FC236}">
                            <a16:creationId xmlns:a16="http://schemas.microsoft.com/office/drawing/2014/main" id="{92C95197-381E-4F9D-BD7C-77CF886316C4}"/>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8" name="Picture 7" descr="A picture containing background pattern&#10;&#10;Description automatically generated">
            <a:extLst>
              <a:ext uri="{FF2B5EF4-FFF2-40B4-BE49-F238E27FC236}">
                <a16:creationId xmlns:a16="http://schemas.microsoft.com/office/drawing/2014/main" id="{FFBBA359-0E4E-45BC-B389-550B84FD7B4A}"/>
              </a:ext>
            </a:extLst>
          </p:cNvPr>
          <p:cNvPicPr/>
          <p:nvPr userDrawn="1"/>
        </p:nvPicPr>
        <p:blipFill rotWithShape="1">
          <a:blip r:embed="rId15" cstate="print">
            <a:extLst>
              <a:ext uri="{28A0092B-C50C-407E-A947-70E740481C1C}">
                <a14:useLocalDpi xmlns:a14="http://schemas.microsoft.com/office/drawing/2010/main" val="0"/>
              </a:ext>
            </a:extLst>
          </a:blip>
          <a:srcRect r="1832"/>
          <a:stretch/>
        </p:blipFill>
        <p:spPr>
          <a:xfrm>
            <a:off x="-7810" y="0"/>
            <a:ext cx="6733880" cy="1205865"/>
          </a:xfrm>
          <a:prstGeom prst="rect">
            <a:avLst/>
          </a:prstGeom>
        </p:spPr>
      </p:pic>
      <p:sp>
        <p:nvSpPr>
          <p:cNvPr id="2" name="Title Placeholder 1"/>
          <p:cNvSpPr>
            <a:spLocks noGrp="1"/>
          </p:cNvSpPr>
          <p:nvPr>
            <p:ph type="title"/>
          </p:nvPr>
        </p:nvSpPr>
        <p:spPr>
          <a:xfrm>
            <a:off x="3021873" y="386633"/>
            <a:ext cx="8744755" cy="432597"/>
          </a:xfrm>
          <a:prstGeom prst="rect">
            <a:avLst/>
          </a:prstGeom>
        </p:spPr>
        <p:txBody>
          <a:bodyPr vert="horz" lIns="0" tIns="0" rIns="0" bIns="0" rtlCol="0" anchor="t">
            <a:no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432000" y="1764001"/>
            <a:ext cx="11341259" cy="409527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Slide Number Placeholder 5"/>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pic>
        <p:nvPicPr>
          <p:cNvPr id="9" name="Picture 8" descr="Logo&#10;&#10;Description automatically generated">
            <a:extLst>
              <a:ext uri="{FF2B5EF4-FFF2-40B4-BE49-F238E27FC236}">
                <a16:creationId xmlns:a16="http://schemas.microsoft.com/office/drawing/2014/main" id="{7A095A31-1486-4EEB-8E34-9D33EFE0C631}"/>
              </a:ext>
            </a:extLst>
          </p:cNvPr>
          <p:cNvPicPr/>
          <p:nvPr userDrawn="1"/>
        </p:nvPicPr>
        <p:blipFill>
          <a:blip r:embed="rId16" cstate="print">
            <a:extLst>
              <a:ext uri="{28A0092B-C50C-407E-A947-70E740481C1C}">
                <a14:useLocalDpi xmlns:a14="http://schemas.microsoft.com/office/drawing/2010/main" val="0"/>
              </a:ext>
            </a:extLst>
          </a:blip>
          <a:stretch>
            <a:fillRect/>
          </a:stretch>
        </p:blipFill>
        <p:spPr>
          <a:xfrm>
            <a:off x="10516429" y="6047232"/>
            <a:ext cx="1256847" cy="664444"/>
          </a:xfrm>
          <a:prstGeom prst="rect">
            <a:avLst/>
          </a:prstGeom>
        </p:spPr>
      </p:pic>
      <p:sp>
        <p:nvSpPr>
          <p:cNvPr id="11" name="Footer Placeholder 4">
            <a:extLst>
              <a:ext uri="{FF2B5EF4-FFF2-40B4-BE49-F238E27FC236}">
                <a16:creationId xmlns:a16="http://schemas.microsoft.com/office/drawing/2014/main" id="{28CCBD7A-E7B5-48D8-8E8C-3089BE6885EA}"/>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158106883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hf hdr="0" dt="0"/>
  <p:txStyles>
    <p:titleStyle>
      <a:lvl1pPr algn="l" defTabSz="1218804" rtl="0" eaLnBrk="1" latinLnBrk="0" hangingPunct="1">
        <a:lnSpc>
          <a:spcPts val="37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800" kern="1200" baseline="0">
          <a:solidFill>
            <a:schemeClr val="tx1"/>
          </a:solidFill>
          <a:latin typeface="+mn-lt"/>
          <a:ea typeface="+mn-ea"/>
          <a:cs typeface="Arial" pitchFamily="34" charset="0"/>
        </a:defRPr>
      </a:lvl1pPr>
      <a:lvl2pPr marL="239922" indent="-239922" algn="l" defTabSz="1218804" rtl="0" eaLnBrk="1" latinLnBrk="0" hangingPunct="1">
        <a:lnSpc>
          <a:spcPts val="223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2pPr>
      <a:lvl3pPr marL="47984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3pPr>
      <a:lvl4pPr marL="719766"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4pPr>
      <a:lvl5pPr marL="959688"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baseline="0">
          <a:solidFill>
            <a:schemeClr val="tx1"/>
          </a:solidFill>
          <a:latin typeface="+mn-lt"/>
          <a:ea typeface="+mn-ea"/>
          <a:cs typeface="Arial" pitchFamily="34" charset="0"/>
        </a:defRPr>
      </a:lvl5pPr>
      <a:lvl6pPr marL="1199610"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6pPr>
      <a:lvl7pPr marL="1439532"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7pPr>
      <a:lvl8pPr marL="167945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8pPr>
      <a:lvl9pPr marL="1919376"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2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0C9E7823-80CA-4FB1-9AEE-986A377F686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6819"/>
          <a:stretch/>
        </p:blipFill>
        <p:spPr>
          <a:xfrm>
            <a:off x="10117956" y="6272722"/>
            <a:ext cx="1648672" cy="324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FFBBA359-0E4E-45BC-B389-550B84FD7B4A}"/>
              </a:ext>
            </a:extLst>
          </p:cNvPr>
          <p:cNvPicPr/>
          <p:nvPr userDrawn="1"/>
        </p:nvPicPr>
        <p:blipFill rotWithShape="1">
          <a:blip r:embed="rId17" cstate="print">
            <a:extLst>
              <a:ext uri="{28A0092B-C50C-407E-A947-70E740481C1C}">
                <a14:useLocalDpi xmlns:a14="http://schemas.microsoft.com/office/drawing/2010/main" val="0"/>
              </a:ext>
            </a:extLst>
          </a:blip>
          <a:srcRect r="1832"/>
          <a:stretch/>
        </p:blipFill>
        <p:spPr>
          <a:xfrm>
            <a:off x="-7810" y="0"/>
            <a:ext cx="6733880" cy="1205865"/>
          </a:xfrm>
          <a:prstGeom prst="rect">
            <a:avLst/>
          </a:prstGeom>
        </p:spPr>
      </p:pic>
      <p:sp>
        <p:nvSpPr>
          <p:cNvPr id="2" name="Title Placeholder 1"/>
          <p:cNvSpPr>
            <a:spLocks noGrp="1"/>
          </p:cNvSpPr>
          <p:nvPr>
            <p:ph type="title"/>
          </p:nvPr>
        </p:nvSpPr>
        <p:spPr>
          <a:xfrm>
            <a:off x="3021873" y="386633"/>
            <a:ext cx="8744755" cy="432597"/>
          </a:xfrm>
          <a:prstGeom prst="rect">
            <a:avLst/>
          </a:prstGeom>
        </p:spPr>
        <p:txBody>
          <a:bodyPr vert="horz" lIns="0" tIns="0" rIns="0" bIns="0" rtlCol="0" anchor="t">
            <a:no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432000" y="1764001"/>
            <a:ext cx="11341259" cy="409527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Slide Number Placeholder 5"/>
          <p:cNvSpPr>
            <a:spLocks noGrp="1"/>
          </p:cNvSpPr>
          <p:nvPr>
            <p:ph type="sldNum" sz="quarter" idx="4"/>
          </p:nvPr>
        </p:nvSpPr>
        <p:spPr>
          <a:xfrm>
            <a:off x="432000" y="6465041"/>
            <a:ext cx="239229" cy="222326"/>
          </a:xfrm>
          <a:prstGeom prst="rect">
            <a:avLst/>
          </a:prstGeom>
        </p:spPr>
        <p:txBody>
          <a:bodyPr vert="horz" lIns="0" tIns="0" rIns="0" bIns="0" rtlCol="0" anchor="ctr"/>
          <a:lstStyle>
            <a:lvl1pPr algn="l">
              <a:defRPr lang="en-AU" sz="1000" smtClean="0">
                <a:solidFill>
                  <a:schemeClr val="tx2"/>
                </a:solidFill>
                <a:latin typeface="+mn-lt"/>
                <a:cs typeface="Arial" pitchFamily="34" charset="0"/>
              </a:defRPr>
            </a:lvl1pPr>
          </a:lstStyle>
          <a:p>
            <a:fld id="{CE1B70CE-F4BC-4B6F-A663-B479B5E51611}" type="slidenum">
              <a:rPr lang="en-AU" smtClean="0"/>
              <a:pPr/>
              <a:t>‹#›</a:t>
            </a:fld>
            <a:endParaRPr lang="en-AU" dirty="0"/>
          </a:p>
        </p:txBody>
      </p:sp>
      <p:sp>
        <p:nvSpPr>
          <p:cNvPr id="11" name="Footer Placeholder 4">
            <a:extLst>
              <a:ext uri="{FF2B5EF4-FFF2-40B4-BE49-F238E27FC236}">
                <a16:creationId xmlns:a16="http://schemas.microsoft.com/office/drawing/2014/main" id="{28CCBD7A-E7B5-48D8-8E8C-3089BE6885EA}"/>
              </a:ext>
            </a:extLst>
          </p:cNvPr>
          <p:cNvSpPr>
            <a:spLocks noGrp="1"/>
          </p:cNvSpPr>
          <p:nvPr>
            <p:ph type="ftr" sz="quarter" idx="3"/>
          </p:nvPr>
        </p:nvSpPr>
        <p:spPr>
          <a:xfrm>
            <a:off x="671229" y="6465041"/>
            <a:ext cx="5829816" cy="222326"/>
          </a:xfrm>
          <a:prstGeom prst="rect">
            <a:avLst/>
          </a:prstGeom>
        </p:spPr>
        <p:txBody>
          <a:bodyPr vert="horz" lIns="0" tIns="0" rIns="0" bIns="0" rtlCol="0" anchor="ctr"/>
          <a:lstStyle>
            <a:lvl1pPr algn="l">
              <a:defRPr sz="1050">
                <a:solidFill>
                  <a:schemeClr val="accent2"/>
                </a:solidFill>
              </a:defRPr>
            </a:lvl1pPr>
          </a:lstStyle>
          <a:p>
            <a:r>
              <a:rPr lang="en-AU" sz="1000"/>
              <a:t>SciDev | IChemE Webinar </a:t>
            </a:r>
            <a:endParaRPr lang="en-AU" sz="1000" dirty="0"/>
          </a:p>
        </p:txBody>
      </p:sp>
    </p:spTree>
    <p:extLst>
      <p:ext uri="{BB962C8B-B14F-4D97-AF65-F5344CB8AC3E}">
        <p14:creationId xmlns:p14="http://schemas.microsoft.com/office/powerpoint/2010/main" val="233582598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hf hdr="0" dt="0"/>
  <p:txStyles>
    <p:titleStyle>
      <a:lvl1pPr algn="l" defTabSz="1218804" rtl="0" eaLnBrk="1" latinLnBrk="0" hangingPunct="1">
        <a:lnSpc>
          <a:spcPts val="37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800" kern="1200" baseline="0">
          <a:solidFill>
            <a:schemeClr val="tx1"/>
          </a:solidFill>
          <a:latin typeface="+mn-lt"/>
          <a:ea typeface="+mn-ea"/>
          <a:cs typeface="Arial" pitchFamily="34" charset="0"/>
        </a:defRPr>
      </a:lvl1pPr>
      <a:lvl2pPr marL="239922" indent="-239922" algn="l" defTabSz="1218804" rtl="0" eaLnBrk="1" latinLnBrk="0" hangingPunct="1">
        <a:lnSpc>
          <a:spcPts val="223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2pPr>
      <a:lvl3pPr marL="47984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3pPr>
      <a:lvl4pPr marL="719766"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4pPr>
      <a:lvl5pPr marL="959688"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baseline="0">
          <a:solidFill>
            <a:schemeClr val="tx1"/>
          </a:solidFill>
          <a:latin typeface="+mn-lt"/>
          <a:ea typeface="+mn-ea"/>
          <a:cs typeface="Arial" pitchFamily="34" charset="0"/>
        </a:defRPr>
      </a:lvl5pPr>
      <a:lvl6pPr marL="1199610"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6pPr>
      <a:lvl7pPr marL="1439532"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7pPr>
      <a:lvl8pPr marL="1679454"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8pPr>
      <a:lvl9pPr marL="1919376" indent="-239922" algn="l" defTabSz="1218804" rtl="0" eaLnBrk="1" latinLnBrk="0" hangingPunct="1">
        <a:lnSpc>
          <a:spcPts val="1919"/>
        </a:lnSpc>
        <a:spcBef>
          <a:spcPts val="0"/>
        </a:spcBef>
        <a:spcAft>
          <a:spcPts val="756"/>
        </a:spcAft>
        <a:buClr>
          <a:schemeClr val="accent2"/>
        </a:buClr>
        <a:buSzPct val="100000"/>
        <a:buFont typeface="Courier New" panose="02070309020205020404" pitchFamily="49" charset="0"/>
        <a:buChar char="–"/>
        <a:defRPr sz="18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3">
          <p15:clr>
            <a:srgbClr val="F26B43"/>
          </p15:clr>
        </p15:guide>
        <p15:guide id="2" pos="742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421200"/>
            <a:ext cx="11234469" cy="878400"/>
          </a:xfrm>
          <a:prstGeom prst="rect">
            <a:avLst/>
          </a:prstGeom>
        </p:spPr>
        <p:txBody>
          <a:bodyPr vert="horz" lIns="0" tIns="7200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349200" y="1800000"/>
            <a:ext cx="11234469" cy="3960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E36D8BAC-9FD7-61E4-3B6A-84131380AE94}"/>
              </a:ext>
            </a:extLst>
          </p:cNvPr>
          <p:cNvSpPr>
            <a:spLocks noGrp="1"/>
          </p:cNvSpPr>
          <p:nvPr>
            <p:ph type="ftr" sz="quarter" idx="3"/>
          </p:nvPr>
        </p:nvSpPr>
        <p:spPr>
          <a:xfrm>
            <a:off x="7725790" y="6570000"/>
            <a:ext cx="3549600" cy="169200"/>
          </a:xfrm>
          <a:prstGeom prst="rect">
            <a:avLst/>
          </a:prstGeom>
        </p:spPr>
        <p:txBody>
          <a:bodyPr vert="horz" lIns="0" tIns="0" rIns="0" bIns="0" rtlCol="0" anchor="b" anchorCtr="0"/>
          <a:lstStyle>
            <a:lvl1pPr algn="r">
              <a:defRPr sz="950">
                <a:solidFill>
                  <a:srgbClr val="2E3A3C"/>
                </a:solidFill>
              </a:defRPr>
            </a:lvl1pPr>
          </a:lstStyle>
          <a:p>
            <a:r>
              <a:rPr lang="en-AU"/>
              <a:t>SciDev | IChemE Webinar </a:t>
            </a:r>
          </a:p>
        </p:txBody>
      </p:sp>
      <p:sp>
        <p:nvSpPr>
          <p:cNvPr id="4" name="object 4">
            <a:extLst>
              <a:ext uri="{FF2B5EF4-FFF2-40B4-BE49-F238E27FC236}">
                <a16:creationId xmlns:a16="http://schemas.microsoft.com/office/drawing/2014/main" id="{5DAC3A46-1B00-D0BA-64DF-F68B84D5C30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6" name="Slide Number Placeholder 5"/>
          <p:cNvSpPr>
            <a:spLocks noGrp="1"/>
          </p:cNvSpPr>
          <p:nvPr>
            <p:ph type="sldNum" sz="quarter" idx="4"/>
          </p:nvPr>
        </p:nvSpPr>
        <p:spPr>
          <a:xfrm>
            <a:off x="11833200" y="6570000"/>
            <a:ext cx="248727" cy="169200"/>
          </a:xfrm>
          <a:prstGeom prst="rect">
            <a:avLst/>
          </a:prstGeom>
        </p:spPr>
        <p:txBody>
          <a:bodyPr vert="horz" lIns="0" tIns="0" rIns="0" bIns="0" rtlCol="0" anchor="b"/>
          <a:lstStyle>
            <a:lvl1pPr algn="r">
              <a:defRPr lang="en-AU" sz="1000" b="0" smtClean="0">
                <a:solidFill>
                  <a:schemeClr val="bg1"/>
                </a:solidFill>
                <a:latin typeface="+mj-lt"/>
                <a:cs typeface="Arial" pitchFamily="34" charset="0"/>
              </a:defRPr>
            </a:lvl1pPr>
          </a:lstStyle>
          <a:p>
            <a:fld id="{29D5CE74-914C-4689-99FC-1AEF49CE2B47}" type="slidenum">
              <a:rPr lang="en-AU" smtClean="0"/>
              <a:pPr/>
              <a:t>‹#›</a:t>
            </a:fld>
            <a:endParaRPr lang="en-AU"/>
          </a:p>
        </p:txBody>
      </p:sp>
      <p:pic>
        <p:nvPicPr>
          <p:cNvPr id="5" name="object 2">
            <a:extLst>
              <a:ext uri="{FF2B5EF4-FFF2-40B4-BE49-F238E27FC236}">
                <a16:creationId xmlns:a16="http://schemas.microsoft.com/office/drawing/2014/main" id="{A363D536-055D-AEEF-7270-0A4E6907B170}"/>
              </a:ext>
            </a:extLst>
          </p:cNvPr>
          <p:cNvPicPr/>
          <p:nvPr userDrawn="1"/>
        </p:nvPicPr>
        <p:blipFill>
          <a:blip r:embed="rId31"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359550503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Lst>
  <p:hf hdr="0" dt="0"/>
  <p:txStyles>
    <p:title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421200"/>
            <a:ext cx="11234469" cy="878400"/>
          </a:xfrm>
          <a:prstGeom prst="rect">
            <a:avLst/>
          </a:prstGeom>
        </p:spPr>
        <p:txBody>
          <a:bodyPr vert="horz" lIns="0" tIns="7200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349200" y="1800000"/>
            <a:ext cx="11234469" cy="3960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2" name="Footer Placeholder 4">
            <a:extLst>
              <a:ext uri="{FF2B5EF4-FFF2-40B4-BE49-F238E27FC236}">
                <a16:creationId xmlns:a16="http://schemas.microsoft.com/office/drawing/2014/main" id="{E36D8BAC-9FD7-61E4-3B6A-84131380AE94}"/>
              </a:ext>
            </a:extLst>
          </p:cNvPr>
          <p:cNvSpPr>
            <a:spLocks noGrp="1"/>
          </p:cNvSpPr>
          <p:nvPr>
            <p:ph type="ftr" sz="quarter" idx="3"/>
          </p:nvPr>
        </p:nvSpPr>
        <p:spPr>
          <a:xfrm>
            <a:off x="7725790" y="6570000"/>
            <a:ext cx="3549600" cy="169200"/>
          </a:xfrm>
          <a:prstGeom prst="rect">
            <a:avLst/>
          </a:prstGeom>
        </p:spPr>
        <p:txBody>
          <a:bodyPr vert="horz" lIns="0" tIns="0" rIns="0" bIns="0" rtlCol="0" anchor="b" anchorCtr="0"/>
          <a:lstStyle>
            <a:lvl1pPr algn="r">
              <a:defRPr sz="950">
                <a:solidFill>
                  <a:srgbClr val="2E3A3C"/>
                </a:solidFill>
              </a:defRPr>
            </a:lvl1pPr>
          </a:lstStyle>
          <a:p>
            <a:r>
              <a:rPr lang="en-AU"/>
              <a:t>SciDev | IChemE Webinar </a:t>
            </a:r>
          </a:p>
        </p:txBody>
      </p:sp>
      <p:sp>
        <p:nvSpPr>
          <p:cNvPr id="4" name="object 4">
            <a:extLst>
              <a:ext uri="{FF2B5EF4-FFF2-40B4-BE49-F238E27FC236}">
                <a16:creationId xmlns:a16="http://schemas.microsoft.com/office/drawing/2014/main" id="{5DAC3A46-1B00-D0BA-64DF-F68B84D5C309}"/>
              </a:ext>
            </a:extLst>
          </p:cNvPr>
          <p:cNvSpPr/>
          <p:nvPr userDrawn="1"/>
        </p:nvSpPr>
        <p:spPr>
          <a:xfrm>
            <a:off x="11451595" y="6129300"/>
            <a:ext cx="740405" cy="730369"/>
          </a:xfrm>
          <a:custGeom>
            <a:avLst/>
            <a:gdLst/>
            <a:ahLst/>
            <a:cxnLst/>
            <a:rect l="l" t="t" r="r" b="b"/>
            <a:pathLst>
              <a:path w="658495" h="628650">
                <a:moveTo>
                  <a:pt x="658139" y="0"/>
                </a:moveTo>
                <a:lnTo>
                  <a:pt x="0" y="628205"/>
                </a:lnTo>
                <a:lnTo>
                  <a:pt x="658139" y="628205"/>
                </a:lnTo>
                <a:lnTo>
                  <a:pt x="658139" y="0"/>
                </a:lnTo>
                <a:close/>
              </a:path>
            </a:pathLst>
          </a:custGeom>
          <a:solidFill>
            <a:srgbClr val="2C92AD"/>
          </a:solidFill>
        </p:spPr>
        <p:txBody>
          <a:bodyPr wrap="square" lIns="0" tIns="0" rIns="0" bIns="0" rtlCol="0"/>
          <a:lstStyle/>
          <a:p>
            <a:endParaRPr/>
          </a:p>
        </p:txBody>
      </p:sp>
      <p:sp>
        <p:nvSpPr>
          <p:cNvPr id="6" name="Slide Number Placeholder 5"/>
          <p:cNvSpPr>
            <a:spLocks noGrp="1"/>
          </p:cNvSpPr>
          <p:nvPr>
            <p:ph type="sldNum" sz="quarter" idx="4"/>
          </p:nvPr>
        </p:nvSpPr>
        <p:spPr>
          <a:xfrm>
            <a:off x="11833200" y="6570000"/>
            <a:ext cx="248727" cy="169200"/>
          </a:xfrm>
          <a:prstGeom prst="rect">
            <a:avLst/>
          </a:prstGeom>
        </p:spPr>
        <p:txBody>
          <a:bodyPr vert="horz" lIns="0" tIns="0" rIns="0" bIns="0" rtlCol="0" anchor="b"/>
          <a:lstStyle>
            <a:lvl1pPr algn="r">
              <a:defRPr lang="en-AU" sz="1000" b="0" smtClean="0">
                <a:solidFill>
                  <a:schemeClr val="bg1"/>
                </a:solidFill>
                <a:latin typeface="+mj-lt"/>
                <a:cs typeface="Arial" pitchFamily="34" charset="0"/>
              </a:defRPr>
            </a:lvl1pPr>
          </a:lstStyle>
          <a:p>
            <a:fld id="{29D5CE74-914C-4689-99FC-1AEF49CE2B47}" type="slidenum">
              <a:rPr lang="en-AU" smtClean="0"/>
              <a:pPr/>
              <a:t>‹#›</a:t>
            </a:fld>
            <a:endParaRPr lang="en-AU"/>
          </a:p>
        </p:txBody>
      </p:sp>
      <p:pic>
        <p:nvPicPr>
          <p:cNvPr id="5" name="object 2">
            <a:extLst>
              <a:ext uri="{FF2B5EF4-FFF2-40B4-BE49-F238E27FC236}">
                <a16:creationId xmlns:a16="http://schemas.microsoft.com/office/drawing/2014/main" id="{A363D536-055D-AEEF-7270-0A4E6907B170}"/>
              </a:ext>
            </a:extLst>
          </p:cNvPr>
          <p:cNvPicPr/>
          <p:nvPr userDrawn="1"/>
        </p:nvPicPr>
        <p:blipFill>
          <a:blip r:embed="rId31" cstate="screen">
            <a:extLst>
              <a:ext uri="{28A0092B-C50C-407E-A947-70E740481C1C}">
                <a14:useLocalDpi xmlns:a14="http://schemas.microsoft.com/office/drawing/2010/main"/>
              </a:ext>
            </a:extLst>
          </a:blip>
          <a:stretch>
            <a:fillRect/>
          </a:stretch>
        </p:blipFill>
        <p:spPr>
          <a:xfrm>
            <a:off x="350419" y="6393363"/>
            <a:ext cx="1319360" cy="260112"/>
          </a:xfrm>
          <a:prstGeom prst="rect">
            <a:avLst/>
          </a:prstGeom>
        </p:spPr>
      </p:pic>
    </p:spTree>
    <p:extLst>
      <p:ext uri="{BB962C8B-B14F-4D97-AF65-F5344CB8AC3E}">
        <p14:creationId xmlns:p14="http://schemas.microsoft.com/office/powerpoint/2010/main" val="184432736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Lst>
  <p:hf hdr="0" dt="0"/>
  <p:txStyles>
    <p:title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p:titleStyle>
    <p:body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fif"/><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1.pn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134.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13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hart" Target="../charts/chart12.xml"/><Relationship Id="rId2" Type="http://schemas.openxmlformats.org/officeDocument/2006/relationships/notesSlide" Target="../notesSlides/notesSlide5.xml"/><Relationship Id="rId1" Type="http://schemas.openxmlformats.org/officeDocument/2006/relationships/slideLayout" Target="../slideLayouts/slideLayout135.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4.jpeg"/><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5.jpeg"/><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6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08.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0.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3.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hyperlink" Target="mailto:Quinn.Smith@SciDevltd.com" TargetMode="External"/><Relationship Id="rId2" Type="http://schemas.openxmlformats.org/officeDocument/2006/relationships/hyperlink" Target="mailto:john.wilson@scidevltd.com" TargetMode="External"/><Relationship Id="rId1" Type="http://schemas.openxmlformats.org/officeDocument/2006/relationships/slideLayout" Target="../slideLayouts/slideLayout180.xml"/><Relationship Id="rId4" Type="http://schemas.openxmlformats.org/officeDocument/2006/relationships/hyperlink" Target="mailto:adam.farahani@scidevltd.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5.svg"/><Relationship Id="rId12" Type="http://schemas.microsoft.com/office/2007/relationships/hdphoto" Target="../media/hdphoto3.wdp"/><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svg"/><Relationship Id="rId1" Type="http://schemas.openxmlformats.org/officeDocument/2006/relationships/slideLayout" Target="../slideLayouts/slideLayout12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jpeg"/><Relationship Id="rId15" Type="http://schemas.openxmlformats.org/officeDocument/2006/relationships/image" Target="../media/image31.png"/><Relationship Id="rId10" Type="http://schemas.openxmlformats.org/officeDocument/2006/relationships/image" Target="../media/image27.svg"/><Relationship Id="rId4" Type="http://schemas.microsoft.com/office/2007/relationships/hdphoto" Target="../media/hdphoto2.wdp"/><Relationship Id="rId9" Type="http://schemas.openxmlformats.org/officeDocument/2006/relationships/image" Target="../media/image26.png"/><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png"/><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CAC582B-86DA-AA5A-48B5-9F2AC609F93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818" b="6818"/>
          <a:stretch/>
        </p:blipFill>
        <p:spPr>
          <a:xfrm>
            <a:off x="2052" y="0"/>
            <a:ext cx="12246015" cy="7050710"/>
          </a:xfrm>
        </p:spPr>
      </p:pic>
      <p:sp>
        <p:nvSpPr>
          <p:cNvPr id="2" name="Title 1">
            <a:extLst>
              <a:ext uri="{FF2B5EF4-FFF2-40B4-BE49-F238E27FC236}">
                <a16:creationId xmlns:a16="http://schemas.microsoft.com/office/drawing/2014/main" id="{C931F8F4-33CC-FE98-3715-EF5A7ECCE867}"/>
              </a:ext>
            </a:extLst>
          </p:cNvPr>
          <p:cNvSpPr>
            <a:spLocks noGrp="1"/>
          </p:cNvSpPr>
          <p:nvPr>
            <p:ph type="title"/>
          </p:nvPr>
        </p:nvSpPr>
        <p:spPr>
          <a:xfrm>
            <a:off x="1278274" y="2660480"/>
            <a:ext cx="4995555" cy="1729750"/>
          </a:xfrm>
        </p:spPr>
        <p:txBody>
          <a:bodyPr/>
          <a:lstStyle/>
          <a:p>
            <a:r>
              <a:rPr lang="en-US" sz="2800" b="1" i="0" u="none" strike="noStrike" dirty="0">
                <a:solidFill>
                  <a:srgbClr val="000000"/>
                </a:solidFill>
                <a:effectLst/>
                <a:latin typeface="Arial" panose="020B0604020202020204" pitchFamily="34" charset="0"/>
              </a:rPr>
              <a:t>PFAS Remediation: Navigating Challenges, Exploring Technologies, and Envisioning the Future.</a:t>
            </a:r>
            <a:endParaRPr lang="en-US" sz="2800" b="1" dirty="0">
              <a:cs typeface="Arial"/>
            </a:endParaRPr>
          </a:p>
        </p:txBody>
      </p:sp>
      <p:sp>
        <p:nvSpPr>
          <p:cNvPr id="4" name="Text Placeholder 3">
            <a:extLst>
              <a:ext uri="{FF2B5EF4-FFF2-40B4-BE49-F238E27FC236}">
                <a16:creationId xmlns:a16="http://schemas.microsoft.com/office/drawing/2014/main" id="{09DEC7E2-A266-CA33-01AE-7F32A4401361}"/>
              </a:ext>
            </a:extLst>
          </p:cNvPr>
          <p:cNvSpPr>
            <a:spLocks noGrp="1"/>
          </p:cNvSpPr>
          <p:nvPr>
            <p:ph type="body" sz="quarter" idx="11"/>
          </p:nvPr>
        </p:nvSpPr>
        <p:spPr>
          <a:xfrm>
            <a:off x="1278274" y="4607395"/>
            <a:ext cx="4995555" cy="509004"/>
          </a:xfrm>
        </p:spPr>
        <p:txBody>
          <a:bodyPr/>
          <a:lstStyle/>
          <a:p>
            <a:pPr>
              <a:lnSpc>
                <a:spcPct val="100000"/>
              </a:lnSpc>
            </a:pPr>
            <a:endParaRPr lang="en-US" dirty="0"/>
          </a:p>
          <a:p>
            <a:pPr>
              <a:lnSpc>
                <a:spcPct val="100000"/>
              </a:lnSpc>
            </a:pPr>
            <a:r>
              <a:rPr lang="en-US" dirty="0"/>
              <a:t>Adam Farahani</a:t>
            </a:r>
          </a:p>
          <a:p>
            <a:pPr>
              <a:lnSpc>
                <a:spcPct val="100000"/>
              </a:lnSpc>
            </a:pPr>
            <a:endParaRPr lang="en-US" dirty="0"/>
          </a:p>
          <a:p>
            <a:pPr>
              <a:lnSpc>
                <a:spcPct val="100000"/>
              </a:lnSpc>
            </a:pPr>
            <a:r>
              <a:rPr lang="en-US" sz="1200" dirty="0"/>
              <a:t>March 2024</a:t>
            </a:r>
          </a:p>
        </p:txBody>
      </p:sp>
      <p:sp>
        <p:nvSpPr>
          <p:cNvPr id="6" name="Slide Number Placeholder 5">
            <a:extLst>
              <a:ext uri="{FF2B5EF4-FFF2-40B4-BE49-F238E27FC236}">
                <a16:creationId xmlns:a16="http://schemas.microsoft.com/office/drawing/2014/main" id="{63EA73AD-7DAE-79A7-9A2D-B37C8B19D7A0}"/>
              </a:ext>
            </a:extLst>
          </p:cNvPr>
          <p:cNvSpPr>
            <a:spLocks noGrp="1"/>
          </p:cNvSpPr>
          <p:nvPr>
            <p:ph type="sldNum" sz="quarter" idx="14"/>
          </p:nvPr>
        </p:nvSpPr>
        <p:spPr/>
        <p:txBody>
          <a:bodyPr/>
          <a:lstStyle/>
          <a:p>
            <a:fld id="{29D5CE74-914C-4689-99FC-1AEF49CE2B47}" type="slidenum">
              <a:rPr lang="en-AU" smtClean="0"/>
              <a:pPr/>
              <a:t>1</a:t>
            </a:fld>
            <a:endParaRPr lang="en-AU"/>
          </a:p>
        </p:txBody>
      </p:sp>
      <p:sp>
        <p:nvSpPr>
          <p:cNvPr id="3" name="Footer Placeholder 2">
            <a:extLst>
              <a:ext uri="{FF2B5EF4-FFF2-40B4-BE49-F238E27FC236}">
                <a16:creationId xmlns:a16="http://schemas.microsoft.com/office/drawing/2014/main" id="{371AAA89-162B-E96E-69D3-D496812299BF}"/>
              </a:ext>
            </a:extLst>
          </p:cNvPr>
          <p:cNvSpPr>
            <a:spLocks noGrp="1"/>
          </p:cNvSpPr>
          <p:nvPr>
            <p:ph type="ftr" sz="quarter" idx="13"/>
          </p:nvPr>
        </p:nvSpPr>
        <p:spPr/>
        <p:txBody>
          <a:bodyPr/>
          <a:lstStyle/>
          <a:p>
            <a:r>
              <a:rPr lang="en-AU"/>
              <a:t>SciDev | IChemE Webinar </a:t>
            </a:r>
          </a:p>
        </p:txBody>
      </p:sp>
    </p:spTree>
    <p:extLst>
      <p:ext uri="{BB962C8B-B14F-4D97-AF65-F5344CB8AC3E}">
        <p14:creationId xmlns:p14="http://schemas.microsoft.com/office/powerpoint/2010/main" val="4061682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AD930919-ACAB-CED2-4A05-66E2A8DE658D}"/>
              </a:ext>
            </a:extLst>
          </p:cNvPr>
          <p:cNvSpPr>
            <a:spLocks noGrp="1"/>
          </p:cNvSpPr>
          <p:nvPr>
            <p:ph type="sldNum" sz="quarter" idx="12"/>
          </p:nvPr>
        </p:nvSpPr>
        <p:spPr/>
        <p:txBody>
          <a:bodyPr/>
          <a:lstStyle/>
          <a:p>
            <a:fld id="{29D5CE74-914C-4689-99FC-1AEF49CE2B47}" type="slidenum">
              <a:rPr lang="en-AU" smtClean="0"/>
              <a:pPr/>
              <a:t>10</a:t>
            </a:fld>
            <a:endParaRPr lang="en-AU"/>
          </a:p>
        </p:txBody>
      </p:sp>
      <p:sp>
        <p:nvSpPr>
          <p:cNvPr id="16" name="Title 15">
            <a:extLst>
              <a:ext uri="{FF2B5EF4-FFF2-40B4-BE49-F238E27FC236}">
                <a16:creationId xmlns:a16="http://schemas.microsoft.com/office/drawing/2014/main" id="{704D2B1D-2F82-8C41-2D62-E529610D448F}"/>
              </a:ext>
            </a:extLst>
          </p:cNvPr>
          <p:cNvSpPr>
            <a:spLocks noGrp="1"/>
          </p:cNvSpPr>
          <p:nvPr>
            <p:ph type="title"/>
          </p:nvPr>
        </p:nvSpPr>
        <p:spPr/>
        <p:txBody>
          <a:bodyPr/>
          <a:lstStyle/>
          <a:p>
            <a:r>
              <a:rPr lang="en-US" dirty="0"/>
              <a:t>Treatment &amp; Degradation Technologies SWOT Analysis</a:t>
            </a:r>
            <a:br>
              <a:rPr lang="en-AU" dirty="0"/>
            </a:br>
            <a:endParaRPr lang="en-AU" dirty="0"/>
          </a:p>
        </p:txBody>
      </p:sp>
      <p:sp>
        <p:nvSpPr>
          <p:cNvPr id="4" name="Footer Placeholder 3">
            <a:extLst>
              <a:ext uri="{FF2B5EF4-FFF2-40B4-BE49-F238E27FC236}">
                <a16:creationId xmlns:a16="http://schemas.microsoft.com/office/drawing/2014/main" id="{FDBEEC11-04D0-11AC-22FF-3CA00DF1CE26}"/>
              </a:ext>
            </a:extLst>
          </p:cNvPr>
          <p:cNvSpPr>
            <a:spLocks noGrp="1"/>
          </p:cNvSpPr>
          <p:nvPr>
            <p:ph type="ftr" sz="quarter" idx="13"/>
          </p:nvPr>
        </p:nvSpPr>
        <p:spPr/>
        <p:txBody>
          <a:bodyPr/>
          <a:lstStyle/>
          <a:p>
            <a:r>
              <a:rPr lang="en-AU"/>
              <a:t>SciDev | IChemE Webinar </a:t>
            </a:r>
          </a:p>
        </p:txBody>
      </p:sp>
      <p:pic>
        <p:nvPicPr>
          <p:cNvPr id="19" name="Picture 2" descr="PFAs Treatment | PFAs Testing | PFAs Removal | Carollo">
            <a:extLst>
              <a:ext uri="{FF2B5EF4-FFF2-40B4-BE49-F238E27FC236}">
                <a16:creationId xmlns:a16="http://schemas.microsoft.com/office/drawing/2014/main" id="{833C9104-44B5-3A87-E6BD-BC16583105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09"/>
          <a:stretch/>
        </p:blipFill>
        <p:spPr bwMode="auto">
          <a:xfrm>
            <a:off x="474096" y="1153138"/>
            <a:ext cx="10984675" cy="49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B17704-56E1-CE4C-8C20-37920CB1223B}"/>
              </a:ext>
            </a:extLst>
          </p:cNvPr>
          <p:cNvSpPr>
            <a:spLocks noGrp="1"/>
          </p:cNvSpPr>
          <p:nvPr>
            <p:ph type="sldNum" sz="quarter" idx="12"/>
          </p:nvPr>
        </p:nvSpPr>
        <p:spPr/>
        <p:txBody>
          <a:bodyPr/>
          <a:lstStyle/>
          <a:p>
            <a:fld id="{CE1B70CE-F4BC-4B6F-A663-B479B5E51611}" type="slidenum">
              <a:rPr lang="en-AU" noProof="0" smtClean="0"/>
              <a:pPr/>
              <a:t>11</a:t>
            </a:fld>
            <a:endParaRPr lang="en-AU" noProof="0"/>
          </a:p>
        </p:txBody>
      </p:sp>
      <p:sp>
        <p:nvSpPr>
          <p:cNvPr id="3" name="Title 2">
            <a:extLst>
              <a:ext uri="{FF2B5EF4-FFF2-40B4-BE49-F238E27FC236}">
                <a16:creationId xmlns:a16="http://schemas.microsoft.com/office/drawing/2014/main" id="{AB2C1687-2758-A10C-6B72-F0AF2F1379E2}"/>
              </a:ext>
            </a:extLst>
          </p:cNvPr>
          <p:cNvSpPr>
            <a:spLocks noGrp="1"/>
          </p:cNvSpPr>
          <p:nvPr>
            <p:ph type="title"/>
          </p:nvPr>
        </p:nvSpPr>
        <p:spPr/>
        <p:txBody>
          <a:bodyPr/>
          <a:lstStyle/>
          <a:p>
            <a:r>
              <a:rPr lang="en-AU" dirty="0"/>
              <a:t>Effective PFAS Removal Techniques from Wastewater</a:t>
            </a:r>
            <a:br>
              <a:rPr lang="en-AU" dirty="0"/>
            </a:br>
            <a:endParaRPr lang="en-AU" dirty="0"/>
          </a:p>
        </p:txBody>
      </p:sp>
      <p:sp>
        <p:nvSpPr>
          <p:cNvPr id="4" name="Footer Placeholder 3">
            <a:extLst>
              <a:ext uri="{FF2B5EF4-FFF2-40B4-BE49-F238E27FC236}">
                <a16:creationId xmlns:a16="http://schemas.microsoft.com/office/drawing/2014/main" id="{E84F2E45-EBE4-3128-5122-66480D029751}"/>
              </a:ext>
            </a:extLst>
          </p:cNvPr>
          <p:cNvSpPr>
            <a:spLocks noGrp="1"/>
          </p:cNvSpPr>
          <p:nvPr>
            <p:ph type="ftr" sz="quarter" idx="13"/>
          </p:nvPr>
        </p:nvSpPr>
        <p:spPr/>
        <p:txBody>
          <a:bodyPr/>
          <a:lstStyle/>
          <a:p>
            <a:r>
              <a:rPr lang="en-GB"/>
              <a:t>SciDev | IChemE Webinar </a:t>
            </a:r>
            <a:endParaRPr lang="en-AU"/>
          </a:p>
        </p:txBody>
      </p:sp>
      <p:pic>
        <p:nvPicPr>
          <p:cNvPr id="5" name="Picture Placeholder 8" descr="A white plastic tube with wheels&#10;&#10;Description automatically generated with medium confidence">
            <a:extLst>
              <a:ext uri="{FF2B5EF4-FFF2-40B4-BE49-F238E27FC236}">
                <a16:creationId xmlns:a16="http://schemas.microsoft.com/office/drawing/2014/main" id="{045A1B1F-B710-5B2D-3E0D-4973D3490A90}"/>
              </a:ext>
            </a:extLst>
          </p:cNvPr>
          <p:cNvPicPr>
            <a:picLocks noChangeAspect="1"/>
          </p:cNvPicPr>
          <p:nvPr/>
        </p:nvPicPr>
        <p:blipFill rotWithShape="1">
          <a:blip r:embed="rId2">
            <a:extLst>
              <a:ext uri="{28A0092B-C50C-407E-A947-70E740481C1C}">
                <a14:useLocalDpi xmlns:a14="http://schemas.microsoft.com/office/drawing/2010/main" val="0"/>
              </a:ext>
            </a:extLst>
          </a:blip>
          <a:srcRect l="14816" t="-6498" r="20924" b="-4977"/>
          <a:stretch/>
        </p:blipFill>
        <p:spPr>
          <a:xfrm>
            <a:off x="8137480" y="1629000"/>
            <a:ext cx="3615541" cy="3600000"/>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ile of black rocks&#10;&#10;Description automatically generated">
            <a:extLst>
              <a:ext uri="{FF2B5EF4-FFF2-40B4-BE49-F238E27FC236}">
                <a16:creationId xmlns:a16="http://schemas.microsoft.com/office/drawing/2014/main" id="{3E92A3B0-98E0-4EB8-0DBF-BD0AECF65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22" y="1629000"/>
            <a:ext cx="3686598" cy="3600000"/>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392D0413-06C9-F893-F6C6-5183D0754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161" y="1629000"/>
            <a:ext cx="3671678" cy="3600000"/>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639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705B88-2CFB-6045-A3D3-457A97590986}"/>
              </a:ext>
            </a:extLst>
          </p:cNvPr>
          <p:cNvSpPr>
            <a:spLocks noGrp="1"/>
          </p:cNvSpPr>
          <p:nvPr>
            <p:ph type="sldNum" sz="quarter" idx="12"/>
          </p:nvPr>
        </p:nvSpPr>
        <p:spPr/>
        <p:txBody>
          <a:bodyPr anchor="b">
            <a:normAutofit/>
          </a:bodyPr>
          <a:lstStyle/>
          <a:p>
            <a:pPr marL="0" marR="0" lvl="0" indent="0" algn="r" defTabSz="1218895" rtl="0" eaLnBrk="1" fontAlgn="auto" latinLnBrk="0" hangingPunct="1">
              <a:lnSpc>
                <a:spcPct val="100000"/>
              </a:lnSpc>
              <a:spcBef>
                <a:spcPts val="0"/>
              </a:spcBef>
              <a:spcAft>
                <a:spcPts val="600"/>
              </a:spcAft>
              <a:buClrTx/>
              <a:buSzTx/>
              <a:buFontTx/>
              <a:buNone/>
              <a:tabLst/>
              <a:defRPr/>
            </a:pPr>
            <a:fld id="{29D5CE74-914C-4689-99FC-1AEF49CE2B47}" type="slidenum">
              <a:rPr kumimoji="0" lang="en-AU" sz="1000" b="0" i="0" u="none" strike="noStrike" kern="1200" cap="none" spc="0" normalizeH="0" baseline="0" noProof="0" dirty="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600"/>
                </a:spcAft>
                <a:buClrTx/>
                <a:buSzTx/>
                <a:buFontTx/>
                <a:buNone/>
                <a:tabLst/>
                <a:defRPr/>
              </a:pPr>
              <a:t>12</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4" name="Footer Placeholder 3">
            <a:extLst>
              <a:ext uri="{FF2B5EF4-FFF2-40B4-BE49-F238E27FC236}">
                <a16:creationId xmlns:a16="http://schemas.microsoft.com/office/drawing/2014/main" id="{D27F60FC-EE74-4FAC-2911-E727C590F42B}"/>
              </a:ext>
            </a:extLst>
          </p:cNvPr>
          <p:cNvSpPr>
            <a:spLocks noGrp="1"/>
          </p:cNvSpPr>
          <p:nvPr>
            <p:ph type="ftr" sz="quarter" idx="15"/>
          </p:nvPr>
        </p:nvSpPr>
        <p:spPr/>
        <p:txBody>
          <a:bodyPr anchor="b">
            <a:normAutofit/>
          </a:bodyPr>
          <a:lstStyle/>
          <a:p>
            <a:pPr marL="0" marR="0" lvl="0" indent="0" algn="r" defTabSz="1218895" rtl="0" eaLnBrk="1" fontAlgn="auto" latinLnBrk="0" hangingPunct="1">
              <a:lnSpc>
                <a:spcPct val="100000"/>
              </a:lnSpc>
              <a:spcBef>
                <a:spcPts val="0"/>
              </a:spcBef>
              <a:spcAft>
                <a:spcPts val="600"/>
              </a:spcAft>
              <a:buClrTx/>
              <a:buSzTx/>
              <a:buFontTx/>
              <a:buNone/>
              <a:tabLst/>
              <a:defRPr/>
            </a:pPr>
            <a:r>
              <a:rPr kumimoji="0" lang="en-AU" sz="950" b="0" i="0" u="none" strike="noStrike" kern="1200" cap="none" spc="0" normalizeH="0" baseline="0" noProof="0">
                <a:ln>
                  <a:noFill/>
                </a:ln>
                <a:solidFill>
                  <a:srgbClr val="2E3A3C"/>
                </a:solidFill>
                <a:effectLst/>
                <a:uLnTx/>
                <a:uFillTx/>
                <a:latin typeface="Poppins"/>
                <a:ea typeface="+mn-ea"/>
                <a:cs typeface="+mn-cs"/>
              </a:rPr>
              <a:t>SciDev | IChemE Webinar </a:t>
            </a:r>
            <a:endParaRPr kumimoji="0" lang="en-AU" sz="950" b="0" i="0" u="none" strike="noStrike" kern="1200" cap="none" spc="0" normalizeH="0" baseline="0" noProof="0">
              <a:ln>
                <a:noFill/>
              </a:ln>
              <a:solidFill>
                <a:srgbClr val="2E3A3C"/>
              </a:solidFill>
              <a:effectLst/>
              <a:uLnTx/>
              <a:uFillTx/>
              <a:latin typeface="Poppins"/>
              <a:ea typeface="+mn-ea"/>
              <a:cs typeface="Poppins"/>
            </a:endParaRPr>
          </a:p>
        </p:txBody>
      </p:sp>
      <p:sp>
        <p:nvSpPr>
          <p:cNvPr id="7" name="Title 6">
            <a:extLst>
              <a:ext uri="{FF2B5EF4-FFF2-40B4-BE49-F238E27FC236}">
                <a16:creationId xmlns:a16="http://schemas.microsoft.com/office/drawing/2014/main" id="{FB257F74-2FEC-8B08-8749-DA21C5A1CBB2}"/>
              </a:ext>
            </a:extLst>
          </p:cNvPr>
          <p:cNvSpPr>
            <a:spLocks noGrp="1"/>
          </p:cNvSpPr>
          <p:nvPr>
            <p:ph type="title"/>
          </p:nvPr>
        </p:nvSpPr>
        <p:spPr/>
        <p:txBody>
          <a:bodyPr anchor="t">
            <a:normAutofit/>
          </a:bodyPr>
          <a:lstStyle/>
          <a:p>
            <a:r>
              <a:rPr lang="en-GB" dirty="0" err="1"/>
              <a:t>FluorofIX</a:t>
            </a:r>
            <a:r>
              <a:rPr lang="en-GB" dirty="0"/>
              <a:t>™</a:t>
            </a:r>
            <a:endParaRPr lang="en-AU" dirty="0"/>
          </a:p>
        </p:txBody>
      </p:sp>
      <p:sp>
        <p:nvSpPr>
          <p:cNvPr id="8" name="Content Placeholder 7">
            <a:extLst>
              <a:ext uri="{FF2B5EF4-FFF2-40B4-BE49-F238E27FC236}">
                <a16:creationId xmlns:a16="http://schemas.microsoft.com/office/drawing/2014/main" id="{D9C99CDB-5AF8-2887-2631-E98707F60FDA}"/>
              </a:ext>
            </a:extLst>
          </p:cNvPr>
          <p:cNvSpPr>
            <a:spLocks noGrp="1"/>
          </p:cNvSpPr>
          <p:nvPr>
            <p:ph sz="quarter" idx="14"/>
          </p:nvPr>
        </p:nvSpPr>
        <p:spPr>
          <a:xfrm>
            <a:off x="349200" y="1209915"/>
            <a:ext cx="5400000" cy="5005426"/>
          </a:xfrm>
        </p:spPr>
        <p:txBody>
          <a:bodyPr vert="horz" lIns="0" tIns="0" rIns="0" bIns="0" rtlCol="0" anchor="t">
            <a:noAutofit/>
          </a:bodyPr>
          <a:lstStyle/>
          <a:p>
            <a:pPr marL="345440" marR="5080" lvl="3" indent="-342900">
              <a:lnSpc>
                <a:spcPct val="114000"/>
              </a:lnSpc>
              <a:spcBef>
                <a:spcPts val="600"/>
              </a:spcBef>
              <a:buClr>
                <a:srgbClr val="1A81EA"/>
              </a:buClr>
              <a:buBlip>
                <a:blip r:embed="rId2"/>
              </a:buBlip>
              <a:tabLst>
                <a:tab pos="140970" algn="l"/>
              </a:tabLst>
              <a:defRPr/>
            </a:pPr>
            <a:r>
              <a:rPr lang="en-US" sz="1600" b="1" dirty="0" err="1">
                <a:cs typeface="Arial"/>
              </a:rPr>
              <a:t>FluorofIX</a:t>
            </a:r>
            <a:r>
              <a:rPr lang="en-US" sz="1600" b="1" dirty="0">
                <a:cs typeface="Arial"/>
              </a:rPr>
              <a:t>™ </a:t>
            </a:r>
            <a:r>
              <a:rPr lang="en-US" sz="1600" dirty="0">
                <a:cs typeface="Arial"/>
              </a:rPr>
              <a:t>is a high-performance ion exchange resin treatment system that removes both long-chain and short-chain</a:t>
            </a:r>
            <a:r>
              <a:rPr lang="en-US" sz="1600" b="1" dirty="0">
                <a:cs typeface="Arial"/>
              </a:rPr>
              <a:t> PFAS compounds</a:t>
            </a:r>
            <a:r>
              <a:rPr lang="en-US" sz="1600" dirty="0">
                <a:cs typeface="Arial"/>
              </a:rPr>
              <a:t> from contaminated water. </a:t>
            </a:r>
          </a:p>
          <a:p>
            <a:pPr marL="345440" marR="5080" lvl="3" indent="-342900">
              <a:lnSpc>
                <a:spcPct val="114000"/>
              </a:lnSpc>
              <a:spcBef>
                <a:spcPts val="600"/>
              </a:spcBef>
              <a:buClr>
                <a:srgbClr val="1A81EA"/>
              </a:buClr>
              <a:buBlip>
                <a:blip r:embed="rId2"/>
              </a:buBlip>
              <a:tabLst>
                <a:tab pos="140970" algn="l"/>
              </a:tabLst>
              <a:defRPr/>
            </a:pPr>
            <a:r>
              <a:rPr lang="en-US" sz="1600" b="1" dirty="0">
                <a:cs typeface="Arial"/>
              </a:rPr>
              <a:t>Mobile &amp; modular solution which can treat total PFAS down to non-detect levels</a:t>
            </a:r>
            <a:r>
              <a:rPr lang="en-US" sz="1600" dirty="0">
                <a:cs typeface="Arial"/>
              </a:rPr>
              <a:t>, whilst generating minimal waste streams. </a:t>
            </a:r>
          </a:p>
          <a:p>
            <a:pPr marL="345440" marR="5080" lvl="3" indent="-342900">
              <a:lnSpc>
                <a:spcPct val="114000"/>
              </a:lnSpc>
              <a:spcBef>
                <a:spcPts val="600"/>
              </a:spcBef>
              <a:buClr>
                <a:srgbClr val="1A81EA"/>
              </a:buClr>
              <a:buBlip>
                <a:blip r:embed="rId2"/>
              </a:buBlip>
              <a:tabLst>
                <a:tab pos="140970" algn="l"/>
              </a:tabLst>
              <a:defRPr/>
            </a:pPr>
            <a:r>
              <a:rPr lang="en-US" sz="1600" b="1" dirty="0" err="1">
                <a:cs typeface="Arial"/>
              </a:rPr>
              <a:t>Utilising</a:t>
            </a:r>
            <a:r>
              <a:rPr lang="en-US" sz="1600" b="1" dirty="0">
                <a:cs typeface="Arial"/>
              </a:rPr>
              <a:t> a series of weak and strong base IX resins </a:t>
            </a:r>
            <a:r>
              <a:rPr lang="en-US" sz="1600" dirty="0">
                <a:cs typeface="Arial"/>
              </a:rPr>
              <a:t>which are selected and activated using a proprietary process enabling an extremely </a:t>
            </a:r>
            <a:r>
              <a:rPr lang="en-US" sz="1600" b="1" dirty="0">
                <a:cs typeface="Arial"/>
              </a:rPr>
              <a:t>high holding capacity </a:t>
            </a:r>
            <a:r>
              <a:rPr lang="en-US" sz="1600" dirty="0">
                <a:cs typeface="Arial"/>
              </a:rPr>
              <a:t>for PFAS. </a:t>
            </a:r>
          </a:p>
          <a:p>
            <a:pPr marL="345440" marR="5080" lvl="3" indent="-342900">
              <a:lnSpc>
                <a:spcPct val="114000"/>
              </a:lnSpc>
              <a:spcBef>
                <a:spcPts val="600"/>
              </a:spcBef>
              <a:buClr>
                <a:srgbClr val="1A81EA"/>
              </a:buClr>
              <a:buBlip>
                <a:blip r:embed="rId2"/>
              </a:buBlip>
              <a:tabLst>
                <a:tab pos="140970" algn="l"/>
              </a:tabLst>
              <a:defRPr/>
            </a:pPr>
            <a:r>
              <a:rPr lang="en-US" sz="1600" b="1" dirty="0">
                <a:cs typeface="Arial"/>
              </a:rPr>
              <a:t>Dynamic piping and valving designs </a:t>
            </a:r>
            <a:r>
              <a:rPr lang="en-US" sz="1600" dirty="0">
                <a:cs typeface="Arial"/>
              </a:rPr>
              <a:t>to allow real-time adjustments to flow and vessel/media priority to ensure </a:t>
            </a:r>
            <a:r>
              <a:rPr lang="en-US" sz="1600" b="1" dirty="0">
                <a:cs typeface="Arial"/>
              </a:rPr>
              <a:t>complete capacity </a:t>
            </a:r>
            <a:r>
              <a:rPr lang="en-US" sz="1600" b="1" dirty="0" err="1">
                <a:cs typeface="Arial"/>
              </a:rPr>
              <a:t>utilisation</a:t>
            </a:r>
            <a:r>
              <a:rPr lang="en-US" sz="1600" b="1" dirty="0">
                <a:cs typeface="Arial"/>
              </a:rPr>
              <a:t>  &amp; adapt to chemistry variability</a:t>
            </a:r>
          </a:p>
          <a:p>
            <a:pPr marL="345440" marR="5080" lvl="3" indent="-342900">
              <a:lnSpc>
                <a:spcPct val="114000"/>
              </a:lnSpc>
              <a:spcBef>
                <a:spcPts val="600"/>
              </a:spcBef>
              <a:buClr>
                <a:srgbClr val="1A81EA"/>
              </a:buClr>
              <a:buBlip>
                <a:blip r:embed="rId2"/>
              </a:buBlip>
              <a:tabLst>
                <a:tab pos="140970" algn="l"/>
              </a:tabLst>
              <a:defRPr/>
            </a:pPr>
            <a:r>
              <a:rPr lang="en-US" sz="1600" b="1" dirty="0">
                <a:cs typeface="Arial"/>
              </a:rPr>
              <a:t>Built-in </a:t>
            </a:r>
            <a:r>
              <a:rPr lang="en-US" sz="1600" b="1" dirty="0" err="1">
                <a:cs typeface="Arial"/>
              </a:rPr>
              <a:t>RegenIX</a:t>
            </a:r>
            <a:r>
              <a:rPr lang="en-US" sz="1600" b="1" dirty="0">
                <a:cs typeface="Arial"/>
              </a:rPr>
              <a:t>™ </a:t>
            </a:r>
            <a:r>
              <a:rPr lang="en-US" sz="1600" dirty="0">
                <a:cs typeface="Arial"/>
              </a:rPr>
              <a:t>compatibility</a:t>
            </a:r>
          </a:p>
          <a:p>
            <a:endParaRPr lang="en-AU" dirty="0"/>
          </a:p>
        </p:txBody>
      </p:sp>
      <p:pic>
        <p:nvPicPr>
          <p:cNvPr id="10" name="Content Placeholder 9" descr="A blue tanks on a metal rack&#10;&#10;Description automatically generated with medium confidence">
            <a:extLst>
              <a:ext uri="{FF2B5EF4-FFF2-40B4-BE49-F238E27FC236}">
                <a16:creationId xmlns:a16="http://schemas.microsoft.com/office/drawing/2014/main" id="{CF4CC5EC-D419-0262-7A8C-09FDCC92CF9B}"/>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5966406" y="1719947"/>
            <a:ext cx="5784733" cy="3859586"/>
          </a:xfrm>
        </p:spPr>
      </p:pic>
    </p:spTree>
    <p:extLst>
      <p:ext uri="{BB962C8B-B14F-4D97-AF65-F5344CB8AC3E}">
        <p14:creationId xmlns:p14="http://schemas.microsoft.com/office/powerpoint/2010/main" val="3751429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8807C3-B355-5EA0-F523-4D0C9EB5EABE}"/>
              </a:ext>
            </a:extLst>
          </p:cNvPr>
          <p:cNvSpPr>
            <a:spLocks noGrp="1"/>
          </p:cNvSpPr>
          <p:nvPr>
            <p:ph type="sldNum" sz="quarter" idx="12"/>
          </p:nvPr>
        </p:nvSpPr>
        <p:spPr/>
        <p:txBody>
          <a:bodyPr/>
          <a:lstStyle/>
          <a:p>
            <a:fld id="{CE1B70CE-F4BC-4B6F-A663-B479B5E51611}" type="slidenum">
              <a:rPr lang="en-AU" noProof="0" smtClean="0"/>
              <a:pPr/>
              <a:t>13</a:t>
            </a:fld>
            <a:endParaRPr lang="en-AU" noProof="0"/>
          </a:p>
        </p:txBody>
      </p:sp>
      <p:sp>
        <p:nvSpPr>
          <p:cNvPr id="3" name="Footer Placeholder 2">
            <a:extLst>
              <a:ext uri="{FF2B5EF4-FFF2-40B4-BE49-F238E27FC236}">
                <a16:creationId xmlns:a16="http://schemas.microsoft.com/office/drawing/2014/main" id="{2BF9ED8F-01B6-2CE2-D5F4-D1066F37DCBD}"/>
              </a:ext>
            </a:extLst>
          </p:cNvPr>
          <p:cNvSpPr>
            <a:spLocks noGrp="1"/>
          </p:cNvSpPr>
          <p:nvPr>
            <p:ph type="ftr" sz="quarter" idx="15"/>
          </p:nvPr>
        </p:nvSpPr>
        <p:spPr/>
        <p:txBody>
          <a:bodyPr/>
          <a:lstStyle/>
          <a:p>
            <a:r>
              <a:rPr lang="en-AU"/>
              <a:t>SciDev | IChemE Webinar </a:t>
            </a:r>
          </a:p>
        </p:txBody>
      </p:sp>
      <p:sp>
        <p:nvSpPr>
          <p:cNvPr id="4" name="Title 3">
            <a:extLst>
              <a:ext uri="{FF2B5EF4-FFF2-40B4-BE49-F238E27FC236}">
                <a16:creationId xmlns:a16="http://schemas.microsoft.com/office/drawing/2014/main" id="{C36E556D-07AB-D571-8C91-6D9CC4F431FC}"/>
              </a:ext>
            </a:extLst>
          </p:cNvPr>
          <p:cNvSpPr>
            <a:spLocks noGrp="1"/>
          </p:cNvSpPr>
          <p:nvPr>
            <p:ph type="title"/>
          </p:nvPr>
        </p:nvSpPr>
        <p:spPr/>
        <p:txBody>
          <a:bodyPr/>
          <a:lstStyle/>
          <a:p>
            <a:r>
              <a:rPr lang="en-GB" dirty="0"/>
              <a:t>Raw Water Characteristics</a:t>
            </a:r>
            <a:endParaRPr lang="en-AU" dirty="0"/>
          </a:p>
        </p:txBody>
      </p:sp>
      <p:sp>
        <p:nvSpPr>
          <p:cNvPr id="5" name="Content Placeholder 4">
            <a:extLst>
              <a:ext uri="{FF2B5EF4-FFF2-40B4-BE49-F238E27FC236}">
                <a16:creationId xmlns:a16="http://schemas.microsoft.com/office/drawing/2014/main" id="{4C83BE6E-E253-9F4F-4AF8-8B2C534A8D27}"/>
              </a:ext>
            </a:extLst>
          </p:cNvPr>
          <p:cNvSpPr>
            <a:spLocks noGrp="1"/>
          </p:cNvSpPr>
          <p:nvPr>
            <p:ph sz="quarter" idx="14"/>
          </p:nvPr>
        </p:nvSpPr>
        <p:spPr>
          <a:xfrm>
            <a:off x="349200" y="1583196"/>
            <a:ext cx="5400000" cy="4176804"/>
          </a:xfrm>
        </p:spPr>
        <p:txBody>
          <a:bodyPr/>
          <a:lstStyle/>
          <a:p>
            <a:pPr marL="345440" marR="5080" lvl="3" indent="-342900">
              <a:lnSpc>
                <a:spcPct val="114000"/>
              </a:lnSpc>
              <a:spcBef>
                <a:spcPts val="600"/>
              </a:spcBef>
              <a:buClr>
                <a:srgbClr val="1A81EA"/>
              </a:buClr>
              <a:buBlip>
                <a:blip r:embed="rId2"/>
              </a:buBlip>
              <a:tabLst>
                <a:tab pos="140970" algn="l"/>
              </a:tabLst>
              <a:defRPr/>
            </a:pPr>
            <a:r>
              <a:rPr lang="en-AU" sz="1400" dirty="0">
                <a:cs typeface="Arial"/>
              </a:rPr>
              <a:t>PFAS distribution in-line with historical AFFF contamination </a:t>
            </a:r>
          </a:p>
          <a:p>
            <a:pPr marL="345440" marR="5080" lvl="3" indent="-342900">
              <a:lnSpc>
                <a:spcPct val="114000"/>
              </a:lnSpc>
              <a:spcBef>
                <a:spcPts val="600"/>
              </a:spcBef>
              <a:buClr>
                <a:srgbClr val="1A81EA"/>
              </a:buClr>
              <a:buBlip>
                <a:blip r:embed="rId2"/>
              </a:buBlip>
              <a:tabLst>
                <a:tab pos="140970" algn="l"/>
              </a:tabLst>
              <a:defRPr/>
            </a:pPr>
            <a:r>
              <a:rPr lang="en-AU" sz="1400" dirty="0">
                <a:cs typeface="Arial"/>
              </a:rPr>
              <a:t>Major regulated compounds (PFOA, PFOS, </a:t>
            </a:r>
            <a:r>
              <a:rPr lang="en-AU" sz="1400" dirty="0" err="1">
                <a:cs typeface="Arial"/>
              </a:rPr>
              <a:t>PFHxS</a:t>
            </a:r>
            <a:r>
              <a:rPr lang="en-AU" sz="1400" dirty="0">
                <a:cs typeface="Arial"/>
              </a:rPr>
              <a:t>) make up </a:t>
            </a:r>
            <a:r>
              <a:rPr lang="en-AU" sz="1400" dirty="0">
                <a:solidFill>
                  <a:schemeClr val="accent4"/>
                </a:solidFill>
                <a:cs typeface="Arial"/>
              </a:rPr>
              <a:t>50% </a:t>
            </a:r>
            <a:r>
              <a:rPr lang="en-AU" sz="1400" dirty="0">
                <a:cs typeface="Arial"/>
              </a:rPr>
              <a:t>of contamination levels</a:t>
            </a:r>
          </a:p>
          <a:p>
            <a:pPr marL="345440" marR="5080" lvl="3" indent="-342900">
              <a:lnSpc>
                <a:spcPct val="114000"/>
              </a:lnSpc>
              <a:spcBef>
                <a:spcPts val="600"/>
              </a:spcBef>
              <a:buClr>
                <a:srgbClr val="1A81EA"/>
              </a:buClr>
              <a:buBlip>
                <a:blip r:embed="rId2"/>
              </a:buBlip>
              <a:tabLst>
                <a:tab pos="140970" algn="l"/>
              </a:tabLst>
              <a:defRPr/>
            </a:pPr>
            <a:r>
              <a:rPr lang="en-AU" sz="1400" dirty="0">
                <a:cs typeface="Arial"/>
              </a:rPr>
              <a:t>Discharge criteria of 0.002µg/L (</a:t>
            </a:r>
            <a:r>
              <a:rPr lang="en-AU" sz="1400" dirty="0">
                <a:solidFill>
                  <a:schemeClr val="accent4"/>
                </a:solidFill>
                <a:cs typeface="Arial"/>
              </a:rPr>
              <a:t>2ng/L</a:t>
            </a:r>
            <a:r>
              <a:rPr lang="en-AU" sz="1400" dirty="0">
                <a:cs typeface="Arial"/>
              </a:rPr>
              <a:t>) for sum of PFAS </a:t>
            </a:r>
            <a:endParaRPr lang="en-US" sz="1400" dirty="0">
              <a:cs typeface="Arial"/>
            </a:endParaRPr>
          </a:p>
          <a:p>
            <a:endParaRPr lang="en-AU" sz="1400" dirty="0"/>
          </a:p>
        </p:txBody>
      </p:sp>
      <p:sp>
        <p:nvSpPr>
          <p:cNvPr id="6" name="Content Placeholder 5">
            <a:extLst>
              <a:ext uri="{FF2B5EF4-FFF2-40B4-BE49-F238E27FC236}">
                <a16:creationId xmlns:a16="http://schemas.microsoft.com/office/drawing/2014/main" id="{529353FA-97FD-B3F7-D561-3A67D1BC177D}"/>
              </a:ext>
            </a:extLst>
          </p:cNvPr>
          <p:cNvSpPr>
            <a:spLocks noGrp="1"/>
          </p:cNvSpPr>
          <p:nvPr>
            <p:ph sz="quarter" idx="16"/>
          </p:nvPr>
        </p:nvSpPr>
        <p:spPr>
          <a:xfrm>
            <a:off x="6179768" y="4480010"/>
            <a:ext cx="5691597" cy="1279990"/>
          </a:xfrm>
        </p:spPr>
        <p:txBody>
          <a:bodyPr/>
          <a:lstStyle/>
          <a:p>
            <a:pPr marL="345440" marR="5080" lvl="3" indent="-342900" fontAlgn="auto">
              <a:lnSpc>
                <a:spcPct val="114000"/>
              </a:lnSpc>
              <a:spcBef>
                <a:spcPts val="600"/>
              </a:spcBef>
              <a:buClr>
                <a:srgbClr val="1A81EA"/>
              </a:buClr>
              <a:buBlip>
                <a:blip r:embed="rId2"/>
              </a:buBlip>
              <a:tabLst>
                <a:tab pos="140970" algn="l"/>
              </a:tabLst>
              <a:defRPr/>
            </a:pPr>
            <a:r>
              <a:rPr lang="en-AU" sz="1400" dirty="0">
                <a:solidFill>
                  <a:schemeClr val="accent4"/>
                </a:solidFill>
                <a:cs typeface="Arial"/>
              </a:rPr>
              <a:t>90.58% </a:t>
            </a:r>
            <a:r>
              <a:rPr lang="en-AU" sz="1400" dirty="0">
                <a:cs typeface="Arial"/>
              </a:rPr>
              <a:t>of sulfonic acids present were </a:t>
            </a:r>
            <a:r>
              <a:rPr lang="en-AU" sz="1400" b="1" dirty="0">
                <a:cs typeface="Arial"/>
              </a:rPr>
              <a:t>long chain </a:t>
            </a:r>
            <a:r>
              <a:rPr lang="en-AU" sz="1400" dirty="0">
                <a:cs typeface="Arial"/>
              </a:rPr>
              <a:t>molecules</a:t>
            </a:r>
          </a:p>
          <a:p>
            <a:pPr marL="345440" marR="5080" lvl="3" indent="-342900" fontAlgn="auto">
              <a:lnSpc>
                <a:spcPct val="114000"/>
              </a:lnSpc>
              <a:spcBef>
                <a:spcPts val="600"/>
              </a:spcBef>
              <a:buClr>
                <a:srgbClr val="1A81EA"/>
              </a:buClr>
              <a:buBlip>
                <a:blip r:embed="rId2"/>
              </a:buBlip>
              <a:tabLst>
                <a:tab pos="140970" algn="l"/>
              </a:tabLst>
              <a:defRPr/>
            </a:pPr>
            <a:r>
              <a:rPr lang="en-AU" sz="1400" dirty="0">
                <a:solidFill>
                  <a:schemeClr val="accent4"/>
                </a:solidFill>
                <a:cs typeface="Arial"/>
              </a:rPr>
              <a:t>91.26% </a:t>
            </a:r>
            <a:r>
              <a:rPr lang="en-AU" sz="1400" dirty="0">
                <a:cs typeface="Arial"/>
              </a:rPr>
              <a:t>of Carboxylic acids present were </a:t>
            </a:r>
            <a:r>
              <a:rPr lang="en-AU" sz="1400" b="1" dirty="0">
                <a:cs typeface="Arial"/>
              </a:rPr>
              <a:t>short chain </a:t>
            </a:r>
            <a:r>
              <a:rPr lang="en-AU" sz="1400" dirty="0">
                <a:cs typeface="Arial"/>
              </a:rPr>
              <a:t>molecules</a:t>
            </a:r>
            <a:endParaRPr lang="en-US" sz="1400" dirty="0">
              <a:cs typeface="Arial"/>
            </a:endParaRPr>
          </a:p>
          <a:p>
            <a:endParaRPr lang="en-AU" dirty="0"/>
          </a:p>
        </p:txBody>
      </p:sp>
      <p:pic>
        <p:nvPicPr>
          <p:cNvPr id="7" name="Picture 6">
            <a:extLst>
              <a:ext uri="{FF2B5EF4-FFF2-40B4-BE49-F238E27FC236}">
                <a16:creationId xmlns:a16="http://schemas.microsoft.com/office/drawing/2014/main" id="{AE19B332-1F42-E9D2-9BAC-12059831D155}"/>
              </a:ext>
            </a:extLst>
          </p:cNvPr>
          <p:cNvPicPr>
            <a:picLocks noChangeAspect="1"/>
          </p:cNvPicPr>
          <p:nvPr/>
        </p:nvPicPr>
        <p:blipFill rotWithShape="1">
          <a:blip r:embed="rId3"/>
          <a:srcRect l="6052" t="2399" r="8258" b="-2399"/>
          <a:stretch/>
        </p:blipFill>
        <p:spPr>
          <a:xfrm>
            <a:off x="6179016" y="1583196"/>
            <a:ext cx="5692350" cy="2742021"/>
          </a:xfrm>
          <a:prstGeom prst="rect">
            <a:avLst/>
          </a:prstGeom>
        </p:spPr>
      </p:pic>
      <p:graphicFrame>
        <p:nvGraphicFramePr>
          <p:cNvPr id="8" name="Chart 7">
            <a:extLst>
              <a:ext uri="{FF2B5EF4-FFF2-40B4-BE49-F238E27FC236}">
                <a16:creationId xmlns:a16="http://schemas.microsoft.com/office/drawing/2014/main" id="{E08404B1-9AB1-6054-5F80-DC5241B826DF}"/>
              </a:ext>
            </a:extLst>
          </p:cNvPr>
          <p:cNvGraphicFramePr>
            <a:graphicFrameLocks/>
          </p:cNvGraphicFramePr>
          <p:nvPr>
            <p:extLst>
              <p:ext uri="{D42A27DB-BD31-4B8C-83A1-F6EECF244321}">
                <p14:modId xmlns:p14="http://schemas.microsoft.com/office/powerpoint/2010/main" val="1792099240"/>
              </p:ext>
            </p:extLst>
          </p:nvPr>
        </p:nvGraphicFramePr>
        <p:xfrm>
          <a:off x="690056" y="3175667"/>
          <a:ext cx="5158607" cy="298653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C20DE330-1C77-A7BA-D7A8-376D0B161D0C}"/>
              </a:ext>
            </a:extLst>
          </p:cNvPr>
          <p:cNvSpPr txBox="1"/>
          <p:nvPr/>
        </p:nvSpPr>
        <p:spPr>
          <a:xfrm>
            <a:off x="6179016" y="4226094"/>
            <a:ext cx="38164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89797"/>
                </a:solidFill>
                <a:effectLst/>
                <a:uLnTx/>
                <a:uFillTx/>
                <a:latin typeface="Calibri"/>
                <a:ea typeface="+mn-ea"/>
                <a:cs typeface="+mn-cs"/>
              </a:rPr>
              <a:t>Case Study: Site Photography</a:t>
            </a:r>
            <a:endParaRPr kumimoji="0" lang="fr-FR" sz="1050" b="0" i="0" u="none" strike="noStrike" kern="1200" cap="none" spc="0" normalizeH="0" baseline="0" noProof="0" dirty="0">
              <a:ln>
                <a:noFill/>
              </a:ln>
              <a:solidFill>
                <a:srgbClr val="989797"/>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172602-158D-DC41-3B6D-1B5332903C6D}"/>
              </a:ext>
            </a:extLst>
          </p:cNvPr>
          <p:cNvSpPr txBox="1"/>
          <p:nvPr/>
        </p:nvSpPr>
        <p:spPr>
          <a:xfrm>
            <a:off x="690055" y="6162207"/>
            <a:ext cx="436644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89797"/>
                </a:solidFill>
                <a:effectLst/>
                <a:uLnTx/>
                <a:uFillTx/>
                <a:latin typeface="Calibri"/>
                <a:ea typeface="+mn-ea"/>
                <a:cs typeface="+mn-cs"/>
              </a:rPr>
              <a:t>PFAS Group Distribution Averages for Raw Water</a:t>
            </a:r>
            <a:endParaRPr kumimoji="0" lang="fr-FR" sz="1050" b="0" i="0" u="none" strike="noStrike" kern="1200" cap="none" spc="0" normalizeH="0" baseline="0" noProof="0" dirty="0">
              <a:ln>
                <a:noFill/>
              </a:ln>
              <a:solidFill>
                <a:srgbClr val="989797"/>
              </a:solidFill>
              <a:effectLst/>
              <a:uLnTx/>
              <a:uFillTx/>
              <a:latin typeface="Calibri"/>
              <a:ea typeface="+mn-ea"/>
              <a:cs typeface="+mn-cs"/>
            </a:endParaRPr>
          </a:p>
        </p:txBody>
      </p:sp>
    </p:spTree>
    <p:extLst>
      <p:ext uri="{BB962C8B-B14F-4D97-AF65-F5344CB8AC3E}">
        <p14:creationId xmlns:p14="http://schemas.microsoft.com/office/powerpoint/2010/main" val="55987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1DFB8-065B-DCF0-D94F-86A35A9D6495}"/>
              </a:ext>
            </a:extLst>
          </p:cNvPr>
          <p:cNvSpPr>
            <a:spLocks noGrp="1"/>
          </p:cNvSpPr>
          <p:nvPr>
            <p:ph type="title"/>
          </p:nvPr>
        </p:nvSpPr>
        <p:spPr>
          <a:xfrm>
            <a:off x="431471" y="208901"/>
            <a:ext cx="12023604" cy="878400"/>
          </a:xfrm>
        </p:spPr>
        <p:txBody>
          <a:bodyPr/>
          <a:lstStyle/>
          <a:p>
            <a:r>
              <a:rPr lang="en-GB" dirty="0"/>
              <a:t>Breakthrough Curves of Regulated Compounds in AU</a:t>
            </a:r>
            <a:endParaRPr lang="en-AU" dirty="0"/>
          </a:p>
        </p:txBody>
      </p:sp>
      <p:sp>
        <p:nvSpPr>
          <p:cNvPr id="2" name="Slide Number Placeholder 1">
            <a:extLst>
              <a:ext uri="{FF2B5EF4-FFF2-40B4-BE49-F238E27FC236}">
                <a16:creationId xmlns:a16="http://schemas.microsoft.com/office/drawing/2014/main" id="{81BF32F5-F77A-C741-BE66-522C1A383498}"/>
              </a:ext>
            </a:extLst>
          </p:cNvPr>
          <p:cNvSpPr>
            <a:spLocks noGrp="1"/>
          </p:cNvSpPr>
          <p:nvPr>
            <p:ph type="sldNum" sz="quarter" idx="11"/>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14</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5" name="Text Placeholder 4">
            <a:extLst>
              <a:ext uri="{FF2B5EF4-FFF2-40B4-BE49-F238E27FC236}">
                <a16:creationId xmlns:a16="http://schemas.microsoft.com/office/drawing/2014/main" id="{6C36C1D6-C491-BC32-2AAD-68011DDBA128}"/>
              </a:ext>
            </a:extLst>
          </p:cNvPr>
          <p:cNvSpPr>
            <a:spLocks noGrp="1"/>
          </p:cNvSpPr>
          <p:nvPr>
            <p:ph type="body" sz="quarter" idx="12"/>
          </p:nvPr>
        </p:nvSpPr>
        <p:spPr>
          <a:xfrm>
            <a:off x="5935581" y="1409021"/>
            <a:ext cx="6098076" cy="2019979"/>
          </a:xfrm>
        </p:spPr>
        <p:txBody>
          <a:bodyPr vert="horz" lIns="0" tIns="0" rIns="0" bIns="0" rtlCol="0" anchor="t">
            <a:noAutofit/>
          </a:bodyPr>
          <a:lstStyle/>
          <a:p>
            <a:pPr marL="345440" marR="5080" lvl="3" indent="-342900" fontAlgn="auto">
              <a:lnSpc>
                <a:spcPct val="114000"/>
              </a:lnSpc>
              <a:spcBef>
                <a:spcPts val="600"/>
              </a:spcBef>
              <a:buClr>
                <a:srgbClr val="1A81EA"/>
              </a:buClr>
              <a:buBlip>
                <a:blip r:embed="rId3"/>
              </a:buBlip>
              <a:tabLst>
                <a:tab pos="140970" algn="l"/>
              </a:tabLst>
              <a:defRPr/>
            </a:pPr>
            <a:r>
              <a:rPr lang="en-AU" sz="1600" dirty="0">
                <a:solidFill>
                  <a:schemeClr val="accent4"/>
                </a:solidFill>
                <a:cs typeface="Arial"/>
              </a:rPr>
              <a:t>PFOA </a:t>
            </a:r>
            <a:r>
              <a:rPr lang="en-AU" sz="1600" dirty="0">
                <a:cs typeface="Arial"/>
              </a:rPr>
              <a:t>was completely removed below 0.002µg/L after the </a:t>
            </a:r>
            <a:r>
              <a:rPr lang="en-AU" sz="1600" b="1" dirty="0">
                <a:cs typeface="Arial"/>
              </a:rPr>
              <a:t>second</a:t>
            </a:r>
            <a:r>
              <a:rPr lang="en-AU" sz="1600" dirty="0">
                <a:cs typeface="Arial"/>
              </a:rPr>
              <a:t> filter bank. </a:t>
            </a:r>
          </a:p>
          <a:p>
            <a:pPr marL="345440" marR="5080" lvl="3" indent="-342900" fontAlgn="auto">
              <a:lnSpc>
                <a:spcPct val="114000"/>
              </a:lnSpc>
              <a:spcBef>
                <a:spcPts val="600"/>
              </a:spcBef>
              <a:buClr>
                <a:srgbClr val="1A81EA"/>
              </a:buClr>
              <a:buBlip>
                <a:blip r:embed="rId3"/>
              </a:buBlip>
              <a:tabLst>
                <a:tab pos="140970" algn="l"/>
              </a:tabLst>
              <a:defRPr/>
            </a:pPr>
            <a:r>
              <a:rPr lang="en-AU" sz="1600" dirty="0">
                <a:solidFill>
                  <a:schemeClr val="accent4"/>
                </a:solidFill>
                <a:cs typeface="Arial"/>
              </a:rPr>
              <a:t>PFOS + </a:t>
            </a:r>
            <a:r>
              <a:rPr lang="en-AU" sz="1600" dirty="0" err="1">
                <a:solidFill>
                  <a:schemeClr val="accent4"/>
                </a:solidFill>
                <a:cs typeface="Arial"/>
              </a:rPr>
              <a:t>PFHxS</a:t>
            </a:r>
            <a:r>
              <a:rPr lang="en-AU" sz="1600" dirty="0">
                <a:solidFill>
                  <a:schemeClr val="accent4"/>
                </a:solidFill>
                <a:cs typeface="Arial"/>
              </a:rPr>
              <a:t> </a:t>
            </a:r>
            <a:r>
              <a:rPr lang="en-AU" sz="1600" dirty="0">
                <a:cs typeface="Arial"/>
              </a:rPr>
              <a:t>wasn’t completely removed, but values were below the drinking water guidelines and 95% species regulation after the </a:t>
            </a:r>
            <a:r>
              <a:rPr lang="en-AU" sz="1600" b="1" dirty="0">
                <a:cs typeface="Arial"/>
              </a:rPr>
              <a:t>second</a:t>
            </a:r>
            <a:r>
              <a:rPr lang="en-AU" sz="1600" dirty="0">
                <a:cs typeface="Arial"/>
              </a:rPr>
              <a:t> filter bank.</a:t>
            </a:r>
          </a:p>
          <a:p>
            <a:pPr marL="345440" marR="5080" lvl="3" indent="-342900">
              <a:lnSpc>
                <a:spcPct val="114000"/>
              </a:lnSpc>
              <a:spcBef>
                <a:spcPts val="600"/>
              </a:spcBef>
              <a:buClr>
                <a:srgbClr val="1A81EA"/>
              </a:buClr>
              <a:buBlip>
                <a:blip r:embed="rId3"/>
              </a:buBlip>
              <a:tabLst>
                <a:tab pos="140970" algn="l"/>
              </a:tabLst>
              <a:defRPr/>
            </a:pPr>
            <a:endParaRPr lang="en-AU" sz="1600" dirty="0">
              <a:cs typeface="Arial"/>
            </a:endParaRPr>
          </a:p>
          <a:p>
            <a:pPr marL="345440" marR="5080" lvl="3" indent="-342900">
              <a:lnSpc>
                <a:spcPct val="113999"/>
              </a:lnSpc>
              <a:buClr>
                <a:srgbClr val="1A81EA"/>
              </a:buClr>
              <a:buChar char="•"/>
              <a:tabLst>
                <a:tab pos="140970" algn="l"/>
              </a:tabLst>
              <a:defRPr/>
            </a:pPr>
            <a:endParaRPr lang="en-AU" sz="1400" dirty="0">
              <a:solidFill>
                <a:schemeClr val="accent5"/>
              </a:solidFill>
            </a:endParaRPr>
          </a:p>
          <a:p>
            <a:pPr marL="345440" marR="5080" lvl="3" indent="-342900">
              <a:lnSpc>
                <a:spcPct val="113999"/>
              </a:lnSpc>
              <a:buClr>
                <a:srgbClr val="1A81EA"/>
              </a:buClr>
              <a:buChar char="•"/>
              <a:tabLst>
                <a:tab pos="140970" algn="l"/>
              </a:tabLst>
              <a:defRPr/>
            </a:pPr>
            <a:endParaRPr lang="en-AU" sz="1400" dirty="0">
              <a:solidFill>
                <a:schemeClr val="accent5"/>
              </a:solidFill>
            </a:endParaRPr>
          </a:p>
          <a:p>
            <a:pPr marL="345440" marR="5080" lvl="3" indent="-342900">
              <a:lnSpc>
                <a:spcPct val="113999"/>
              </a:lnSpc>
              <a:buClr>
                <a:srgbClr val="1A81EA"/>
              </a:buClr>
              <a:buChar char="•"/>
              <a:tabLst>
                <a:tab pos="140970" algn="l"/>
              </a:tabLst>
              <a:defRPr/>
            </a:pPr>
            <a:endParaRPr lang="en-AU" sz="1400" dirty="0">
              <a:solidFill>
                <a:schemeClr val="accent5"/>
              </a:solidFill>
              <a:cs typeface="Arial"/>
            </a:endParaRPr>
          </a:p>
          <a:p>
            <a:pPr marL="345440" marR="5080" lvl="3" indent="-342900">
              <a:lnSpc>
                <a:spcPct val="113999"/>
              </a:lnSpc>
              <a:buClr>
                <a:srgbClr val="1A81EA"/>
              </a:buClr>
              <a:buChar char="•"/>
              <a:tabLst>
                <a:tab pos="140970" algn="l"/>
              </a:tabLst>
              <a:defRPr/>
            </a:pPr>
            <a:endParaRPr lang="en-AU" dirty="0">
              <a:solidFill>
                <a:schemeClr val="accent5"/>
              </a:solidFill>
              <a:cs typeface="Arial"/>
            </a:endParaRPr>
          </a:p>
        </p:txBody>
      </p:sp>
      <p:sp>
        <p:nvSpPr>
          <p:cNvPr id="3" name="Footer Placeholder 2">
            <a:extLst>
              <a:ext uri="{FF2B5EF4-FFF2-40B4-BE49-F238E27FC236}">
                <a16:creationId xmlns:a16="http://schemas.microsoft.com/office/drawing/2014/main" id="{6327FAEA-EDB9-72B6-A035-B4DB60B48654}"/>
              </a:ext>
            </a:extLst>
          </p:cNvPr>
          <p:cNvSpPr>
            <a:spLocks noGrp="1"/>
          </p:cNvSpPr>
          <p:nvPr>
            <p:ph type="ftr" sz="quarter" idx="10"/>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AU" sz="950" b="0" i="0" u="none" strike="noStrike" kern="1200" cap="none" spc="0" normalizeH="0" baseline="0" noProof="0">
                <a:ln>
                  <a:noFill/>
                </a:ln>
                <a:solidFill>
                  <a:prstClr val="white"/>
                </a:solidFill>
                <a:effectLst/>
                <a:uLnTx/>
                <a:uFillTx/>
                <a:latin typeface="Poppins"/>
                <a:ea typeface="+mn-ea"/>
                <a:cs typeface="+mn-cs"/>
              </a:rPr>
              <a:t>SciDev | IChemE Webinar </a:t>
            </a:r>
            <a:endParaRPr kumimoji="0" lang="en-AU" sz="950" b="0" i="0" u="none" strike="noStrike" kern="1200" cap="none" spc="0" normalizeH="0" baseline="0" noProof="0">
              <a:ln>
                <a:noFill/>
              </a:ln>
              <a:solidFill>
                <a:prstClr val="white"/>
              </a:solidFill>
              <a:effectLst/>
              <a:uLnTx/>
              <a:uFillTx/>
              <a:latin typeface="Poppins"/>
              <a:ea typeface="+mn-ea"/>
              <a:cs typeface="Poppins"/>
            </a:endParaRPr>
          </a:p>
        </p:txBody>
      </p:sp>
      <p:graphicFrame>
        <p:nvGraphicFramePr>
          <p:cNvPr id="14" name="Chart 13">
            <a:extLst>
              <a:ext uri="{FF2B5EF4-FFF2-40B4-BE49-F238E27FC236}">
                <a16:creationId xmlns:a16="http://schemas.microsoft.com/office/drawing/2014/main" id="{902DA054-397F-618D-610E-2A0320256B5F}"/>
              </a:ext>
            </a:extLst>
          </p:cNvPr>
          <p:cNvGraphicFramePr>
            <a:graphicFrameLocks/>
          </p:cNvGraphicFramePr>
          <p:nvPr>
            <p:extLst>
              <p:ext uri="{D42A27DB-BD31-4B8C-83A1-F6EECF244321}">
                <p14:modId xmlns:p14="http://schemas.microsoft.com/office/powerpoint/2010/main" val="3831686179"/>
              </p:ext>
            </p:extLst>
          </p:nvPr>
        </p:nvGraphicFramePr>
        <p:xfrm>
          <a:off x="593767" y="3519055"/>
          <a:ext cx="5011094" cy="23733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8C1763A7-7EC5-E236-5C43-9A8967C94B23}"/>
              </a:ext>
            </a:extLst>
          </p:cNvPr>
          <p:cNvGraphicFramePr>
            <a:graphicFrameLocks/>
          </p:cNvGraphicFramePr>
          <p:nvPr>
            <p:extLst>
              <p:ext uri="{D42A27DB-BD31-4B8C-83A1-F6EECF244321}">
                <p14:modId xmlns:p14="http://schemas.microsoft.com/office/powerpoint/2010/main" val="2750133386"/>
              </p:ext>
            </p:extLst>
          </p:nvPr>
        </p:nvGraphicFramePr>
        <p:xfrm>
          <a:off x="593766" y="1055634"/>
          <a:ext cx="5011094" cy="23733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FA98C127-7CF0-1275-3A9B-364DD180C8D0}"/>
              </a:ext>
            </a:extLst>
          </p:cNvPr>
          <p:cNvGraphicFramePr>
            <a:graphicFrameLocks/>
          </p:cNvGraphicFramePr>
          <p:nvPr>
            <p:extLst>
              <p:ext uri="{D42A27DB-BD31-4B8C-83A1-F6EECF244321}">
                <p14:modId xmlns:p14="http://schemas.microsoft.com/office/powerpoint/2010/main" val="540174748"/>
              </p:ext>
            </p:extLst>
          </p:nvPr>
        </p:nvGraphicFramePr>
        <p:xfrm>
          <a:off x="6404753" y="3264752"/>
          <a:ext cx="5037431" cy="3033551"/>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a:extLst>
              <a:ext uri="{FF2B5EF4-FFF2-40B4-BE49-F238E27FC236}">
                <a16:creationId xmlns:a16="http://schemas.microsoft.com/office/drawing/2014/main" id="{072D7BA2-F679-AD89-3F93-2A2A17DC975F}"/>
              </a:ext>
            </a:extLst>
          </p:cNvPr>
          <p:cNvSpPr/>
          <p:nvPr/>
        </p:nvSpPr>
        <p:spPr>
          <a:xfrm>
            <a:off x="6305792" y="3181101"/>
            <a:ext cx="5220886" cy="32003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Poppins"/>
              <a:ea typeface="+mn-ea"/>
              <a:cs typeface="+mn-cs"/>
            </a:endParaRPr>
          </a:p>
        </p:txBody>
      </p:sp>
      <p:sp>
        <p:nvSpPr>
          <p:cNvPr id="6" name="Rectangle 5">
            <a:extLst>
              <a:ext uri="{FF2B5EF4-FFF2-40B4-BE49-F238E27FC236}">
                <a16:creationId xmlns:a16="http://schemas.microsoft.com/office/drawing/2014/main" id="{349A9664-3A3A-5EDB-8E28-7190618F787C}"/>
              </a:ext>
            </a:extLst>
          </p:cNvPr>
          <p:cNvSpPr/>
          <p:nvPr/>
        </p:nvSpPr>
        <p:spPr>
          <a:xfrm>
            <a:off x="6953228" y="4412016"/>
            <a:ext cx="4276865" cy="482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427479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6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BF32F5-F77A-C741-BE66-522C1A383498}"/>
              </a:ext>
            </a:extLst>
          </p:cNvPr>
          <p:cNvSpPr>
            <a:spLocks noGrp="1"/>
          </p:cNvSpPr>
          <p:nvPr>
            <p:ph type="sldNum" sz="quarter" idx="11"/>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15</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5" name="Text Placeholder 4">
            <a:extLst>
              <a:ext uri="{FF2B5EF4-FFF2-40B4-BE49-F238E27FC236}">
                <a16:creationId xmlns:a16="http://schemas.microsoft.com/office/drawing/2014/main" id="{6C36C1D6-C491-BC32-2AAD-68011DDBA128}"/>
              </a:ext>
            </a:extLst>
          </p:cNvPr>
          <p:cNvSpPr>
            <a:spLocks noGrp="1"/>
          </p:cNvSpPr>
          <p:nvPr>
            <p:ph type="body" sz="quarter" idx="12"/>
          </p:nvPr>
        </p:nvSpPr>
        <p:spPr>
          <a:xfrm>
            <a:off x="6256406" y="1234679"/>
            <a:ext cx="5703851" cy="2046950"/>
          </a:xfrm>
        </p:spPr>
        <p:txBody>
          <a:bodyPr vert="horz" lIns="0" tIns="0" rIns="0" bIns="0" rtlCol="0" anchor="t">
            <a:noAutofit/>
          </a:bodyPr>
          <a:lstStyle/>
          <a:p>
            <a:pPr marL="345440" marR="5080" lvl="3" indent="-342900">
              <a:lnSpc>
                <a:spcPct val="113999"/>
              </a:lnSpc>
              <a:buClr>
                <a:srgbClr val="1A81EA"/>
              </a:buClr>
              <a:buBlip>
                <a:blip r:embed="rId3"/>
              </a:buBlip>
              <a:tabLst>
                <a:tab pos="140970" algn="l"/>
              </a:tabLst>
              <a:defRPr/>
            </a:pPr>
            <a:endParaRPr lang="en-AU" sz="1400">
              <a:solidFill>
                <a:schemeClr val="accent5"/>
              </a:solidFill>
            </a:endParaRPr>
          </a:p>
          <a:p>
            <a:pPr marL="345440" marR="5080" lvl="3" indent="-342900">
              <a:lnSpc>
                <a:spcPct val="113999"/>
              </a:lnSpc>
              <a:buClr>
                <a:srgbClr val="1A81EA"/>
              </a:buClr>
              <a:buChar char="•"/>
              <a:tabLst>
                <a:tab pos="140970" algn="l"/>
              </a:tabLst>
              <a:defRPr/>
            </a:pPr>
            <a:endParaRPr lang="en-AU" sz="1400">
              <a:solidFill>
                <a:schemeClr val="accent5"/>
              </a:solidFill>
            </a:endParaRPr>
          </a:p>
          <a:p>
            <a:pPr marL="345440" marR="5080" lvl="3" indent="-342900">
              <a:lnSpc>
                <a:spcPct val="113999"/>
              </a:lnSpc>
              <a:buClr>
                <a:srgbClr val="1A81EA"/>
              </a:buClr>
              <a:buChar char="•"/>
              <a:tabLst>
                <a:tab pos="140970" algn="l"/>
              </a:tabLst>
              <a:defRPr/>
            </a:pPr>
            <a:endParaRPr lang="en-AU" sz="1400">
              <a:solidFill>
                <a:schemeClr val="accent5"/>
              </a:solidFill>
            </a:endParaRPr>
          </a:p>
          <a:p>
            <a:pPr marL="345440" marR="5080" lvl="3" indent="-342900">
              <a:lnSpc>
                <a:spcPct val="113999"/>
              </a:lnSpc>
              <a:buClr>
                <a:srgbClr val="1A81EA"/>
              </a:buClr>
              <a:buChar char="•"/>
              <a:tabLst>
                <a:tab pos="140970" algn="l"/>
              </a:tabLst>
              <a:defRPr/>
            </a:pPr>
            <a:endParaRPr lang="en-AU" sz="1400">
              <a:solidFill>
                <a:schemeClr val="accent5"/>
              </a:solidFill>
              <a:cs typeface="Arial"/>
            </a:endParaRPr>
          </a:p>
          <a:p>
            <a:pPr marL="345440" marR="5080" lvl="3" indent="-342900">
              <a:lnSpc>
                <a:spcPct val="113999"/>
              </a:lnSpc>
              <a:buClr>
                <a:srgbClr val="1A81EA"/>
              </a:buClr>
              <a:buChar char="•"/>
              <a:tabLst>
                <a:tab pos="140970" algn="l"/>
              </a:tabLst>
              <a:defRPr/>
            </a:pPr>
            <a:endParaRPr lang="en-AU">
              <a:solidFill>
                <a:schemeClr val="accent5"/>
              </a:solidFill>
              <a:cs typeface="Arial"/>
            </a:endParaRPr>
          </a:p>
        </p:txBody>
      </p:sp>
      <p:sp>
        <p:nvSpPr>
          <p:cNvPr id="3" name="Footer Placeholder 2">
            <a:extLst>
              <a:ext uri="{FF2B5EF4-FFF2-40B4-BE49-F238E27FC236}">
                <a16:creationId xmlns:a16="http://schemas.microsoft.com/office/drawing/2014/main" id="{6327FAEA-EDB9-72B6-A035-B4DB60B48654}"/>
              </a:ext>
            </a:extLst>
          </p:cNvPr>
          <p:cNvSpPr>
            <a:spLocks noGrp="1"/>
          </p:cNvSpPr>
          <p:nvPr>
            <p:ph type="ftr" sz="quarter" idx="10"/>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AU" sz="950" b="0" i="0" u="none" strike="noStrike" kern="1200" cap="none" spc="0" normalizeH="0" baseline="0" noProof="0">
                <a:ln>
                  <a:noFill/>
                </a:ln>
                <a:solidFill>
                  <a:prstClr val="white"/>
                </a:solidFill>
                <a:effectLst/>
                <a:uLnTx/>
                <a:uFillTx/>
                <a:latin typeface="Poppins"/>
                <a:ea typeface="+mn-ea"/>
                <a:cs typeface="+mn-cs"/>
              </a:rPr>
              <a:t>SciDev | IChemE Webinar </a:t>
            </a:r>
            <a:endParaRPr kumimoji="0" lang="en-AU" sz="950" b="0" i="0" u="none" strike="noStrike" kern="1200" cap="none" spc="0" normalizeH="0" baseline="0" noProof="0">
              <a:ln>
                <a:noFill/>
              </a:ln>
              <a:solidFill>
                <a:prstClr val="white"/>
              </a:solidFill>
              <a:effectLst/>
              <a:uLnTx/>
              <a:uFillTx/>
              <a:latin typeface="Poppins"/>
              <a:ea typeface="+mn-ea"/>
              <a:cs typeface="Poppins"/>
            </a:endParaRPr>
          </a:p>
        </p:txBody>
      </p:sp>
      <p:sp>
        <p:nvSpPr>
          <p:cNvPr id="8" name="Title 7">
            <a:extLst>
              <a:ext uri="{FF2B5EF4-FFF2-40B4-BE49-F238E27FC236}">
                <a16:creationId xmlns:a16="http://schemas.microsoft.com/office/drawing/2014/main" id="{6DF7687F-4679-1E0D-A586-75DC93965A02}"/>
              </a:ext>
            </a:extLst>
          </p:cNvPr>
          <p:cNvSpPr>
            <a:spLocks noGrp="1"/>
          </p:cNvSpPr>
          <p:nvPr>
            <p:ph type="title"/>
          </p:nvPr>
        </p:nvSpPr>
        <p:spPr>
          <a:xfrm>
            <a:off x="223938" y="153501"/>
            <a:ext cx="11051452" cy="738169"/>
          </a:xfrm>
        </p:spPr>
        <p:txBody>
          <a:bodyPr/>
          <a:lstStyle/>
          <a:p>
            <a:r>
              <a:rPr lang="en-US"/>
              <a:t>Short Chain Removal Performance: Filter Bank 2</a:t>
            </a:r>
          </a:p>
        </p:txBody>
      </p:sp>
      <p:graphicFrame>
        <p:nvGraphicFramePr>
          <p:cNvPr id="4" name="Chart 3">
            <a:extLst>
              <a:ext uri="{FF2B5EF4-FFF2-40B4-BE49-F238E27FC236}">
                <a16:creationId xmlns:a16="http://schemas.microsoft.com/office/drawing/2014/main" id="{399C3ECB-91DB-DC34-FCFC-DD8D132D8927}"/>
              </a:ext>
            </a:extLst>
          </p:cNvPr>
          <p:cNvGraphicFramePr>
            <a:graphicFrameLocks/>
          </p:cNvGraphicFramePr>
          <p:nvPr>
            <p:extLst>
              <p:ext uri="{D42A27DB-BD31-4B8C-83A1-F6EECF244321}">
                <p14:modId xmlns:p14="http://schemas.microsoft.com/office/powerpoint/2010/main" val="2819315420"/>
              </p:ext>
            </p:extLst>
          </p:nvPr>
        </p:nvGraphicFramePr>
        <p:xfrm>
          <a:off x="7406134" y="3708281"/>
          <a:ext cx="4564910" cy="26751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95C6AEB9-CE32-78A8-9A6D-B394F71D7E19}"/>
              </a:ext>
            </a:extLst>
          </p:cNvPr>
          <p:cNvGraphicFramePr>
            <a:graphicFrameLocks/>
          </p:cNvGraphicFramePr>
          <p:nvPr>
            <p:extLst>
              <p:ext uri="{D42A27DB-BD31-4B8C-83A1-F6EECF244321}">
                <p14:modId xmlns:p14="http://schemas.microsoft.com/office/powerpoint/2010/main" val="1733453018"/>
              </p:ext>
            </p:extLst>
          </p:nvPr>
        </p:nvGraphicFramePr>
        <p:xfrm>
          <a:off x="7403152" y="693238"/>
          <a:ext cx="4564910" cy="27555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462A64AE-D65E-38AF-FDB6-2C43AFE0D61E}"/>
              </a:ext>
            </a:extLst>
          </p:cNvPr>
          <p:cNvGraphicFramePr>
            <a:graphicFrameLocks/>
          </p:cNvGraphicFramePr>
          <p:nvPr>
            <p:extLst>
              <p:ext uri="{D42A27DB-BD31-4B8C-83A1-F6EECF244321}">
                <p14:modId xmlns:p14="http://schemas.microsoft.com/office/powerpoint/2010/main" val="3583091689"/>
              </p:ext>
            </p:extLst>
          </p:nvPr>
        </p:nvGraphicFramePr>
        <p:xfrm>
          <a:off x="2990641" y="3698851"/>
          <a:ext cx="4311418" cy="265836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90CBC8DA-143E-CC0D-9A43-E58BFF4E7E1C}"/>
              </a:ext>
            </a:extLst>
          </p:cNvPr>
          <p:cNvGraphicFramePr>
            <a:graphicFrameLocks/>
          </p:cNvGraphicFramePr>
          <p:nvPr>
            <p:extLst>
              <p:ext uri="{D42A27DB-BD31-4B8C-83A1-F6EECF244321}">
                <p14:modId xmlns:p14="http://schemas.microsoft.com/office/powerpoint/2010/main" val="53418272"/>
              </p:ext>
            </p:extLst>
          </p:nvPr>
        </p:nvGraphicFramePr>
        <p:xfrm>
          <a:off x="2990641" y="693238"/>
          <a:ext cx="4311418" cy="2755552"/>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12ED4ABE-B882-4E68-C936-FD24D5B935B6}"/>
              </a:ext>
            </a:extLst>
          </p:cNvPr>
          <p:cNvSpPr txBox="1"/>
          <p:nvPr/>
        </p:nvSpPr>
        <p:spPr>
          <a:xfrm>
            <a:off x="2919185" y="3425933"/>
            <a:ext cx="402211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989797"/>
                </a:solidFill>
                <a:effectLst/>
                <a:uLnTx/>
                <a:uFillTx/>
                <a:latin typeface="Calibri"/>
                <a:ea typeface="+mn-ea"/>
                <a:cs typeface="+mn-cs"/>
              </a:rPr>
              <a:t>Concentrations of PFBA vs Bed Volumes for filter bank 2</a:t>
            </a:r>
            <a:endParaRPr kumimoji="0" lang="fr-FR" sz="1050" b="0" i="0" u="none" strike="noStrike" kern="1200" cap="none" spc="0" normalizeH="0" baseline="0" noProof="0">
              <a:ln>
                <a:noFill/>
              </a:ln>
              <a:solidFill>
                <a:srgbClr val="989797"/>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E8B0C5A-7418-BAE2-66A5-69FD0B9593E6}"/>
              </a:ext>
            </a:extLst>
          </p:cNvPr>
          <p:cNvSpPr txBox="1"/>
          <p:nvPr/>
        </p:nvSpPr>
        <p:spPr>
          <a:xfrm>
            <a:off x="2909487" y="6339179"/>
            <a:ext cx="354960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89797"/>
                </a:solidFill>
                <a:effectLst/>
                <a:uLnTx/>
                <a:uFillTx/>
                <a:latin typeface="Calibri"/>
                <a:ea typeface="+mn-ea"/>
                <a:cs typeface="+mn-cs"/>
              </a:rPr>
              <a:t>Concentrations of </a:t>
            </a:r>
            <a:r>
              <a:rPr kumimoji="0" lang="en-US" sz="1050" b="0" i="0" u="none" strike="noStrike" kern="1200" cap="none" spc="0" normalizeH="0" baseline="0" noProof="0" dirty="0" err="1">
                <a:ln>
                  <a:noFill/>
                </a:ln>
                <a:solidFill>
                  <a:srgbClr val="989797"/>
                </a:solidFill>
                <a:effectLst/>
                <a:uLnTx/>
                <a:uFillTx/>
                <a:latin typeface="Calibri"/>
                <a:ea typeface="+mn-ea"/>
                <a:cs typeface="+mn-cs"/>
              </a:rPr>
              <a:t>PFPeA</a:t>
            </a:r>
            <a:r>
              <a:rPr kumimoji="0" lang="en-US" sz="1050" b="0" i="0" u="none" strike="noStrike" kern="1200" cap="none" spc="0" normalizeH="0" baseline="0" noProof="0" dirty="0">
                <a:ln>
                  <a:noFill/>
                </a:ln>
                <a:solidFill>
                  <a:srgbClr val="989797"/>
                </a:solidFill>
                <a:effectLst/>
                <a:uLnTx/>
                <a:uFillTx/>
                <a:latin typeface="Calibri"/>
                <a:ea typeface="+mn-ea"/>
                <a:cs typeface="+mn-cs"/>
              </a:rPr>
              <a:t> vs Bed Volumes for filter bank 2</a:t>
            </a:r>
            <a:endParaRPr kumimoji="0" lang="fr-FR" sz="1050" b="0" i="0" u="none" strike="noStrike" kern="1200" cap="none" spc="0" normalizeH="0" baseline="0" noProof="0" dirty="0">
              <a:ln>
                <a:noFill/>
              </a:ln>
              <a:solidFill>
                <a:srgbClr val="989797"/>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0143045-0017-8072-4692-89EF30F81AAB}"/>
              </a:ext>
            </a:extLst>
          </p:cNvPr>
          <p:cNvSpPr txBox="1"/>
          <p:nvPr/>
        </p:nvSpPr>
        <p:spPr>
          <a:xfrm>
            <a:off x="7324446" y="3443131"/>
            <a:ext cx="389673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89797"/>
                </a:solidFill>
                <a:effectLst/>
                <a:uLnTx/>
                <a:uFillTx/>
                <a:latin typeface="Calibri"/>
                <a:ea typeface="+mn-ea"/>
                <a:cs typeface="+mn-cs"/>
              </a:rPr>
              <a:t>Concentrations of </a:t>
            </a:r>
            <a:r>
              <a:rPr kumimoji="0" lang="en-US" sz="1050" b="0" i="0" u="none" strike="noStrike" kern="1200" cap="none" spc="0" normalizeH="0" baseline="0" noProof="0" dirty="0" err="1">
                <a:ln>
                  <a:noFill/>
                </a:ln>
                <a:solidFill>
                  <a:srgbClr val="989797"/>
                </a:solidFill>
                <a:effectLst/>
                <a:uLnTx/>
                <a:uFillTx/>
                <a:latin typeface="Calibri"/>
                <a:ea typeface="+mn-ea"/>
                <a:cs typeface="+mn-cs"/>
              </a:rPr>
              <a:t>PFHxA</a:t>
            </a:r>
            <a:r>
              <a:rPr kumimoji="0" lang="en-US" sz="1050" b="0" i="0" u="none" strike="noStrike" kern="1200" cap="none" spc="0" normalizeH="0" baseline="0" noProof="0" dirty="0">
                <a:ln>
                  <a:noFill/>
                </a:ln>
                <a:solidFill>
                  <a:srgbClr val="989797"/>
                </a:solidFill>
                <a:effectLst/>
                <a:uLnTx/>
                <a:uFillTx/>
                <a:latin typeface="Calibri"/>
                <a:ea typeface="+mn-ea"/>
                <a:cs typeface="+mn-cs"/>
              </a:rPr>
              <a:t> vs Bed Volumes for filter bank 2</a:t>
            </a:r>
            <a:endParaRPr kumimoji="0" lang="fr-FR" sz="1050" b="0" i="0" u="none" strike="noStrike" kern="1200" cap="none" spc="0" normalizeH="0" baseline="0" noProof="0" dirty="0">
              <a:ln>
                <a:noFill/>
              </a:ln>
              <a:solidFill>
                <a:srgbClr val="989797"/>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7692818-58A6-760B-5DB0-1D49CD3FACC9}"/>
              </a:ext>
            </a:extLst>
          </p:cNvPr>
          <p:cNvSpPr txBox="1"/>
          <p:nvPr/>
        </p:nvSpPr>
        <p:spPr>
          <a:xfrm>
            <a:off x="7324446" y="6357215"/>
            <a:ext cx="414546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89797"/>
                </a:solidFill>
                <a:effectLst/>
                <a:uLnTx/>
                <a:uFillTx/>
                <a:latin typeface="Calibri"/>
                <a:ea typeface="+mn-ea"/>
                <a:cs typeface="+mn-cs"/>
              </a:rPr>
              <a:t>Concentrations of </a:t>
            </a:r>
            <a:r>
              <a:rPr kumimoji="0" lang="en-US" sz="1050" b="0" i="0" u="none" strike="noStrike" kern="1200" cap="none" spc="0" normalizeH="0" baseline="0" noProof="0" dirty="0" err="1">
                <a:ln>
                  <a:noFill/>
                </a:ln>
                <a:solidFill>
                  <a:srgbClr val="989797"/>
                </a:solidFill>
                <a:effectLst/>
                <a:uLnTx/>
                <a:uFillTx/>
                <a:latin typeface="Calibri"/>
                <a:ea typeface="+mn-ea"/>
                <a:cs typeface="+mn-cs"/>
              </a:rPr>
              <a:t>PFHpA</a:t>
            </a:r>
            <a:r>
              <a:rPr kumimoji="0" lang="en-US" sz="1050" b="0" i="0" u="none" strike="noStrike" kern="1200" cap="none" spc="0" normalizeH="0" baseline="0" noProof="0" dirty="0">
                <a:ln>
                  <a:noFill/>
                </a:ln>
                <a:solidFill>
                  <a:srgbClr val="989797"/>
                </a:solidFill>
                <a:effectLst/>
                <a:uLnTx/>
                <a:uFillTx/>
                <a:latin typeface="Calibri"/>
                <a:ea typeface="+mn-ea"/>
                <a:cs typeface="+mn-cs"/>
              </a:rPr>
              <a:t> vs Bed Volumes for filter bank 2</a:t>
            </a:r>
            <a:endParaRPr kumimoji="0" lang="fr-FR" sz="1050" b="0" i="0" u="none" strike="noStrike" kern="1200" cap="none" spc="0" normalizeH="0" baseline="0" noProof="0" dirty="0">
              <a:ln>
                <a:noFill/>
              </a:ln>
              <a:solidFill>
                <a:srgbClr val="989797"/>
              </a:solidFill>
              <a:effectLst/>
              <a:uLnTx/>
              <a:uFillTx/>
              <a:latin typeface="Calibri"/>
              <a:ea typeface="+mn-ea"/>
              <a:cs typeface="+mn-cs"/>
            </a:endParaRPr>
          </a:p>
        </p:txBody>
      </p:sp>
      <p:sp>
        <p:nvSpPr>
          <p:cNvPr id="14" name="Content Placeholder 15">
            <a:extLst>
              <a:ext uri="{FF2B5EF4-FFF2-40B4-BE49-F238E27FC236}">
                <a16:creationId xmlns:a16="http://schemas.microsoft.com/office/drawing/2014/main" id="{5986C39B-616C-7FC9-A513-EA1D071F82F2}"/>
              </a:ext>
            </a:extLst>
          </p:cNvPr>
          <p:cNvSpPr txBox="1">
            <a:spLocks/>
          </p:cNvSpPr>
          <p:nvPr/>
        </p:nvSpPr>
        <p:spPr>
          <a:xfrm>
            <a:off x="161578" y="891671"/>
            <a:ext cx="2829064" cy="5321240"/>
          </a:xfrm>
          <a:prstGeom prst="rect">
            <a:avLst/>
          </a:prstGeom>
          <a:solidFill>
            <a:srgbClr val="E9F5F6"/>
          </a:solidFill>
        </p:spPr>
        <p:txBody>
          <a:bodyPr/>
          <a:lstStyle>
            <a:lvl1pPr marL="0" indent="0" algn="l" defTabSz="1218804" rtl="0" eaLnBrk="1" latinLnBrk="0" hangingPunct="1">
              <a:lnSpc>
                <a:spcPts val="1800"/>
              </a:lnSpc>
              <a:spcBef>
                <a:spcPts val="0"/>
              </a:spcBef>
              <a:spcAft>
                <a:spcPts val="600"/>
              </a:spcAft>
              <a:buFont typeface="Arial" pitchFamily="34" charset="0"/>
              <a:buNone/>
              <a:defRPr sz="1800" kern="1200" baseline="0">
                <a:solidFill>
                  <a:schemeClr val="tx1"/>
                </a:solidFill>
                <a:latin typeface="+mn-lt"/>
                <a:ea typeface="+mn-ea"/>
                <a:cs typeface="Arial" pitchFamily="34" charset="0"/>
              </a:defRPr>
            </a:lvl1pPr>
            <a:lvl2pPr marL="239922" indent="-239922" algn="l" defTabSz="1218804" rtl="0" eaLnBrk="1" latinLnBrk="0" hangingPunct="1">
              <a:lnSpc>
                <a:spcPts val="223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2pPr>
            <a:lvl3pPr marL="47984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3pPr>
            <a:lvl4pPr marL="719766"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4pPr>
            <a:lvl5pPr marL="959688"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baseline="0">
                <a:solidFill>
                  <a:schemeClr val="tx1"/>
                </a:solidFill>
                <a:latin typeface="+mn-lt"/>
                <a:ea typeface="+mn-ea"/>
                <a:cs typeface="Arial" pitchFamily="34" charset="0"/>
              </a:defRPr>
            </a:lvl5pPr>
            <a:lvl6pPr marL="1199610"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6pPr>
            <a:lvl7pPr marL="1439532"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7pPr>
            <a:lvl8pPr marL="167945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8pPr>
            <a:lvl9pPr marL="1919376"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9pPr>
          </a:lstStyle>
          <a:p>
            <a:pPr marL="269875" marR="5080" lvl="3" indent="-268288">
              <a:lnSpc>
                <a:spcPct val="114000"/>
              </a:lnSpc>
              <a:spcBef>
                <a:spcPts val="600"/>
              </a:spcBef>
              <a:spcAft>
                <a:spcPts val="600"/>
              </a:spcAft>
              <a:buClr>
                <a:srgbClr val="1A81EA"/>
              </a:buClr>
              <a:buBlip>
                <a:blip r:embed="rId3"/>
              </a:buBlip>
              <a:tabLst>
                <a:tab pos="269875" algn="l"/>
              </a:tabLst>
              <a:defRPr/>
            </a:pPr>
            <a:r>
              <a:rPr lang="en-AU" sz="1600" dirty="0">
                <a:cs typeface="Arial"/>
              </a:rPr>
              <a:t>Short Chain (PFCA’s)  responsible for accelerated breakthrough</a:t>
            </a:r>
          </a:p>
          <a:p>
            <a:pPr marL="447675" marR="5080" lvl="4" indent="-177800">
              <a:lnSpc>
                <a:spcPct val="100000"/>
              </a:lnSpc>
              <a:spcBef>
                <a:spcPts val="600"/>
              </a:spcBef>
              <a:spcAft>
                <a:spcPts val="600"/>
              </a:spcAft>
              <a:buClr>
                <a:schemeClr val="accent4"/>
              </a:buClr>
              <a:tabLst>
                <a:tab pos="269875" algn="l"/>
              </a:tabLst>
              <a:defRPr/>
            </a:pPr>
            <a:r>
              <a:rPr lang="en-AU" sz="1600" dirty="0" err="1">
                <a:cs typeface="Arial"/>
              </a:rPr>
              <a:t>PFHpA</a:t>
            </a:r>
            <a:r>
              <a:rPr lang="en-AU" sz="1600" dirty="0">
                <a:cs typeface="Arial"/>
              </a:rPr>
              <a:t> ~ 7700 BVs</a:t>
            </a:r>
          </a:p>
          <a:p>
            <a:pPr marL="447675" marR="5080" lvl="4" indent="-177800">
              <a:lnSpc>
                <a:spcPct val="100000"/>
              </a:lnSpc>
              <a:spcBef>
                <a:spcPts val="600"/>
              </a:spcBef>
              <a:spcAft>
                <a:spcPts val="600"/>
              </a:spcAft>
              <a:buClr>
                <a:schemeClr val="accent4"/>
              </a:buClr>
              <a:tabLst>
                <a:tab pos="269875" algn="l"/>
              </a:tabLst>
              <a:defRPr/>
            </a:pPr>
            <a:r>
              <a:rPr lang="en-AU" sz="1600" dirty="0" err="1">
                <a:cs typeface="Arial"/>
              </a:rPr>
              <a:t>PFHxA</a:t>
            </a:r>
            <a:r>
              <a:rPr lang="en-AU" sz="1600" dirty="0">
                <a:cs typeface="Arial"/>
              </a:rPr>
              <a:t> ~ 4000 BVs</a:t>
            </a:r>
          </a:p>
          <a:p>
            <a:pPr marL="447675" marR="5080" lvl="4" indent="-177800">
              <a:lnSpc>
                <a:spcPct val="100000"/>
              </a:lnSpc>
              <a:spcBef>
                <a:spcPts val="600"/>
              </a:spcBef>
              <a:spcAft>
                <a:spcPts val="600"/>
              </a:spcAft>
              <a:buClr>
                <a:schemeClr val="accent4"/>
              </a:buClr>
              <a:tabLst>
                <a:tab pos="269875" algn="l"/>
              </a:tabLst>
              <a:defRPr/>
            </a:pPr>
            <a:r>
              <a:rPr lang="en-AU" sz="1600" dirty="0" err="1">
                <a:cs typeface="Arial"/>
              </a:rPr>
              <a:t>PFPeA</a:t>
            </a:r>
            <a:r>
              <a:rPr lang="en-AU" sz="1600" dirty="0">
                <a:cs typeface="Arial"/>
              </a:rPr>
              <a:t> ~ 2400 BVs</a:t>
            </a:r>
          </a:p>
          <a:p>
            <a:pPr marL="447675" marR="5080" lvl="4" indent="-177800">
              <a:lnSpc>
                <a:spcPct val="100000"/>
              </a:lnSpc>
              <a:spcBef>
                <a:spcPts val="600"/>
              </a:spcBef>
              <a:spcAft>
                <a:spcPts val="600"/>
              </a:spcAft>
              <a:buClr>
                <a:schemeClr val="accent4"/>
              </a:buClr>
              <a:tabLst>
                <a:tab pos="269875" algn="l"/>
              </a:tabLst>
              <a:defRPr/>
            </a:pPr>
            <a:r>
              <a:rPr lang="en-AU" sz="1600" dirty="0">
                <a:cs typeface="Arial"/>
              </a:rPr>
              <a:t>PFBA ~ 800 BVs</a:t>
            </a:r>
          </a:p>
          <a:p>
            <a:pPr marL="269875" marR="5080" lvl="3" indent="-268288">
              <a:lnSpc>
                <a:spcPct val="114000"/>
              </a:lnSpc>
              <a:spcBef>
                <a:spcPts val="600"/>
              </a:spcBef>
              <a:spcAft>
                <a:spcPts val="600"/>
              </a:spcAft>
              <a:buClr>
                <a:srgbClr val="1A81EA"/>
              </a:buClr>
              <a:buBlip>
                <a:blip r:embed="rId3"/>
              </a:buBlip>
              <a:tabLst>
                <a:tab pos="269875" algn="l"/>
              </a:tabLst>
              <a:defRPr/>
            </a:pPr>
            <a:r>
              <a:rPr lang="en-AU" sz="1600" dirty="0">
                <a:cs typeface="Arial"/>
              </a:rPr>
              <a:t>The shorter the chain, the faster the breakthrough.</a:t>
            </a:r>
          </a:p>
          <a:p>
            <a:pPr marL="269875" marR="5080" lvl="3" indent="-268288">
              <a:lnSpc>
                <a:spcPct val="114000"/>
              </a:lnSpc>
              <a:spcBef>
                <a:spcPts val="600"/>
              </a:spcBef>
              <a:spcAft>
                <a:spcPts val="600"/>
              </a:spcAft>
              <a:buClr>
                <a:srgbClr val="1A81EA"/>
              </a:buClr>
              <a:buBlip>
                <a:blip r:embed="rId3"/>
              </a:buBlip>
              <a:tabLst>
                <a:tab pos="269875" algn="l"/>
              </a:tabLst>
              <a:defRPr/>
            </a:pPr>
            <a:r>
              <a:rPr lang="en-AU" sz="1600" dirty="0">
                <a:cs typeface="Arial"/>
              </a:rPr>
              <a:t>Filter Bank 3 is designed to tackle short-chain PFAS loading</a:t>
            </a:r>
          </a:p>
          <a:p>
            <a:pPr marL="239922" marR="0" lvl="1" indent="-239922" algn="l" defTabSz="1218804" rtl="0" eaLnBrk="1" fontAlgn="auto" latinLnBrk="0" hangingPunct="1">
              <a:lnSpc>
                <a:spcPts val="2239"/>
              </a:lnSpc>
              <a:spcBef>
                <a:spcPts val="600"/>
              </a:spcBef>
              <a:spcAft>
                <a:spcPts val="300"/>
              </a:spcAft>
              <a:buClr>
                <a:srgbClr val="289B5C"/>
              </a:buClr>
              <a:buSzPct val="100000"/>
              <a:buFont typeface="Wingdings" panose="05000000000000000000" pitchFamily="2" charset="2"/>
              <a:buChar char="§"/>
              <a:tabLst/>
              <a:defRPr/>
            </a:pPr>
            <a:endParaRPr kumimoji="0" lang="en-AU" sz="15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39922" marR="0" lvl="1" indent="-239922" algn="l" defTabSz="1218804" rtl="0" eaLnBrk="1" fontAlgn="auto" latinLnBrk="0" hangingPunct="1">
              <a:lnSpc>
                <a:spcPts val="2239"/>
              </a:lnSpc>
              <a:spcBef>
                <a:spcPts val="600"/>
              </a:spcBef>
              <a:spcAft>
                <a:spcPts val="300"/>
              </a:spcAft>
              <a:buClr>
                <a:srgbClr val="289B5C"/>
              </a:buClr>
              <a:buSzPct val="100000"/>
              <a:buFont typeface="Wingdings" panose="05000000000000000000" pitchFamily="2" charset="2"/>
              <a:buChar char="§"/>
              <a:tabLst/>
              <a:defRPr/>
            </a:pPr>
            <a:endParaRPr kumimoji="0" lang="en-AU" sz="1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94F2A6F8-85E7-8091-E639-9E4EB820098E}"/>
              </a:ext>
            </a:extLst>
          </p:cNvPr>
          <p:cNvSpPr/>
          <p:nvPr/>
        </p:nvSpPr>
        <p:spPr>
          <a:xfrm>
            <a:off x="8811452" y="2409311"/>
            <a:ext cx="389907" cy="6464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Poppins"/>
              <a:ea typeface="+mn-ea"/>
              <a:cs typeface="+mn-cs"/>
            </a:endParaRPr>
          </a:p>
        </p:txBody>
      </p:sp>
      <p:sp>
        <p:nvSpPr>
          <p:cNvPr id="16" name="Rectangle 15">
            <a:extLst>
              <a:ext uri="{FF2B5EF4-FFF2-40B4-BE49-F238E27FC236}">
                <a16:creationId xmlns:a16="http://schemas.microsoft.com/office/drawing/2014/main" id="{7F37BA27-8758-4B6B-6941-298C3F6D86B3}"/>
              </a:ext>
            </a:extLst>
          </p:cNvPr>
          <p:cNvSpPr/>
          <p:nvPr/>
        </p:nvSpPr>
        <p:spPr>
          <a:xfrm>
            <a:off x="9924313" y="5465502"/>
            <a:ext cx="389907" cy="6464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Poppins"/>
              <a:ea typeface="+mn-ea"/>
              <a:cs typeface="+mn-cs"/>
            </a:endParaRPr>
          </a:p>
        </p:txBody>
      </p:sp>
      <p:sp>
        <p:nvSpPr>
          <p:cNvPr id="17" name="Rectangle 16">
            <a:extLst>
              <a:ext uri="{FF2B5EF4-FFF2-40B4-BE49-F238E27FC236}">
                <a16:creationId xmlns:a16="http://schemas.microsoft.com/office/drawing/2014/main" id="{84DF90E1-3CD8-4BE8-AACC-9F5DE84A3FF5}"/>
              </a:ext>
            </a:extLst>
          </p:cNvPr>
          <p:cNvSpPr/>
          <p:nvPr/>
        </p:nvSpPr>
        <p:spPr>
          <a:xfrm>
            <a:off x="4294381" y="5488663"/>
            <a:ext cx="389907" cy="6464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Poppins"/>
              <a:ea typeface="+mn-ea"/>
              <a:cs typeface="+mn-cs"/>
            </a:endParaRPr>
          </a:p>
        </p:txBody>
      </p:sp>
      <p:sp>
        <p:nvSpPr>
          <p:cNvPr id="18" name="Rectangle 17">
            <a:extLst>
              <a:ext uri="{FF2B5EF4-FFF2-40B4-BE49-F238E27FC236}">
                <a16:creationId xmlns:a16="http://schemas.microsoft.com/office/drawing/2014/main" id="{BB682F42-482D-280D-EF87-74AD22D5F26B}"/>
              </a:ext>
            </a:extLst>
          </p:cNvPr>
          <p:cNvSpPr/>
          <p:nvPr/>
        </p:nvSpPr>
        <p:spPr>
          <a:xfrm>
            <a:off x="3519281" y="2418094"/>
            <a:ext cx="389907" cy="6464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24411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BF32F5-F77A-C741-BE66-522C1A383498}"/>
              </a:ext>
            </a:extLst>
          </p:cNvPr>
          <p:cNvSpPr>
            <a:spLocks noGrp="1"/>
          </p:cNvSpPr>
          <p:nvPr>
            <p:ph type="sldNum" sz="quarter" idx="11"/>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16</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8" name="Title 7">
            <a:extLst>
              <a:ext uri="{FF2B5EF4-FFF2-40B4-BE49-F238E27FC236}">
                <a16:creationId xmlns:a16="http://schemas.microsoft.com/office/drawing/2014/main" id="{6DF7687F-4679-1E0D-A586-75DC93965A02}"/>
              </a:ext>
            </a:extLst>
          </p:cNvPr>
          <p:cNvSpPr>
            <a:spLocks noGrp="1"/>
          </p:cNvSpPr>
          <p:nvPr>
            <p:ph type="title"/>
          </p:nvPr>
        </p:nvSpPr>
        <p:spPr>
          <a:xfrm>
            <a:off x="223938" y="153501"/>
            <a:ext cx="11051452" cy="738169"/>
          </a:xfrm>
        </p:spPr>
        <p:txBody>
          <a:bodyPr/>
          <a:lstStyle/>
          <a:p>
            <a:r>
              <a:rPr lang="en-US" dirty="0"/>
              <a:t>Short Chain Removal Performance: Filter Bank 2</a:t>
            </a:r>
          </a:p>
        </p:txBody>
      </p:sp>
      <p:sp>
        <p:nvSpPr>
          <p:cNvPr id="14" name="Content Placeholder 15">
            <a:extLst>
              <a:ext uri="{FF2B5EF4-FFF2-40B4-BE49-F238E27FC236}">
                <a16:creationId xmlns:a16="http://schemas.microsoft.com/office/drawing/2014/main" id="{5986C39B-616C-7FC9-A513-EA1D071F82F2}"/>
              </a:ext>
            </a:extLst>
          </p:cNvPr>
          <p:cNvSpPr txBox="1">
            <a:spLocks/>
          </p:cNvSpPr>
          <p:nvPr/>
        </p:nvSpPr>
        <p:spPr>
          <a:xfrm>
            <a:off x="161578" y="891671"/>
            <a:ext cx="2829064" cy="5321240"/>
          </a:xfrm>
          <a:prstGeom prst="rect">
            <a:avLst/>
          </a:prstGeom>
          <a:solidFill>
            <a:srgbClr val="E9F5F6"/>
          </a:solidFill>
        </p:spPr>
        <p:txBody>
          <a:bodyPr/>
          <a:lstStyle>
            <a:lvl1pPr marL="0" indent="0" algn="l" defTabSz="1218804" rtl="0" eaLnBrk="1" latinLnBrk="0" hangingPunct="1">
              <a:lnSpc>
                <a:spcPts val="1800"/>
              </a:lnSpc>
              <a:spcBef>
                <a:spcPts val="0"/>
              </a:spcBef>
              <a:spcAft>
                <a:spcPts val="600"/>
              </a:spcAft>
              <a:buFont typeface="Arial" pitchFamily="34" charset="0"/>
              <a:buNone/>
              <a:defRPr sz="1800" kern="1200" baseline="0">
                <a:solidFill>
                  <a:schemeClr val="tx1"/>
                </a:solidFill>
                <a:latin typeface="+mn-lt"/>
                <a:ea typeface="+mn-ea"/>
                <a:cs typeface="Arial" pitchFamily="34" charset="0"/>
              </a:defRPr>
            </a:lvl1pPr>
            <a:lvl2pPr marL="239922" indent="-239922" algn="l" defTabSz="1218804" rtl="0" eaLnBrk="1" latinLnBrk="0" hangingPunct="1">
              <a:lnSpc>
                <a:spcPts val="223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2pPr>
            <a:lvl3pPr marL="47984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3pPr>
            <a:lvl4pPr marL="719766"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4pPr>
            <a:lvl5pPr marL="959688"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baseline="0">
                <a:solidFill>
                  <a:schemeClr val="tx1"/>
                </a:solidFill>
                <a:latin typeface="+mn-lt"/>
                <a:ea typeface="+mn-ea"/>
                <a:cs typeface="Arial" pitchFamily="34" charset="0"/>
              </a:defRPr>
            </a:lvl5pPr>
            <a:lvl6pPr marL="1199610"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6pPr>
            <a:lvl7pPr marL="1439532"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7pPr>
            <a:lvl8pPr marL="1679454"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8pPr>
            <a:lvl9pPr marL="1919376" indent="-239922" algn="l" defTabSz="1218804" rtl="0" eaLnBrk="1" latinLnBrk="0" hangingPunct="1">
              <a:lnSpc>
                <a:spcPts val="1919"/>
              </a:lnSpc>
              <a:spcBef>
                <a:spcPts val="0"/>
              </a:spcBef>
              <a:spcAft>
                <a:spcPts val="756"/>
              </a:spcAft>
              <a:buClr>
                <a:schemeClr val="accent2"/>
              </a:buClr>
              <a:buSzPct val="100000"/>
              <a:buFont typeface="Arial" panose="020B0604020202020204" pitchFamily="34" charset="0"/>
              <a:buChar char="•"/>
              <a:defRPr sz="1800" kern="1200">
                <a:solidFill>
                  <a:schemeClr val="tx1"/>
                </a:solidFill>
                <a:latin typeface="+mn-lt"/>
                <a:ea typeface="+mn-ea"/>
                <a:cs typeface="Arial" pitchFamily="34" charset="0"/>
              </a:defRPr>
            </a:lvl9pPr>
          </a:lstStyle>
          <a:p>
            <a:pPr marL="269875" marR="5080" lvl="3" indent="-268288">
              <a:lnSpc>
                <a:spcPct val="114000"/>
              </a:lnSpc>
              <a:spcBef>
                <a:spcPts val="600"/>
              </a:spcBef>
              <a:spcAft>
                <a:spcPts val="600"/>
              </a:spcAft>
              <a:buClr>
                <a:srgbClr val="1A81EA"/>
              </a:buClr>
              <a:buBlip>
                <a:blip r:embed="rId3"/>
              </a:buBlip>
              <a:tabLst>
                <a:tab pos="269875" algn="l"/>
              </a:tabLst>
              <a:defRPr/>
            </a:pPr>
            <a:r>
              <a:rPr kumimoji="0" lang="en-AU" sz="1400" b="1" i="0" u="none" strike="noStrike" kern="1200" cap="none" spc="0" normalizeH="0" baseline="0" noProof="0" dirty="0">
                <a:ln>
                  <a:noFill/>
                </a:ln>
                <a:solidFill>
                  <a:prstClr val="black"/>
                </a:solidFill>
                <a:effectLst/>
                <a:uLnTx/>
                <a:uFillTx/>
                <a:ea typeface="+mn-ea"/>
                <a:cs typeface="Calibri" panose="020F0502020204030204" pitchFamily="34" charset="0"/>
              </a:rPr>
              <a:t>FB3 continues to remove “carry over” PFSAs </a:t>
            </a:r>
            <a:r>
              <a:rPr kumimoji="0" lang="en-AU" sz="1400" b="0" i="0" u="none" strike="noStrike" kern="1200" cap="none" spc="0" normalizeH="0" baseline="0" noProof="0" dirty="0">
                <a:ln>
                  <a:noFill/>
                </a:ln>
                <a:solidFill>
                  <a:prstClr val="black"/>
                </a:solidFill>
                <a:effectLst/>
                <a:uLnTx/>
                <a:uFillTx/>
                <a:ea typeface="+mn-ea"/>
                <a:cs typeface="Calibri" panose="020F0502020204030204" pitchFamily="34" charset="0"/>
              </a:rPr>
              <a:t>to Non-Detect Levels with intermittent spiking </a:t>
            </a:r>
          </a:p>
          <a:p>
            <a:pPr marL="269875" marR="5080" lvl="3" indent="-268288" fontAlgn="auto">
              <a:lnSpc>
                <a:spcPct val="114000"/>
              </a:lnSpc>
              <a:spcBef>
                <a:spcPts val="600"/>
              </a:spcBef>
              <a:spcAft>
                <a:spcPts val="600"/>
              </a:spcAft>
              <a:buClr>
                <a:srgbClr val="1A81EA"/>
              </a:buClr>
              <a:buBlip>
                <a:blip r:embed="rId3"/>
              </a:buBlip>
              <a:tabLst>
                <a:tab pos="269875" algn="l"/>
              </a:tabLst>
              <a:defRPr/>
            </a:pPr>
            <a:r>
              <a:rPr lang="en-AU" sz="1400" dirty="0">
                <a:cs typeface="Arial"/>
              </a:rPr>
              <a:t>Additional </a:t>
            </a:r>
            <a:r>
              <a:rPr lang="en-AU" sz="1400" b="1" dirty="0">
                <a:cs typeface="Arial"/>
              </a:rPr>
              <a:t>FB4 ”polish” </a:t>
            </a:r>
            <a:r>
              <a:rPr lang="en-AU" sz="1400" dirty="0">
                <a:cs typeface="Arial"/>
              </a:rPr>
              <a:t>treatment step </a:t>
            </a:r>
            <a:r>
              <a:rPr lang="en-AU" sz="1400" b="1" dirty="0">
                <a:cs typeface="Arial"/>
              </a:rPr>
              <a:t>remove carryover compounds</a:t>
            </a:r>
            <a:endParaRPr lang="en-AU" sz="1400" dirty="0">
              <a:cs typeface="Arial"/>
            </a:endParaRPr>
          </a:p>
          <a:p>
            <a:pPr marL="269875" marR="5080" lvl="3" indent="-268288" fontAlgn="auto">
              <a:lnSpc>
                <a:spcPct val="114000"/>
              </a:lnSpc>
              <a:spcBef>
                <a:spcPts val="600"/>
              </a:spcBef>
              <a:spcAft>
                <a:spcPts val="600"/>
              </a:spcAft>
              <a:buClr>
                <a:srgbClr val="1A81EA"/>
              </a:buClr>
              <a:buBlip>
                <a:blip r:embed="rId3"/>
              </a:buBlip>
              <a:tabLst>
                <a:tab pos="269875" algn="l"/>
              </a:tabLst>
              <a:defRPr/>
            </a:pPr>
            <a:r>
              <a:rPr lang="en-AU" sz="1400" b="1" dirty="0">
                <a:cs typeface="Arial"/>
              </a:rPr>
              <a:t>Designed to ensure Non-Detect discharge during media change out.</a:t>
            </a:r>
          </a:p>
          <a:p>
            <a:pPr marL="269875" marR="5080" lvl="3" indent="-268288" fontAlgn="auto">
              <a:lnSpc>
                <a:spcPct val="114000"/>
              </a:lnSpc>
              <a:spcBef>
                <a:spcPts val="600"/>
              </a:spcBef>
              <a:spcAft>
                <a:spcPts val="600"/>
              </a:spcAft>
              <a:buClr>
                <a:srgbClr val="1A81EA"/>
              </a:buClr>
              <a:buBlip>
                <a:blip r:embed="rId3"/>
              </a:buBlip>
              <a:tabLst>
                <a:tab pos="269875" algn="l"/>
              </a:tabLst>
              <a:defRPr/>
            </a:pPr>
            <a:r>
              <a:rPr lang="en-AU" sz="1400" b="1" dirty="0">
                <a:cs typeface="Arial"/>
              </a:rPr>
              <a:t>PFCA breakthrough at ~9000 BVs triggering a media changeout</a:t>
            </a:r>
          </a:p>
          <a:p>
            <a:pPr marL="239922" marR="0" lvl="1" indent="-239922" algn="l" defTabSz="1218804" rtl="0" eaLnBrk="1" fontAlgn="auto" latinLnBrk="0" hangingPunct="1">
              <a:lnSpc>
                <a:spcPts val="2239"/>
              </a:lnSpc>
              <a:spcBef>
                <a:spcPts val="600"/>
              </a:spcBef>
              <a:spcAft>
                <a:spcPts val="300"/>
              </a:spcAft>
              <a:buClr>
                <a:srgbClr val="289B5C"/>
              </a:buClr>
              <a:buSzPct val="100000"/>
              <a:buFont typeface="Wingdings" panose="05000000000000000000" pitchFamily="2" charset="2"/>
              <a:buChar char="§"/>
              <a:tabLst/>
              <a:defRPr/>
            </a:pPr>
            <a:endParaRPr kumimoji="0" lang="en-AU" sz="15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39922" marR="0" lvl="1" indent="-239922" algn="l" defTabSz="1218804" rtl="0" eaLnBrk="1" fontAlgn="auto" latinLnBrk="0" hangingPunct="1">
              <a:lnSpc>
                <a:spcPts val="2239"/>
              </a:lnSpc>
              <a:spcBef>
                <a:spcPts val="600"/>
              </a:spcBef>
              <a:spcAft>
                <a:spcPts val="300"/>
              </a:spcAft>
              <a:buClr>
                <a:srgbClr val="289B5C"/>
              </a:buClr>
              <a:buSzPct val="100000"/>
              <a:buFont typeface="Wingdings" panose="05000000000000000000" pitchFamily="2" charset="2"/>
              <a:buChar char="§"/>
              <a:tabLst/>
              <a:defRPr/>
            </a:pPr>
            <a:endParaRPr kumimoji="0" lang="en-AU" sz="1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Slide Number Placeholder 1">
            <a:extLst>
              <a:ext uri="{FF2B5EF4-FFF2-40B4-BE49-F238E27FC236}">
                <a16:creationId xmlns:a16="http://schemas.microsoft.com/office/drawing/2014/main" id="{5ABDAF5C-DAF3-3625-E713-06B1EE6DAAE7}"/>
              </a:ext>
            </a:extLst>
          </p:cNvPr>
          <p:cNvSpPr txBox="1">
            <a:spLocks/>
          </p:cNvSpPr>
          <p:nvPr/>
        </p:nvSpPr>
        <p:spPr>
          <a:xfrm>
            <a:off x="11833200" y="6570000"/>
            <a:ext cx="248727" cy="169200"/>
          </a:xfrm>
          <a:prstGeom prst="rect">
            <a:avLst/>
          </a:prstGeom>
        </p:spPr>
        <p:txBody>
          <a:bodyPr vert="horz" lIns="0" tIns="0" rIns="0" bIns="0" rtlCol="0" anchor="b"/>
          <a:lstStyle>
            <a:defPPr>
              <a:defRPr lang="en-US"/>
            </a:defPPr>
            <a:lvl1pPr marL="0" algn="r" defTabSz="1218895" rtl="0" eaLnBrk="1" latinLnBrk="0" hangingPunct="1">
              <a:defRPr lang="en-AU" sz="1000" b="0" kern="1200" smtClean="0">
                <a:solidFill>
                  <a:schemeClr val="bg1"/>
                </a:solidFill>
                <a:latin typeface="+mj-lt"/>
                <a:ea typeface="+mn-ea"/>
                <a:cs typeface="Arial" pitchFamily="34" charset="0"/>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defRPr/>
            </a:pPr>
            <a:fld id="{CE1B70CE-F4BC-4B6F-A663-B479B5E51611}" type="slidenum">
              <a:rPr lang="en-AU" smtClean="0">
                <a:solidFill>
                  <a:prstClr val="white"/>
                </a:solidFill>
                <a:latin typeface="Poppins"/>
              </a:rPr>
              <a:pPr>
                <a:defRPr/>
              </a:pPr>
              <a:t>16</a:t>
            </a:fld>
            <a:endParaRPr lang="en-AU">
              <a:solidFill>
                <a:prstClr val="white"/>
              </a:solidFill>
              <a:latin typeface="Poppins"/>
            </a:endParaRPr>
          </a:p>
        </p:txBody>
      </p:sp>
      <p:sp>
        <p:nvSpPr>
          <p:cNvPr id="22" name="Footer Placeholder 2">
            <a:extLst>
              <a:ext uri="{FF2B5EF4-FFF2-40B4-BE49-F238E27FC236}">
                <a16:creationId xmlns:a16="http://schemas.microsoft.com/office/drawing/2014/main" id="{A6A7F35A-0C2A-3DD2-CC92-470100364987}"/>
              </a:ext>
            </a:extLst>
          </p:cNvPr>
          <p:cNvSpPr>
            <a:spLocks noGrp="1"/>
          </p:cNvSpPr>
          <p:nvPr>
            <p:ph type="ftr" sz="quarter" idx="10"/>
          </p:nvPr>
        </p:nvSpPr>
        <p:spPr>
          <a:xfrm>
            <a:off x="7725790" y="6570000"/>
            <a:ext cx="3549600" cy="169200"/>
          </a:xfrm>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AU" sz="950" b="0" i="0" u="none" strike="noStrike" kern="1200" cap="none" spc="0" normalizeH="0" baseline="0" noProof="0" dirty="0">
                <a:ln>
                  <a:noFill/>
                </a:ln>
                <a:solidFill>
                  <a:prstClr val="white"/>
                </a:solidFill>
                <a:effectLst/>
                <a:uLnTx/>
                <a:uFillTx/>
                <a:latin typeface="Poppins"/>
                <a:ea typeface="+mn-ea"/>
                <a:cs typeface="+mn-cs"/>
              </a:rPr>
              <a:t>SciDev | </a:t>
            </a:r>
            <a:r>
              <a:rPr kumimoji="0" lang="en-AU" sz="950" b="0" i="0" u="none" strike="noStrike" kern="1200" cap="none" spc="0" normalizeH="0" baseline="0" noProof="0" dirty="0" err="1">
                <a:ln>
                  <a:noFill/>
                </a:ln>
                <a:solidFill>
                  <a:prstClr val="white"/>
                </a:solidFill>
                <a:effectLst/>
                <a:uLnTx/>
                <a:uFillTx/>
                <a:latin typeface="Poppins"/>
                <a:ea typeface="+mn-ea"/>
                <a:cs typeface="+mn-cs"/>
              </a:rPr>
              <a:t>IChemE</a:t>
            </a:r>
            <a:r>
              <a:rPr kumimoji="0" lang="en-AU" sz="950" b="0" i="0" u="none" strike="noStrike" kern="1200" cap="none" spc="0" normalizeH="0" baseline="0" noProof="0" dirty="0">
                <a:ln>
                  <a:noFill/>
                </a:ln>
                <a:solidFill>
                  <a:prstClr val="white"/>
                </a:solidFill>
                <a:effectLst/>
                <a:uLnTx/>
                <a:uFillTx/>
                <a:latin typeface="Poppins"/>
                <a:ea typeface="+mn-ea"/>
                <a:cs typeface="+mn-cs"/>
              </a:rPr>
              <a:t> Webinar </a:t>
            </a:r>
          </a:p>
        </p:txBody>
      </p:sp>
      <p:graphicFrame>
        <p:nvGraphicFramePr>
          <p:cNvPr id="23" name="Chart 22">
            <a:extLst>
              <a:ext uri="{FF2B5EF4-FFF2-40B4-BE49-F238E27FC236}">
                <a16:creationId xmlns:a16="http://schemas.microsoft.com/office/drawing/2014/main" id="{E5EBEB4E-3349-C528-7832-9908F8D8689D}"/>
              </a:ext>
            </a:extLst>
          </p:cNvPr>
          <p:cNvGraphicFramePr>
            <a:graphicFrameLocks/>
          </p:cNvGraphicFramePr>
          <p:nvPr/>
        </p:nvGraphicFramePr>
        <p:xfrm>
          <a:off x="3294344" y="867956"/>
          <a:ext cx="4475417" cy="25685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C3F2A8D9-A654-D0EE-A877-04D2C87701CE}"/>
              </a:ext>
            </a:extLst>
          </p:cNvPr>
          <p:cNvGraphicFramePr>
            <a:graphicFrameLocks/>
          </p:cNvGraphicFramePr>
          <p:nvPr/>
        </p:nvGraphicFramePr>
        <p:xfrm>
          <a:off x="3294344" y="3791399"/>
          <a:ext cx="4474508" cy="24998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EBBE4351-F8AD-BD5D-1774-18412334F053}"/>
              </a:ext>
            </a:extLst>
          </p:cNvPr>
          <p:cNvGraphicFramePr>
            <a:graphicFrameLocks/>
          </p:cNvGraphicFramePr>
          <p:nvPr/>
        </p:nvGraphicFramePr>
        <p:xfrm>
          <a:off x="7892833" y="901867"/>
          <a:ext cx="4203055" cy="255656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9AADB695-B2B5-8C5A-DAC6-2E5966850CFD}"/>
              </a:ext>
            </a:extLst>
          </p:cNvPr>
          <p:cNvGraphicFramePr>
            <a:graphicFrameLocks/>
          </p:cNvGraphicFramePr>
          <p:nvPr>
            <p:extLst>
              <p:ext uri="{D42A27DB-BD31-4B8C-83A1-F6EECF244321}">
                <p14:modId xmlns:p14="http://schemas.microsoft.com/office/powerpoint/2010/main" val="4001175520"/>
              </p:ext>
            </p:extLst>
          </p:nvPr>
        </p:nvGraphicFramePr>
        <p:xfrm>
          <a:off x="7996346" y="3876199"/>
          <a:ext cx="3961217" cy="2466409"/>
        </p:xfrm>
        <a:graphic>
          <a:graphicData uri="http://schemas.openxmlformats.org/drawingml/2006/chart">
            <c:chart xmlns:c="http://schemas.openxmlformats.org/drawingml/2006/chart" xmlns:r="http://schemas.openxmlformats.org/officeDocument/2006/relationships" r:id="rId7"/>
          </a:graphicData>
        </a:graphic>
      </p:graphicFrame>
      <p:cxnSp>
        <p:nvCxnSpPr>
          <p:cNvPr id="27" name="Straight Connector 26">
            <a:extLst>
              <a:ext uri="{FF2B5EF4-FFF2-40B4-BE49-F238E27FC236}">
                <a16:creationId xmlns:a16="http://schemas.microsoft.com/office/drawing/2014/main" id="{B9165221-7F7F-4376-E542-40A332D1F080}"/>
              </a:ext>
            </a:extLst>
          </p:cNvPr>
          <p:cNvCxnSpPr>
            <a:cxnSpLocks/>
          </p:cNvCxnSpPr>
          <p:nvPr/>
        </p:nvCxnSpPr>
        <p:spPr>
          <a:xfrm>
            <a:off x="8567512" y="5785368"/>
            <a:ext cx="2610526" cy="6684"/>
          </a:xfrm>
          <a:prstGeom prst="line">
            <a:avLst/>
          </a:prstGeom>
          <a:ln w="317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28" name="Speech Bubble: Rectangle 16">
            <a:extLst>
              <a:ext uri="{FF2B5EF4-FFF2-40B4-BE49-F238E27FC236}">
                <a16:creationId xmlns:a16="http://schemas.microsoft.com/office/drawing/2014/main" id="{A2BA793F-11DF-53B7-4679-4488B7E90B5D}"/>
              </a:ext>
            </a:extLst>
          </p:cNvPr>
          <p:cNvSpPr/>
          <p:nvPr/>
        </p:nvSpPr>
        <p:spPr>
          <a:xfrm>
            <a:off x="7892833" y="3802177"/>
            <a:ext cx="4187574" cy="2466409"/>
          </a:xfrm>
          <a:prstGeom prst="wedgeRectCallout">
            <a:avLst>
              <a:gd name="adj1" fmla="val 21320"/>
              <a:gd name="adj2" fmla="val -7308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noFill/>
              <a:effectLst/>
              <a:uLnTx/>
              <a:uFillTx/>
              <a:latin typeface="Poppins"/>
              <a:ea typeface="+mn-ea"/>
              <a:cs typeface="+mn-cs"/>
            </a:endParaRPr>
          </a:p>
        </p:txBody>
      </p:sp>
      <p:sp>
        <p:nvSpPr>
          <p:cNvPr id="29" name="Rectangle 28">
            <a:extLst>
              <a:ext uri="{FF2B5EF4-FFF2-40B4-BE49-F238E27FC236}">
                <a16:creationId xmlns:a16="http://schemas.microsoft.com/office/drawing/2014/main" id="{E4360DEC-45F1-1A9C-6D85-4C27F2C1BB76}"/>
              </a:ext>
            </a:extLst>
          </p:cNvPr>
          <p:cNvSpPr/>
          <p:nvPr/>
        </p:nvSpPr>
        <p:spPr>
          <a:xfrm>
            <a:off x="8263982" y="2702632"/>
            <a:ext cx="3816424" cy="50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black"/>
              </a:solidFill>
              <a:effectLst/>
              <a:uLnTx/>
              <a:uFillTx/>
              <a:latin typeface="Poppins"/>
              <a:ea typeface="+mn-ea"/>
              <a:cs typeface="+mn-cs"/>
            </a:endParaRPr>
          </a:p>
        </p:txBody>
      </p:sp>
      <p:sp>
        <p:nvSpPr>
          <p:cNvPr id="30" name="TextBox 29">
            <a:extLst>
              <a:ext uri="{FF2B5EF4-FFF2-40B4-BE49-F238E27FC236}">
                <a16:creationId xmlns:a16="http://schemas.microsoft.com/office/drawing/2014/main" id="{E5D4639D-8E12-5B6C-8F97-A2C49CD6F7D8}"/>
              </a:ext>
            </a:extLst>
          </p:cNvPr>
          <p:cNvSpPr txBox="1"/>
          <p:nvPr/>
        </p:nvSpPr>
        <p:spPr>
          <a:xfrm>
            <a:off x="3111005" y="3461411"/>
            <a:ext cx="548200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989797"/>
                </a:solidFill>
                <a:effectLst/>
                <a:uLnTx/>
                <a:uFillTx/>
                <a:latin typeface="Calibri"/>
                <a:ea typeface="+mn-ea"/>
                <a:cs typeface="+mn-cs"/>
              </a:rPr>
              <a:t>Case Study One: Concentrations of the sum of PFSAs vs Bed Volumes for filter bank 3</a:t>
            </a:r>
            <a:endParaRPr kumimoji="0" lang="fr-FR" sz="1050" b="0" i="0" u="none" strike="noStrike" kern="1200" cap="none" spc="0" normalizeH="0" baseline="0" noProof="0">
              <a:ln>
                <a:noFill/>
              </a:ln>
              <a:solidFill>
                <a:srgbClr val="989797"/>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1D5C94D-F7A4-BCAB-FE60-672649463B92}"/>
              </a:ext>
            </a:extLst>
          </p:cNvPr>
          <p:cNvSpPr txBox="1"/>
          <p:nvPr/>
        </p:nvSpPr>
        <p:spPr>
          <a:xfrm>
            <a:off x="8013751" y="6413487"/>
            <a:ext cx="396121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989797"/>
                </a:solidFill>
                <a:effectLst/>
                <a:uLnTx/>
                <a:uFillTx/>
                <a:latin typeface="Calibri"/>
                <a:ea typeface="+mn-ea"/>
                <a:cs typeface="+mn-cs"/>
              </a:rPr>
              <a:t>Concentrations of the sum of PFAS vs Bed Volumes for filter bank 3</a:t>
            </a:r>
            <a:endParaRPr kumimoji="0" lang="fr-FR" sz="1050" b="0" i="0" u="none" strike="noStrike" kern="1200" cap="none" spc="0" normalizeH="0" baseline="0" noProof="0">
              <a:ln>
                <a:noFill/>
              </a:ln>
              <a:solidFill>
                <a:srgbClr val="989797"/>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D9B1551-92D4-6394-0DE0-4AE43DD7E69F}"/>
              </a:ext>
            </a:extLst>
          </p:cNvPr>
          <p:cNvSpPr txBox="1"/>
          <p:nvPr/>
        </p:nvSpPr>
        <p:spPr>
          <a:xfrm>
            <a:off x="3111005" y="6424091"/>
            <a:ext cx="548200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989797"/>
                </a:solidFill>
                <a:effectLst/>
                <a:uLnTx/>
                <a:uFillTx/>
                <a:latin typeface="Calibri"/>
                <a:ea typeface="+mn-ea"/>
                <a:cs typeface="+mn-cs"/>
              </a:rPr>
              <a:t>Case Study One: Concentrations of the sum of PFSAs vs Bed Volumes for filter bank 3</a:t>
            </a:r>
            <a:endParaRPr kumimoji="0" lang="fr-FR" sz="1050" b="0" i="0" u="none" strike="noStrike" kern="1200" cap="none" spc="0" normalizeH="0" baseline="0" noProof="0">
              <a:ln>
                <a:noFill/>
              </a:ln>
              <a:solidFill>
                <a:srgbClr val="989797"/>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E1DC1A9E-A9DE-F4A3-DEA7-2F8E4DC99DB4}"/>
              </a:ext>
            </a:extLst>
          </p:cNvPr>
          <p:cNvSpPr/>
          <p:nvPr/>
        </p:nvSpPr>
        <p:spPr>
          <a:xfrm>
            <a:off x="3644900" y="2365165"/>
            <a:ext cx="3263900" cy="7381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21225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400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CBC047-B9D2-70BF-E064-E6AAB5A99239}"/>
              </a:ext>
            </a:extLst>
          </p:cNvPr>
          <p:cNvSpPr>
            <a:spLocks noGrp="1"/>
          </p:cNvSpPr>
          <p:nvPr>
            <p:ph type="sldNum" sz="quarter" idx="12"/>
          </p:nvPr>
        </p:nvSpPr>
        <p:spPr/>
        <p:txBody>
          <a:bodyPr/>
          <a:lstStyle/>
          <a:p>
            <a:fld id="{CE1B70CE-F4BC-4B6F-A663-B479B5E51611}" type="slidenum">
              <a:rPr lang="en-AU" noProof="0" smtClean="0"/>
              <a:pPr/>
              <a:t>17</a:t>
            </a:fld>
            <a:endParaRPr lang="en-AU" noProof="0"/>
          </a:p>
        </p:txBody>
      </p:sp>
      <p:sp>
        <p:nvSpPr>
          <p:cNvPr id="3" name="Title 2">
            <a:extLst>
              <a:ext uri="{FF2B5EF4-FFF2-40B4-BE49-F238E27FC236}">
                <a16:creationId xmlns:a16="http://schemas.microsoft.com/office/drawing/2014/main" id="{DD9913EE-9C56-9DF0-E1DD-ECDB69825B1C}"/>
              </a:ext>
            </a:extLst>
          </p:cNvPr>
          <p:cNvSpPr>
            <a:spLocks noGrp="1"/>
          </p:cNvSpPr>
          <p:nvPr>
            <p:ph type="title"/>
          </p:nvPr>
        </p:nvSpPr>
        <p:spPr/>
        <p:txBody>
          <a:bodyPr/>
          <a:lstStyle/>
          <a:p>
            <a:r>
              <a:rPr lang="en-US" dirty="0"/>
              <a:t>Regeneration </a:t>
            </a:r>
            <a:endParaRPr lang="en-AU" dirty="0"/>
          </a:p>
        </p:txBody>
      </p:sp>
      <p:sp>
        <p:nvSpPr>
          <p:cNvPr id="4" name="Footer Placeholder 3">
            <a:extLst>
              <a:ext uri="{FF2B5EF4-FFF2-40B4-BE49-F238E27FC236}">
                <a16:creationId xmlns:a16="http://schemas.microsoft.com/office/drawing/2014/main" id="{16AFF072-42D4-E1CF-2F83-1A12922A5CEE}"/>
              </a:ext>
            </a:extLst>
          </p:cNvPr>
          <p:cNvSpPr>
            <a:spLocks noGrp="1"/>
          </p:cNvSpPr>
          <p:nvPr>
            <p:ph type="ftr" sz="quarter" idx="13"/>
          </p:nvPr>
        </p:nvSpPr>
        <p:spPr/>
        <p:txBody>
          <a:bodyPr/>
          <a:lstStyle/>
          <a:p>
            <a:r>
              <a:rPr lang="en-GB" dirty="0"/>
              <a:t>SciDev | </a:t>
            </a:r>
            <a:r>
              <a:rPr lang="en-GB" dirty="0" err="1"/>
              <a:t>IChemE</a:t>
            </a:r>
            <a:r>
              <a:rPr lang="en-GB" dirty="0"/>
              <a:t> Webinar </a:t>
            </a:r>
            <a:endParaRPr lang="en-AU" dirty="0"/>
          </a:p>
        </p:txBody>
      </p:sp>
      <p:pic>
        <p:nvPicPr>
          <p:cNvPr id="5" name="Picture 4" descr="Diagram of water purification process&#10;&#10;Description automatically generated">
            <a:extLst>
              <a:ext uri="{FF2B5EF4-FFF2-40B4-BE49-F238E27FC236}">
                <a16:creationId xmlns:a16="http://schemas.microsoft.com/office/drawing/2014/main" id="{51E81E29-220D-348F-D9D0-B26823B02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14" y="1130492"/>
            <a:ext cx="3450586" cy="4597016"/>
          </a:xfrm>
          <a:prstGeom prst="rect">
            <a:avLst/>
          </a:prstGeom>
        </p:spPr>
      </p:pic>
      <p:grpSp>
        <p:nvGrpSpPr>
          <p:cNvPr id="6" name="Group 5">
            <a:extLst>
              <a:ext uri="{FF2B5EF4-FFF2-40B4-BE49-F238E27FC236}">
                <a16:creationId xmlns:a16="http://schemas.microsoft.com/office/drawing/2014/main" id="{13D00C36-DFEC-5B69-6CD4-30B739C46E52}"/>
              </a:ext>
            </a:extLst>
          </p:cNvPr>
          <p:cNvGrpSpPr/>
          <p:nvPr/>
        </p:nvGrpSpPr>
        <p:grpSpPr>
          <a:xfrm>
            <a:off x="5137220" y="1130492"/>
            <a:ext cx="6310933" cy="4597016"/>
            <a:chOff x="5137220" y="1130492"/>
            <a:chExt cx="6310933" cy="4597016"/>
          </a:xfrm>
        </p:grpSpPr>
        <p:pic>
          <p:nvPicPr>
            <p:cNvPr id="7" name="Picture 6" descr="Diagram of a diagram of a reaction&#10;&#10;Description automatically generated with medium confidence">
              <a:extLst>
                <a:ext uri="{FF2B5EF4-FFF2-40B4-BE49-F238E27FC236}">
                  <a16:creationId xmlns:a16="http://schemas.microsoft.com/office/drawing/2014/main" id="{C2B40065-F33D-48B3-952D-A7491F5DD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220" y="1130492"/>
              <a:ext cx="6310933" cy="4597016"/>
            </a:xfrm>
            <a:prstGeom prst="rect">
              <a:avLst/>
            </a:prstGeom>
          </p:spPr>
        </p:pic>
        <p:sp>
          <p:nvSpPr>
            <p:cNvPr id="8" name="TextBox 7">
              <a:extLst>
                <a:ext uri="{FF2B5EF4-FFF2-40B4-BE49-F238E27FC236}">
                  <a16:creationId xmlns:a16="http://schemas.microsoft.com/office/drawing/2014/main" id="{E6C6B4C4-801F-CB2D-AA79-6B91A0002D76}"/>
                </a:ext>
              </a:extLst>
            </p:cNvPr>
            <p:cNvSpPr txBox="1"/>
            <p:nvPr/>
          </p:nvSpPr>
          <p:spPr>
            <a:xfrm>
              <a:off x="6750050" y="4044950"/>
              <a:ext cx="521297"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resin</a:t>
              </a:r>
              <a:endParaRPr lang="en-AU"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218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in a hard hat and orange vest touching blue cylinders&#10;&#10;Description automatically generated">
            <a:extLst>
              <a:ext uri="{FF2B5EF4-FFF2-40B4-BE49-F238E27FC236}">
                <a16:creationId xmlns:a16="http://schemas.microsoft.com/office/drawing/2014/main" id="{A4441338-F982-1DFF-4DF6-999A321E290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7802" b="7802"/>
          <a:stretch>
            <a:fillRect/>
          </a:stretch>
        </p:blipFill>
        <p:spPr>
          <a:xfrm>
            <a:off x="0" y="0"/>
            <a:ext cx="12192000" cy="6858000"/>
          </a:xfrm>
        </p:spPr>
      </p:pic>
      <p:sp>
        <p:nvSpPr>
          <p:cNvPr id="7" name="Title 6">
            <a:extLst>
              <a:ext uri="{FF2B5EF4-FFF2-40B4-BE49-F238E27FC236}">
                <a16:creationId xmlns:a16="http://schemas.microsoft.com/office/drawing/2014/main" id="{F3FFDEC5-7C09-709A-52A7-A38C8B257FAA}"/>
              </a:ext>
            </a:extLst>
          </p:cNvPr>
          <p:cNvSpPr>
            <a:spLocks noGrp="1"/>
          </p:cNvSpPr>
          <p:nvPr>
            <p:ph type="title"/>
          </p:nvPr>
        </p:nvSpPr>
        <p:spPr>
          <a:xfrm>
            <a:off x="2558844" y="543390"/>
            <a:ext cx="6076529" cy="1482545"/>
          </a:xfrm>
        </p:spPr>
        <p:txBody>
          <a:bodyPr/>
          <a:lstStyle/>
          <a:p>
            <a:r>
              <a:rPr lang="en-GB" dirty="0" err="1"/>
              <a:t>RegenIX</a:t>
            </a:r>
            <a:r>
              <a:rPr lang="en-GB" dirty="0"/>
              <a:t>™</a:t>
            </a:r>
            <a:endParaRPr lang="en-AU" dirty="0"/>
          </a:p>
        </p:txBody>
      </p:sp>
      <p:sp>
        <p:nvSpPr>
          <p:cNvPr id="4" name="Footer Placeholder 3">
            <a:extLst>
              <a:ext uri="{FF2B5EF4-FFF2-40B4-BE49-F238E27FC236}">
                <a16:creationId xmlns:a16="http://schemas.microsoft.com/office/drawing/2014/main" id="{028810C5-5AAE-047D-8271-9929AD8A6CD8}"/>
              </a:ext>
            </a:extLst>
          </p:cNvPr>
          <p:cNvSpPr>
            <a:spLocks noGrp="1"/>
          </p:cNvSpPr>
          <p:nvPr>
            <p:ph type="ftr" sz="quarter" idx="13"/>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AU" sz="950" b="0" i="0" u="none" strike="noStrike" kern="1200" cap="none" spc="0" normalizeH="0" baseline="0" noProof="0">
                <a:ln>
                  <a:noFill/>
                </a:ln>
                <a:solidFill>
                  <a:prstClr val="white"/>
                </a:solidFill>
                <a:effectLst/>
                <a:uLnTx/>
                <a:uFillTx/>
                <a:latin typeface="Poppins"/>
                <a:ea typeface="+mn-ea"/>
                <a:cs typeface="+mn-cs"/>
              </a:rPr>
              <a:t>SciDev | IChemE Webinar </a:t>
            </a:r>
            <a:endParaRPr kumimoji="0" lang="en-AU" sz="950" b="0" i="0" u="none" strike="noStrike" kern="1200" cap="none" spc="0" normalizeH="0" baseline="0" noProof="0">
              <a:ln>
                <a:noFill/>
              </a:ln>
              <a:solidFill>
                <a:prstClr val="white"/>
              </a:solidFill>
              <a:effectLst/>
              <a:uLnTx/>
              <a:uFillTx/>
              <a:latin typeface="Poppins"/>
              <a:ea typeface="+mn-ea"/>
              <a:cs typeface="Poppins"/>
            </a:endParaRPr>
          </a:p>
        </p:txBody>
      </p:sp>
      <p:sp>
        <p:nvSpPr>
          <p:cNvPr id="15" name="Rectangle 14">
            <a:extLst>
              <a:ext uri="{FF2B5EF4-FFF2-40B4-BE49-F238E27FC236}">
                <a16:creationId xmlns:a16="http://schemas.microsoft.com/office/drawing/2014/main" id="{3A0AF8CE-D633-0C4C-A828-2742EA806271}"/>
              </a:ext>
            </a:extLst>
          </p:cNvPr>
          <p:cNvSpPr/>
          <p:nvPr/>
        </p:nvSpPr>
        <p:spPr>
          <a:xfrm>
            <a:off x="8832304" y="764704"/>
            <a:ext cx="648072" cy="4536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white"/>
              </a:solidFill>
              <a:effectLst/>
              <a:uLnTx/>
              <a:uFillTx/>
              <a:latin typeface="Poppins"/>
              <a:ea typeface="+mn-ea"/>
              <a:cs typeface="+mn-cs"/>
            </a:endParaRPr>
          </a:p>
        </p:txBody>
      </p:sp>
      <p:sp>
        <p:nvSpPr>
          <p:cNvPr id="8" name="Text Placeholder 7">
            <a:extLst>
              <a:ext uri="{FF2B5EF4-FFF2-40B4-BE49-F238E27FC236}">
                <a16:creationId xmlns:a16="http://schemas.microsoft.com/office/drawing/2014/main" id="{380CE8DE-F3B4-A260-763D-2055F8B896E3}"/>
              </a:ext>
            </a:extLst>
          </p:cNvPr>
          <p:cNvSpPr>
            <a:spLocks noGrp="1"/>
          </p:cNvSpPr>
          <p:nvPr>
            <p:ph type="body" sz="quarter" idx="17"/>
          </p:nvPr>
        </p:nvSpPr>
        <p:spPr>
          <a:xfrm>
            <a:off x="2991464" y="1157284"/>
            <a:ext cx="8573421" cy="4092670"/>
          </a:xfrm>
          <a:solidFill>
            <a:schemeClr val="bg1"/>
          </a:solidFill>
        </p:spPr>
        <p:txBody>
          <a:bodyPr vert="horz" lIns="0" tIns="0" rIns="0" bIns="0" rtlCol="0" anchor="t">
            <a:noAutofit/>
          </a:bodyPr>
          <a:lstStyle/>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r>
              <a:rPr kumimoji="0" lang="en-US" sz="1600" b="0" i="0" u="none" strike="noStrike" kern="1200" cap="none" spc="0" normalizeH="0" baseline="0" noProof="0" dirty="0" err="1">
                <a:ln>
                  <a:noFill/>
                </a:ln>
                <a:solidFill>
                  <a:prstClr val="black"/>
                </a:solidFill>
                <a:effectLst/>
                <a:uLnTx/>
                <a:uFillTx/>
                <a:latin typeface="Poppins"/>
                <a:ea typeface="+mn-ea"/>
                <a:cs typeface="Arial"/>
              </a:rPr>
              <a:t>RegenIX</a:t>
            </a:r>
            <a:r>
              <a:rPr kumimoji="0" lang="en-US" sz="1600" b="0" i="0" u="none" strike="noStrike" kern="1200" cap="none" spc="0" normalizeH="0" baseline="0" noProof="0" dirty="0">
                <a:ln>
                  <a:noFill/>
                </a:ln>
                <a:solidFill>
                  <a:prstClr val="black"/>
                </a:solidFill>
                <a:effectLst/>
                <a:uLnTx/>
                <a:uFillTx/>
                <a:latin typeface="Poppins"/>
                <a:ea typeface="+mn-ea"/>
                <a:cs typeface="Arial"/>
              </a:rPr>
              <a:t>™ is </a:t>
            </a:r>
            <a:r>
              <a:rPr kumimoji="0" lang="en-US" sz="1600" b="1" i="0" u="none" strike="noStrike" kern="1200" cap="none" spc="0" normalizeH="0" baseline="0" noProof="0" dirty="0" err="1">
                <a:ln>
                  <a:noFill/>
                </a:ln>
                <a:solidFill>
                  <a:prstClr val="black"/>
                </a:solidFill>
                <a:effectLst/>
                <a:uLnTx/>
                <a:uFillTx/>
                <a:latin typeface="Poppins"/>
                <a:ea typeface="+mn-ea"/>
                <a:cs typeface="Arial"/>
              </a:rPr>
              <a:t>SciDev’s</a:t>
            </a:r>
            <a:r>
              <a:rPr kumimoji="0" lang="en-US" sz="1600" b="1" i="0" u="none" strike="noStrike" kern="1200" cap="none" spc="0" normalizeH="0" baseline="0" noProof="0" dirty="0">
                <a:ln>
                  <a:noFill/>
                </a:ln>
                <a:solidFill>
                  <a:prstClr val="black"/>
                </a:solidFill>
                <a:effectLst/>
                <a:uLnTx/>
                <a:uFillTx/>
                <a:latin typeface="Poppins"/>
                <a:ea typeface="+mn-ea"/>
                <a:cs typeface="Arial"/>
              </a:rPr>
              <a:t> IX resin solvent-free regeneration technology, </a:t>
            </a:r>
            <a:r>
              <a:rPr kumimoji="0" lang="en-US" sz="1600" b="0" i="0" u="none" strike="noStrike" kern="1200" cap="none" spc="0" normalizeH="0" baseline="0" noProof="0" dirty="0">
                <a:ln>
                  <a:noFill/>
                </a:ln>
                <a:solidFill>
                  <a:prstClr val="black"/>
                </a:solidFill>
                <a:effectLst/>
                <a:uLnTx/>
                <a:uFillTx/>
                <a:latin typeface="Poppins"/>
                <a:ea typeface="+mn-ea"/>
                <a:cs typeface="Arial"/>
              </a:rPr>
              <a:t>which is </a:t>
            </a:r>
            <a:r>
              <a:rPr kumimoji="0" lang="en-US" sz="1600" b="1" i="0" u="none" strike="noStrike" kern="1200" cap="none" spc="0" normalizeH="0" baseline="0" noProof="0" dirty="0">
                <a:ln>
                  <a:noFill/>
                </a:ln>
                <a:solidFill>
                  <a:prstClr val="black"/>
                </a:solidFill>
                <a:effectLst/>
                <a:uLnTx/>
                <a:uFillTx/>
                <a:latin typeface="Poppins"/>
                <a:ea typeface="+mn-ea"/>
                <a:cs typeface="Arial"/>
              </a:rPr>
              <a:t>integrated into all </a:t>
            </a:r>
            <a:r>
              <a:rPr kumimoji="0" lang="en-US" sz="1600" b="1" i="0" u="none" strike="noStrike" kern="1200" cap="none" spc="0" normalizeH="0" baseline="0" noProof="0" dirty="0" err="1">
                <a:ln>
                  <a:noFill/>
                </a:ln>
                <a:solidFill>
                  <a:prstClr val="black"/>
                </a:solidFill>
                <a:effectLst/>
                <a:uLnTx/>
                <a:uFillTx/>
                <a:latin typeface="Poppins"/>
                <a:ea typeface="+mn-ea"/>
                <a:cs typeface="Arial"/>
              </a:rPr>
              <a:t>SciDev’s</a:t>
            </a:r>
            <a:r>
              <a:rPr kumimoji="0" lang="en-US" sz="1600" b="1" i="0" u="none" strike="noStrike" kern="1200" cap="none" spc="0" normalizeH="0" baseline="0" noProof="0" dirty="0">
                <a:ln>
                  <a:noFill/>
                </a:ln>
                <a:solidFill>
                  <a:prstClr val="black"/>
                </a:solidFill>
                <a:effectLst/>
                <a:uLnTx/>
                <a:uFillTx/>
                <a:latin typeface="Poppins"/>
                <a:ea typeface="+mn-ea"/>
                <a:cs typeface="Arial"/>
              </a:rPr>
              <a:t> treatment system designs</a:t>
            </a:r>
            <a:r>
              <a:rPr kumimoji="0" lang="en-US" sz="1600" b="0" i="0" u="none" strike="noStrike" kern="1200" cap="none" spc="0" normalizeH="0" baseline="0" noProof="0" dirty="0">
                <a:ln>
                  <a:noFill/>
                </a:ln>
                <a:solidFill>
                  <a:prstClr val="black"/>
                </a:solidFill>
                <a:effectLst/>
                <a:uLnTx/>
                <a:uFillTx/>
                <a:latin typeface="Poppins"/>
                <a:ea typeface="+mn-ea"/>
                <a:cs typeface="Arial"/>
              </a:rPr>
              <a:t> without significant additional CAPEX costs.</a:t>
            </a:r>
          </a:p>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endParaRPr kumimoji="0" lang="en-CA" sz="1000" b="0" i="0" u="none" strike="noStrike" kern="1200" cap="none" spc="0" normalizeH="0" baseline="0" noProof="0" dirty="0">
              <a:ln>
                <a:noFill/>
              </a:ln>
              <a:solidFill>
                <a:prstClr val="black"/>
              </a:solidFill>
              <a:effectLst/>
              <a:uLnTx/>
              <a:uFillTx/>
              <a:latin typeface="Poppins"/>
              <a:ea typeface="+mn-ea"/>
              <a:cs typeface="Arial" pitchFamily="34" charset="0"/>
            </a:endParaRPr>
          </a:p>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r>
              <a:rPr kumimoji="0" lang="en-CA" sz="1600" b="0" i="0" u="none" strike="noStrike" kern="1200" cap="none" spc="0" normalizeH="0" baseline="0" noProof="0" dirty="0">
                <a:ln>
                  <a:noFill/>
                </a:ln>
                <a:solidFill>
                  <a:prstClr val="black"/>
                </a:solidFill>
                <a:effectLst/>
                <a:uLnTx/>
                <a:uFillTx/>
                <a:latin typeface="Poppins"/>
                <a:ea typeface="+mn-ea"/>
                <a:cs typeface="Arial"/>
              </a:rPr>
              <a:t>This approach allows our </a:t>
            </a:r>
            <a:r>
              <a:rPr kumimoji="0" lang="en-CA" sz="1600" b="0" i="0" u="none" strike="noStrike" kern="1200" cap="none" spc="0" normalizeH="0" baseline="0" noProof="0" dirty="0" err="1">
                <a:ln>
                  <a:noFill/>
                </a:ln>
                <a:solidFill>
                  <a:prstClr val="black"/>
                </a:solidFill>
                <a:effectLst/>
                <a:uLnTx/>
                <a:uFillTx/>
                <a:latin typeface="Poppins"/>
                <a:ea typeface="+mn-ea"/>
                <a:cs typeface="Arial"/>
              </a:rPr>
              <a:t>FluorofIX</a:t>
            </a:r>
            <a:r>
              <a:rPr kumimoji="0" lang="en-CA" sz="1600" b="0" i="0" u="none" strike="noStrike" kern="1200" cap="none" spc="0" normalizeH="0" baseline="0" noProof="0" dirty="0">
                <a:ln>
                  <a:noFill/>
                </a:ln>
                <a:solidFill>
                  <a:prstClr val="black"/>
                </a:solidFill>
                <a:effectLst/>
                <a:uLnTx/>
                <a:uFillTx/>
                <a:latin typeface="Poppins"/>
                <a:ea typeface="+mn-ea"/>
                <a:cs typeface="Arial"/>
              </a:rPr>
              <a:t>™ high holding capacity resins to deliver extraordinary PFAS removal performance while optimising </a:t>
            </a:r>
            <a:r>
              <a:rPr kumimoji="0" lang="en-CA" sz="1600" b="1" i="0" u="none" strike="noStrike" kern="1200" cap="none" spc="0" normalizeH="0" baseline="0" noProof="0" dirty="0" err="1">
                <a:ln>
                  <a:noFill/>
                </a:ln>
                <a:solidFill>
                  <a:prstClr val="black"/>
                </a:solidFill>
                <a:effectLst/>
                <a:uLnTx/>
                <a:uFillTx/>
                <a:latin typeface="Poppins"/>
                <a:ea typeface="+mn-ea"/>
                <a:cs typeface="Arial"/>
              </a:rPr>
              <a:t>RegenIX’s</a:t>
            </a:r>
            <a:r>
              <a:rPr kumimoji="0" lang="en-CA" sz="1600" b="1" i="0" u="none" strike="noStrike" kern="1200" cap="none" spc="0" normalizeH="0" baseline="0" noProof="0" dirty="0">
                <a:ln>
                  <a:noFill/>
                </a:ln>
                <a:solidFill>
                  <a:prstClr val="black"/>
                </a:solidFill>
                <a:effectLst/>
                <a:uLnTx/>
                <a:uFillTx/>
                <a:latin typeface="Poppins"/>
                <a:ea typeface="+mn-ea"/>
                <a:cs typeface="Arial"/>
              </a:rPr>
              <a:t>™ ability to restore the resin’s holding capacity and minimising costly IX resin replacement.</a:t>
            </a:r>
          </a:p>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endParaRPr kumimoji="0" lang="en-CA" sz="1000" b="0" i="0" u="none" strike="noStrike" kern="1200" cap="none" spc="0" normalizeH="0" baseline="0" noProof="0" dirty="0">
              <a:ln>
                <a:noFill/>
              </a:ln>
              <a:solidFill>
                <a:prstClr val="black"/>
              </a:solidFill>
              <a:effectLst/>
              <a:uLnTx/>
              <a:uFillTx/>
              <a:latin typeface="Poppins"/>
              <a:ea typeface="+mn-ea"/>
              <a:cs typeface="Arial" pitchFamily="34" charset="0"/>
            </a:endParaRPr>
          </a:p>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r>
              <a:rPr kumimoji="0" lang="en-US" sz="1600" b="0" i="0" u="none" strike="noStrike" kern="1200" cap="none" spc="0" normalizeH="0" baseline="0" noProof="0" dirty="0">
                <a:ln>
                  <a:noFill/>
                </a:ln>
                <a:solidFill>
                  <a:prstClr val="black"/>
                </a:solidFill>
                <a:effectLst/>
                <a:uLnTx/>
                <a:uFillTx/>
                <a:latin typeface="Poppins"/>
                <a:ea typeface="+mn-ea"/>
                <a:cs typeface="Arial"/>
              </a:rPr>
              <a:t>Regenerable ion exchange (IX) resins can have a </a:t>
            </a:r>
            <a:r>
              <a:rPr kumimoji="0" lang="en-US" sz="1600" b="1" i="0" u="none" strike="noStrike" kern="1200" cap="none" spc="0" normalizeH="0" baseline="0" noProof="0" dirty="0">
                <a:ln>
                  <a:noFill/>
                </a:ln>
                <a:solidFill>
                  <a:prstClr val="black"/>
                </a:solidFill>
                <a:effectLst/>
                <a:uLnTx/>
                <a:uFillTx/>
                <a:latin typeface="Poppins"/>
                <a:ea typeface="+mn-ea"/>
                <a:cs typeface="Arial"/>
              </a:rPr>
              <a:t>significantly positive impact on reducing treatment system OPEX</a:t>
            </a:r>
            <a:r>
              <a:rPr kumimoji="0" lang="en-US" sz="1600" b="0" i="0" u="none" strike="noStrike" kern="1200" cap="none" spc="0" normalizeH="0" baseline="0" noProof="0" dirty="0">
                <a:ln>
                  <a:noFill/>
                </a:ln>
                <a:solidFill>
                  <a:prstClr val="black"/>
                </a:solidFill>
                <a:effectLst/>
                <a:uLnTx/>
                <a:uFillTx/>
                <a:latin typeface="Poppins"/>
                <a:ea typeface="+mn-ea"/>
                <a:cs typeface="Arial"/>
              </a:rPr>
              <a:t> and the associated waste generation by </a:t>
            </a:r>
            <a:r>
              <a:rPr kumimoji="0" lang="en-US" sz="1600" b="0" i="0" u="none" strike="noStrike" kern="1200" cap="none" spc="0" normalizeH="0" baseline="0" noProof="0" dirty="0" err="1">
                <a:ln>
                  <a:noFill/>
                </a:ln>
                <a:solidFill>
                  <a:prstClr val="black"/>
                </a:solidFill>
                <a:effectLst/>
                <a:uLnTx/>
                <a:uFillTx/>
                <a:latin typeface="Poppins"/>
                <a:ea typeface="+mn-ea"/>
                <a:cs typeface="Arial"/>
              </a:rPr>
              <a:t>minimising</a:t>
            </a:r>
            <a:r>
              <a:rPr kumimoji="0" lang="en-US" sz="1600" b="0" i="0" u="none" strike="noStrike" kern="1200" cap="none" spc="0" normalizeH="0" baseline="0" noProof="0" dirty="0">
                <a:ln>
                  <a:noFill/>
                </a:ln>
                <a:solidFill>
                  <a:prstClr val="black"/>
                </a:solidFill>
                <a:effectLst/>
                <a:uLnTx/>
                <a:uFillTx/>
                <a:latin typeface="Poppins"/>
                <a:ea typeface="+mn-ea"/>
                <a:cs typeface="Arial"/>
              </a:rPr>
              <a:t> the IX resin replacement frequency</a:t>
            </a:r>
          </a:p>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endParaRPr kumimoji="0" lang="en-US" sz="1000" b="0" i="0" u="none" strike="noStrike" kern="1200" cap="none" spc="0" normalizeH="0" baseline="0" noProof="0" dirty="0">
              <a:ln>
                <a:noFill/>
              </a:ln>
              <a:solidFill>
                <a:prstClr val="black"/>
              </a:solidFill>
              <a:effectLst/>
              <a:uLnTx/>
              <a:uFillTx/>
              <a:latin typeface="Poppins"/>
              <a:ea typeface="+mn-ea"/>
              <a:cs typeface="Arial"/>
            </a:endParaRPr>
          </a:p>
          <a:p>
            <a:pPr marL="345440" marR="5080" lvl="3" indent="-342900" algn="l" defTabSz="1218804" rtl="0" eaLnBrk="1" fontAlgn="auto" latinLnBrk="0" hangingPunct="1">
              <a:lnSpc>
                <a:spcPct val="104000"/>
              </a:lnSpc>
              <a:spcBef>
                <a:spcPts val="0"/>
              </a:spcBef>
              <a:spcAft>
                <a:spcPts val="600"/>
              </a:spcAft>
              <a:buClr>
                <a:srgbClr val="1A81EA"/>
              </a:buClr>
              <a:buSzPct val="100000"/>
              <a:buFont typeface="Arial" panose="020B0604020202020204" pitchFamily="34" charset="0"/>
              <a:buBlip>
                <a:blip r:embed="rId3"/>
              </a:buBlip>
              <a:tabLst>
                <a:tab pos="140970" algn="l"/>
              </a:tabLst>
              <a:defRPr/>
            </a:pPr>
            <a:r>
              <a:rPr kumimoji="0" lang="en-US" sz="1600" b="0" i="0" u="none" strike="noStrike" kern="1200" cap="none" spc="0" normalizeH="0" baseline="0" noProof="0" dirty="0">
                <a:ln>
                  <a:noFill/>
                </a:ln>
                <a:solidFill>
                  <a:prstClr val="black"/>
                </a:solidFill>
                <a:effectLst/>
                <a:uLnTx/>
                <a:uFillTx/>
                <a:latin typeface="Poppins"/>
                <a:ea typeface="+mn-ea"/>
                <a:cs typeface="Arial"/>
              </a:rPr>
              <a:t>Resin regeneration in PFAS treatment offers an </a:t>
            </a:r>
            <a:r>
              <a:rPr kumimoji="0" lang="en-US" sz="1600" b="1" i="0" u="none" strike="noStrike" kern="1200" cap="none" spc="0" normalizeH="0" baseline="0" noProof="0" dirty="0">
                <a:ln>
                  <a:noFill/>
                </a:ln>
                <a:solidFill>
                  <a:prstClr val="black"/>
                </a:solidFill>
                <a:effectLst/>
                <a:uLnTx/>
                <a:uFillTx/>
                <a:latin typeface="Poppins"/>
                <a:ea typeface="+mn-ea"/>
                <a:cs typeface="Arial"/>
              </a:rPr>
              <a:t>environmental advantage </a:t>
            </a:r>
            <a:r>
              <a:rPr kumimoji="0" lang="en-US" sz="1600" b="0" i="0" u="none" strike="noStrike" kern="1200" cap="none" spc="0" normalizeH="0" baseline="0" noProof="0" dirty="0">
                <a:ln>
                  <a:noFill/>
                </a:ln>
                <a:solidFill>
                  <a:prstClr val="black"/>
                </a:solidFill>
                <a:effectLst/>
                <a:uLnTx/>
                <a:uFillTx/>
                <a:latin typeface="Poppins"/>
                <a:ea typeface="+mn-ea"/>
                <a:cs typeface="Arial"/>
              </a:rPr>
              <a:t>by </a:t>
            </a:r>
            <a:r>
              <a:rPr kumimoji="0" lang="en-US" sz="1600" b="1" i="0" u="none" strike="noStrike" kern="1200" cap="none" spc="0" normalizeH="0" baseline="0" noProof="0" dirty="0" err="1">
                <a:ln>
                  <a:noFill/>
                </a:ln>
                <a:solidFill>
                  <a:prstClr val="black"/>
                </a:solidFill>
                <a:effectLst/>
                <a:uLnTx/>
                <a:uFillTx/>
                <a:latin typeface="Poppins"/>
                <a:ea typeface="+mn-ea"/>
                <a:cs typeface="Arial"/>
              </a:rPr>
              <a:t>minimising</a:t>
            </a:r>
            <a:r>
              <a:rPr kumimoji="0" lang="en-US" sz="1600" b="1" i="0" u="none" strike="noStrike" kern="1200" cap="none" spc="0" normalizeH="0" baseline="0" noProof="0" dirty="0">
                <a:ln>
                  <a:noFill/>
                </a:ln>
                <a:solidFill>
                  <a:prstClr val="black"/>
                </a:solidFill>
                <a:effectLst/>
                <a:uLnTx/>
                <a:uFillTx/>
                <a:latin typeface="Poppins"/>
                <a:ea typeface="+mn-ea"/>
                <a:cs typeface="Arial"/>
              </a:rPr>
              <a:t> waste generation</a:t>
            </a:r>
            <a:r>
              <a:rPr kumimoji="0" lang="en-US" sz="1600" b="0" i="0" u="none" strike="noStrike" kern="1200" cap="none" spc="0" normalizeH="0" baseline="0" noProof="0" dirty="0">
                <a:ln>
                  <a:noFill/>
                </a:ln>
                <a:solidFill>
                  <a:prstClr val="black"/>
                </a:solidFill>
                <a:effectLst/>
                <a:uLnTx/>
                <a:uFillTx/>
                <a:latin typeface="Poppins"/>
                <a:ea typeface="+mn-ea"/>
                <a:cs typeface="Arial"/>
              </a:rPr>
              <a:t>, </a:t>
            </a:r>
            <a:r>
              <a:rPr kumimoji="0" lang="en-US" sz="1600" b="1" i="0" u="none" strike="noStrike" kern="1200" cap="none" spc="0" normalizeH="0" baseline="0" noProof="0" dirty="0">
                <a:ln>
                  <a:noFill/>
                </a:ln>
                <a:solidFill>
                  <a:prstClr val="black"/>
                </a:solidFill>
                <a:effectLst/>
                <a:uLnTx/>
                <a:uFillTx/>
                <a:latin typeface="Poppins"/>
                <a:ea typeface="+mn-ea"/>
                <a:cs typeface="Arial"/>
              </a:rPr>
              <a:t>reducing the need for raw materials</a:t>
            </a:r>
            <a:r>
              <a:rPr kumimoji="0" lang="en-US" sz="1600" b="0" i="0" u="none" strike="noStrike" kern="1200" cap="none" spc="0" normalizeH="0" baseline="0" noProof="0" dirty="0">
                <a:ln>
                  <a:noFill/>
                </a:ln>
                <a:solidFill>
                  <a:prstClr val="black"/>
                </a:solidFill>
                <a:effectLst/>
                <a:uLnTx/>
                <a:uFillTx/>
                <a:latin typeface="Poppins"/>
                <a:ea typeface="+mn-ea"/>
                <a:cs typeface="Arial"/>
              </a:rPr>
              <a:t>, and ultimately </a:t>
            </a:r>
            <a:r>
              <a:rPr kumimoji="0" lang="en-US" sz="1600" b="1" i="0" u="none" strike="noStrike" kern="1200" cap="none" spc="0" normalizeH="0" baseline="0" noProof="0" dirty="0">
                <a:ln>
                  <a:noFill/>
                </a:ln>
                <a:solidFill>
                  <a:prstClr val="black"/>
                </a:solidFill>
                <a:effectLst/>
                <a:uLnTx/>
                <a:uFillTx/>
                <a:latin typeface="Poppins"/>
                <a:ea typeface="+mn-ea"/>
                <a:cs typeface="Arial"/>
              </a:rPr>
              <a:t>lessening the carbon footprint </a:t>
            </a:r>
            <a:r>
              <a:rPr kumimoji="0" lang="en-US" sz="1600" b="0" i="0" u="none" strike="noStrike" kern="1200" cap="none" spc="0" normalizeH="0" baseline="0" noProof="0" dirty="0">
                <a:ln>
                  <a:noFill/>
                </a:ln>
                <a:solidFill>
                  <a:prstClr val="black"/>
                </a:solidFill>
                <a:effectLst/>
                <a:uLnTx/>
                <a:uFillTx/>
                <a:latin typeface="Poppins"/>
                <a:ea typeface="+mn-ea"/>
                <a:cs typeface="Arial"/>
              </a:rPr>
              <a:t>associated with disposal</a:t>
            </a:r>
          </a:p>
        </p:txBody>
      </p:sp>
      <p:sp>
        <p:nvSpPr>
          <p:cNvPr id="2" name="Right Triangle 1">
            <a:extLst>
              <a:ext uri="{FF2B5EF4-FFF2-40B4-BE49-F238E27FC236}">
                <a16:creationId xmlns:a16="http://schemas.microsoft.com/office/drawing/2014/main" id="{3A1158D8-5362-1F11-045A-B218354009BE}"/>
              </a:ext>
            </a:extLst>
          </p:cNvPr>
          <p:cNvSpPr/>
          <p:nvPr/>
        </p:nvSpPr>
        <p:spPr>
          <a:xfrm rot="16200000">
            <a:off x="11489317" y="6152782"/>
            <a:ext cx="687765" cy="722671"/>
          </a:xfrm>
          <a:prstGeom prst="r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white"/>
              </a:solidFill>
              <a:effectLst/>
              <a:uLnTx/>
              <a:uFillTx/>
              <a:latin typeface="Poppins"/>
              <a:ea typeface="+mn-ea"/>
              <a:cs typeface="+mn-cs"/>
            </a:endParaRPr>
          </a:p>
        </p:txBody>
      </p:sp>
      <p:sp>
        <p:nvSpPr>
          <p:cNvPr id="5" name="Slide Number Placeholder 2">
            <a:extLst>
              <a:ext uri="{FF2B5EF4-FFF2-40B4-BE49-F238E27FC236}">
                <a16:creationId xmlns:a16="http://schemas.microsoft.com/office/drawing/2014/main" id="{49F8A608-E5EB-B2CD-04B5-7FBB77C34F67}"/>
              </a:ext>
            </a:extLst>
          </p:cNvPr>
          <p:cNvSpPr>
            <a:spLocks noGrp="1"/>
          </p:cNvSpPr>
          <p:nvPr>
            <p:ph type="sldNum" sz="quarter" idx="12"/>
          </p:nvPr>
        </p:nvSpPr>
        <p:spPr>
          <a:xfrm>
            <a:off x="11833200" y="6570000"/>
            <a:ext cx="248727" cy="169200"/>
          </a:xfrm>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18</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Tree>
    <p:extLst>
      <p:ext uri="{BB962C8B-B14F-4D97-AF65-F5344CB8AC3E}">
        <p14:creationId xmlns:p14="http://schemas.microsoft.com/office/powerpoint/2010/main" val="4262894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DBA8A0-0385-F451-D492-30BAFA5E1254}"/>
              </a:ext>
            </a:extLst>
          </p:cNvPr>
          <p:cNvSpPr>
            <a:spLocks noGrp="1"/>
          </p:cNvSpPr>
          <p:nvPr>
            <p:ph type="sldNum" sz="quarter" idx="12"/>
          </p:nvPr>
        </p:nvSpPr>
        <p:spPr/>
        <p:txBody>
          <a:bodyPr/>
          <a:lstStyle/>
          <a:p>
            <a:fld id="{CE1B70CE-F4BC-4B6F-A663-B479B5E51611}" type="slidenum">
              <a:rPr lang="en-AU" noProof="0" smtClean="0"/>
              <a:pPr/>
              <a:t>19</a:t>
            </a:fld>
            <a:endParaRPr lang="en-AU" noProof="0"/>
          </a:p>
        </p:txBody>
      </p:sp>
      <p:sp>
        <p:nvSpPr>
          <p:cNvPr id="3" name="Footer Placeholder 2">
            <a:extLst>
              <a:ext uri="{FF2B5EF4-FFF2-40B4-BE49-F238E27FC236}">
                <a16:creationId xmlns:a16="http://schemas.microsoft.com/office/drawing/2014/main" id="{539984EE-630F-5628-EAB7-7F7D6B7CD1BB}"/>
              </a:ext>
            </a:extLst>
          </p:cNvPr>
          <p:cNvSpPr>
            <a:spLocks noGrp="1"/>
          </p:cNvSpPr>
          <p:nvPr>
            <p:ph type="ftr" sz="quarter" idx="15"/>
          </p:nvPr>
        </p:nvSpPr>
        <p:spPr/>
        <p:txBody>
          <a:bodyPr/>
          <a:lstStyle/>
          <a:p>
            <a:r>
              <a:rPr lang="en-AU"/>
              <a:t>SciDev | IChemE Webinar </a:t>
            </a:r>
          </a:p>
        </p:txBody>
      </p:sp>
      <p:sp>
        <p:nvSpPr>
          <p:cNvPr id="4" name="Title 3">
            <a:extLst>
              <a:ext uri="{FF2B5EF4-FFF2-40B4-BE49-F238E27FC236}">
                <a16:creationId xmlns:a16="http://schemas.microsoft.com/office/drawing/2014/main" id="{8BF59FFA-79A8-D0E4-FC1A-5221CC654F13}"/>
              </a:ext>
            </a:extLst>
          </p:cNvPr>
          <p:cNvSpPr>
            <a:spLocks noGrp="1"/>
          </p:cNvSpPr>
          <p:nvPr>
            <p:ph type="title"/>
          </p:nvPr>
        </p:nvSpPr>
        <p:spPr/>
        <p:txBody>
          <a:bodyPr/>
          <a:lstStyle/>
          <a:p>
            <a:r>
              <a:rPr lang="en-GB" dirty="0" err="1"/>
              <a:t>Degredations</a:t>
            </a:r>
            <a:r>
              <a:rPr lang="en-GB" dirty="0"/>
              <a:t> | Destruction Technologies</a:t>
            </a:r>
            <a:endParaRPr lang="en-AU" dirty="0"/>
          </a:p>
        </p:txBody>
      </p:sp>
      <p:pic>
        <p:nvPicPr>
          <p:cNvPr id="9" name="Content Placeholder 8">
            <a:extLst>
              <a:ext uri="{FF2B5EF4-FFF2-40B4-BE49-F238E27FC236}">
                <a16:creationId xmlns:a16="http://schemas.microsoft.com/office/drawing/2014/main" id="{B4876E00-F76B-5C88-BC90-5D186DBB176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p:blipFill>
        <p:spPr>
          <a:xfrm>
            <a:off x="349250" y="1702130"/>
            <a:ext cx="5400675" cy="4057870"/>
          </a:xfrm>
        </p:spPr>
      </p:pic>
      <p:sp>
        <p:nvSpPr>
          <p:cNvPr id="6" name="Content Placeholder 5">
            <a:extLst>
              <a:ext uri="{FF2B5EF4-FFF2-40B4-BE49-F238E27FC236}">
                <a16:creationId xmlns:a16="http://schemas.microsoft.com/office/drawing/2014/main" id="{7F239241-BE06-FE69-DA23-649A4C4DF7ED}"/>
              </a:ext>
            </a:extLst>
          </p:cNvPr>
          <p:cNvSpPr>
            <a:spLocks noGrp="1"/>
          </p:cNvSpPr>
          <p:nvPr>
            <p:ph sz="quarter" idx="16"/>
          </p:nvPr>
        </p:nvSpPr>
        <p:spPr/>
        <p:txBody>
          <a:bodyPr/>
          <a:lstStyle/>
          <a:p>
            <a:pPr marL="345440" marR="5080" lvl="3" indent="-342900" fontAlgn="auto">
              <a:lnSpc>
                <a:spcPct val="104000"/>
              </a:lnSpc>
              <a:buClr>
                <a:srgbClr val="1A81EA"/>
              </a:buClr>
              <a:buBlip>
                <a:blip r:embed="rId3"/>
              </a:buBlip>
              <a:tabLst>
                <a:tab pos="140970" algn="l"/>
              </a:tabLst>
              <a:defRPr/>
            </a:pPr>
            <a:r>
              <a:rPr lang="en-AU" sz="1800" dirty="0">
                <a:latin typeface="Poppins"/>
                <a:cs typeface="Arial"/>
              </a:rPr>
              <a:t>Thermal Destruction (Incineration) </a:t>
            </a:r>
          </a:p>
          <a:p>
            <a:pPr marL="345440" marR="5080" lvl="3" indent="-342900" fontAlgn="auto">
              <a:lnSpc>
                <a:spcPct val="104000"/>
              </a:lnSpc>
              <a:buClr>
                <a:srgbClr val="1A81EA"/>
              </a:buClr>
              <a:buBlip>
                <a:blip r:embed="rId3"/>
              </a:buBlip>
              <a:tabLst>
                <a:tab pos="140970" algn="l"/>
              </a:tabLst>
              <a:defRPr/>
            </a:pPr>
            <a:r>
              <a:rPr lang="en-AU" sz="1800" dirty="0">
                <a:latin typeface="Poppins"/>
                <a:cs typeface="Arial"/>
              </a:rPr>
              <a:t>Bioremediation</a:t>
            </a:r>
          </a:p>
          <a:p>
            <a:pPr marL="345440" marR="5080" lvl="3" indent="-342900" fontAlgn="auto">
              <a:lnSpc>
                <a:spcPct val="104000"/>
              </a:lnSpc>
              <a:buClr>
                <a:srgbClr val="1A81EA"/>
              </a:buClr>
              <a:buBlip>
                <a:blip r:embed="rId3"/>
              </a:buBlip>
              <a:tabLst>
                <a:tab pos="140970" algn="l"/>
              </a:tabLst>
              <a:defRPr/>
            </a:pPr>
            <a:r>
              <a:rPr lang="en-AU" sz="1800" dirty="0">
                <a:latin typeface="Poppins"/>
                <a:cs typeface="Arial"/>
              </a:rPr>
              <a:t>Chemical Oxidation/Reduction</a:t>
            </a:r>
          </a:p>
          <a:p>
            <a:pPr marL="345440" marR="5080" lvl="3" indent="-342900" fontAlgn="auto">
              <a:lnSpc>
                <a:spcPct val="104000"/>
              </a:lnSpc>
              <a:buClr>
                <a:srgbClr val="1A81EA"/>
              </a:buClr>
              <a:buBlip>
                <a:blip r:embed="rId3"/>
              </a:buBlip>
              <a:tabLst>
                <a:tab pos="140970" algn="l"/>
              </a:tabLst>
              <a:defRPr/>
            </a:pPr>
            <a:r>
              <a:rPr lang="en-AU" sz="1800" dirty="0">
                <a:latin typeface="Poppins"/>
                <a:cs typeface="Arial"/>
              </a:rPr>
              <a:t>Advanced Oxidation/Reduction Process</a:t>
            </a: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a:latin typeface="Poppins"/>
                <a:cs typeface="Arial"/>
              </a:rPr>
              <a:t>Mechanochemical degradation</a:t>
            </a: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a:latin typeface="Poppins"/>
                <a:cs typeface="Arial"/>
              </a:rPr>
              <a:t>Electrochemical degradation</a:t>
            </a: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err="1">
                <a:latin typeface="Poppins"/>
                <a:cs typeface="Arial"/>
              </a:rPr>
              <a:t>Sonolysis</a:t>
            </a:r>
            <a:endParaRPr lang="en-AU" sz="1800" dirty="0">
              <a:latin typeface="Poppins"/>
              <a:cs typeface="Arial"/>
            </a:endParaRP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a:latin typeface="Poppins"/>
                <a:cs typeface="Arial"/>
              </a:rPr>
              <a:t>Gamma ray (γ-ray)</a:t>
            </a: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a:latin typeface="Poppins"/>
                <a:cs typeface="Arial"/>
              </a:rPr>
              <a:t>Beams of electrons(</a:t>
            </a:r>
            <a:r>
              <a:rPr lang="en-AU" sz="1800" dirty="0" err="1">
                <a:latin typeface="Poppins"/>
                <a:cs typeface="Arial"/>
              </a:rPr>
              <a:t>eBeam</a:t>
            </a:r>
            <a:r>
              <a:rPr lang="en-AU" sz="1800" dirty="0">
                <a:latin typeface="Poppins"/>
                <a:cs typeface="Arial"/>
              </a:rPr>
              <a:t>)</a:t>
            </a: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a:latin typeface="Poppins"/>
                <a:cs typeface="Arial"/>
              </a:rPr>
              <a:t>Plasma</a:t>
            </a:r>
          </a:p>
          <a:p>
            <a:pPr marL="538163" marR="5080" lvl="4" indent="-177800">
              <a:lnSpc>
                <a:spcPct val="104000"/>
              </a:lnSpc>
              <a:buClr>
                <a:schemeClr val="accent4"/>
              </a:buClr>
              <a:buFont typeface="Arial" panose="020B0604020202020204" pitchFamily="34" charset="0"/>
              <a:buChar char="•"/>
              <a:tabLst>
                <a:tab pos="140970" algn="l"/>
              </a:tabLst>
              <a:defRPr/>
            </a:pPr>
            <a:r>
              <a:rPr lang="en-AU" sz="1800" dirty="0">
                <a:latin typeface="Poppins"/>
                <a:cs typeface="Arial"/>
              </a:rPr>
              <a:t>Photolytic degradation</a:t>
            </a:r>
          </a:p>
          <a:p>
            <a:endParaRPr lang="en-AU" dirty="0"/>
          </a:p>
        </p:txBody>
      </p:sp>
    </p:spTree>
    <p:extLst>
      <p:ext uri="{BB962C8B-B14F-4D97-AF65-F5344CB8AC3E}">
        <p14:creationId xmlns:p14="http://schemas.microsoft.com/office/powerpoint/2010/main" val="4055948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53ED967-D456-4D93-3FD4-DA900EED2B37}"/>
              </a:ext>
            </a:extLst>
          </p:cNvPr>
          <p:cNvSpPr>
            <a:spLocks noGrp="1"/>
          </p:cNvSpPr>
          <p:nvPr>
            <p:ph sz="quarter" idx="14"/>
          </p:nvPr>
        </p:nvSpPr>
        <p:spPr>
          <a:xfrm>
            <a:off x="7584000" y="4035103"/>
            <a:ext cx="4608000" cy="2883079"/>
          </a:xfrm>
          <a:solidFill>
            <a:schemeClr val="accent6"/>
          </a:solidFill>
        </p:spPr>
        <p:txBody>
          <a:bodyPr/>
          <a:lstStyle/>
          <a:p>
            <a:pPr marL="536575">
              <a:lnSpc>
                <a:spcPct val="100000"/>
              </a:lnSpc>
              <a:spcAft>
                <a:spcPts val="0"/>
              </a:spcAft>
            </a:pPr>
            <a:r>
              <a:rPr lang="en-AU" sz="1600" dirty="0">
                <a:solidFill>
                  <a:schemeClr val="accent4"/>
                </a:solidFill>
                <a:latin typeface="+mn-lt"/>
              </a:rPr>
              <a:t>	</a:t>
            </a:r>
            <a:br>
              <a:rPr lang="en-AU" sz="1600" dirty="0">
                <a:solidFill>
                  <a:schemeClr val="accent4"/>
                </a:solidFill>
                <a:latin typeface="+mn-lt"/>
              </a:rPr>
            </a:br>
            <a:r>
              <a:rPr lang="en-AU" sz="1600" dirty="0">
                <a:solidFill>
                  <a:schemeClr val="accent4"/>
                </a:solidFill>
                <a:latin typeface="+mn-lt"/>
              </a:rPr>
              <a:t>Markets </a:t>
            </a:r>
          </a:p>
          <a:p>
            <a:pPr marL="536575" marR="5080" lvl="3" indent="0">
              <a:lnSpc>
                <a:spcPct val="100000"/>
              </a:lnSpc>
              <a:spcBef>
                <a:spcPts val="600"/>
              </a:spcBef>
              <a:buClr>
                <a:srgbClr val="1A81EA"/>
              </a:buClr>
              <a:buNone/>
              <a:tabLst>
                <a:tab pos="140970" algn="l"/>
              </a:tabLst>
              <a:defRPr/>
            </a:pPr>
            <a:r>
              <a:rPr lang="en-AU" sz="1600" dirty="0">
                <a:solidFill>
                  <a:schemeClr val="tx1"/>
                </a:solidFill>
                <a:latin typeface="Poppins"/>
              </a:rPr>
              <a:t>Water Treatment</a:t>
            </a:r>
          </a:p>
          <a:p>
            <a:pPr marL="536575" marR="5080" lvl="3" indent="0">
              <a:lnSpc>
                <a:spcPct val="100000"/>
              </a:lnSpc>
              <a:spcBef>
                <a:spcPts val="600"/>
              </a:spcBef>
              <a:buClr>
                <a:srgbClr val="1A81EA"/>
              </a:buClr>
              <a:buNone/>
              <a:tabLst>
                <a:tab pos="140970" algn="l"/>
              </a:tabLst>
              <a:defRPr/>
            </a:pPr>
            <a:r>
              <a:rPr lang="en-AU" sz="1600" dirty="0">
                <a:solidFill>
                  <a:schemeClr val="tx1"/>
                </a:solidFill>
                <a:latin typeface="Poppins"/>
              </a:rPr>
              <a:t>PFAS Treatment </a:t>
            </a:r>
          </a:p>
          <a:p>
            <a:pPr marL="536575" marR="5080" lvl="3" indent="0">
              <a:lnSpc>
                <a:spcPct val="100000"/>
              </a:lnSpc>
              <a:spcBef>
                <a:spcPts val="600"/>
              </a:spcBef>
              <a:buClr>
                <a:srgbClr val="1A81EA"/>
              </a:buClr>
              <a:buNone/>
              <a:tabLst>
                <a:tab pos="140970" algn="l"/>
              </a:tabLst>
              <a:defRPr/>
            </a:pPr>
            <a:r>
              <a:rPr lang="en-AU" sz="1600" dirty="0">
                <a:solidFill>
                  <a:schemeClr val="tx1"/>
                </a:solidFill>
                <a:latin typeface="Poppins"/>
              </a:rPr>
              <a:t>Infrastructure and Construction</a:t>
            </a:r>
          </a:p>
          <a:p>
            <a:pPr marL="536575" marR="5080" lvl="3" indent="0">
              <a:lnSpc>
                <a:spcPct val="100000"/>
              </a:lnSpc>
              <a:spcBef>
                <a:spcPts val="600"/>
              </a:spcBef>
              <a:buClr>
                <a:srgbClr val="1A81EA"/>
              </a:buClr>
              <a:buNone/>
              <a:tabLst>
                <a:tab pos="140970" algn="l"/>
              </a:tabLst>
              <a:defRPr/>
            </a:pPr>
            <a:r>
              <a:rPr lang="en-AU" sz="1600" dirty="0">
                <a:solidFill>
                  <a:schemeClr val="tx1"/>
                </a:solidFill>
                <a:latin typeface="Poppins"/>
              </a:rPr>
              <a:t>Mining and Mineral Processing</a:t>
            </a:r>
          </a:p>
          <a:p>
            <a:pPr marL="536575" marR="5080" lvl="3" indent="0">
              <a:lnSpc>
                <a:spcPct val="100000"/>
              </a:lnSpc>
              <a:spcBef>
                <a:spcPts val="600"/>
              </a:spcBef>
              <a:buClr>
                <a:srgbClr val="1A81EA"/>
              </a:buClr>
              <a:buNone/>
              <a:tabLst>
                <a:tab pos="140970" algn="l"/>
              </a:tabLst>
              <a:defRPr/>
            </a:pPr>
            <a:r>
              <a:rPr lang="en-AU" sz="1600" dirty="0">
                <a:solidFill>
                  <a:schemeClr val="tx1"/>
                </a:solidFill>
                <a:latin typeface="Poppins"/>
              </a:rPr>
              <a:t>Oil and Gas</a:t>
            </a:r>
          </a:p>
          <a:p>
            <a:endParaRPr lang="en-AU" dirty="0">
              <a:latin typeface="+mn-lt"/>
            </a:endParaRPr>
          </a:p>
        </p:txBody>
      </p:sp>
      <p:pic>
        <p:nvPicPr>
          <p:cNvPr id="17" name="Picture Placeholder 16" descr="A person standing on a metal structure&#10;&#10;Description automatically generated">
            <a:extLst>
              <a:ext uri="{FF2B5EF4-FFF2-40B4-BE49-F238E27FC236}">
                <a16:creationId xmlns:a16="http://schemas.microsoft.com/office/drawing/2014/main" id="{B14A48E7-44C2-DC74-96E9-3EC8CA84949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276" r="16276"/>
          <a:stretch/>
        </p:blipFill>
        <p:spPr>
          <a:xfrm>
            <a:off x="7584000" y="0"/>
            <a:ext cx="4608000" cy="4561262"/>
          </a:xfrm>
        </p:spPr>
      </p:pic>
      <p:sp>
        <p:nvSpPr>
          <p:cNvPr id="11" name="Title 10">
            <a:extLst>
              <a:ext uri="{FF2B5EF4-FFF2-40B4-BE49-F238E27FC236}">
                <a16:creationId xmlns:a16="http://schemas.microsoft.com/office/drawing/2014/main" id="{5291D0C1-7B89-BCDB-12C6-286C8F4D1B23}"/>
              </a:ext>
            </a:extLst>
          </p:cNvPr>
          <p:cNvSpPr>
            <a:spLocks noGrp="1"/>
          </p:cNvSpPr>
          <p:nvPr>
            <p:ph type="title"/>
          </p:nvPr>
        </p:nvSpPr>
        <p:spPr>
          <a:xfrm>
            <a:off x="358800" y="256463"/>
            <a:ext cx="7154465" cy="658800"/>
          </a:xfrm>
        </p:spPr>
        <p:txBody>
          <a:bodyPr/>
          <a:lstStyle/>
          <a:p>
            <a:pPr>
              <a:lnSpc>
                <a:spcPct val="114000"/>
              </a:lnSpc>
              <a:spcAft>
                <a:spcPts val="600"/>
              </a:spcAft>
            </a:pPr>
            <a:r>
              <a:rPr lang="en-AU">
                <a:cs typeface="Arial"/>
              </a:rPr>
              <a:t>SciDev </a:t>
            </a:r>
            <a:br>
              <a:rPr lang="en-AU">
                <a:cs typeface="Arial"/>
              </a:rPr>
            </a:br>
            <a:r>
              <a:rPr lang="en-US" sz="2000">
                <a:solidFill>
                  <a:schemeClr val="accent4"/>
                </a:solidFill>
              </a:rPr>
              <a:t>A leading provider of water treatment solutions and chemical services</a:t>
            </a:r>
            <a:br>
              <a:rPr lang="en-AU" sz="3200"/>
            </a:br>
            <a:endParaRPr lang="en-GB">
              <a:cs typeface="Arial"/>
            </a:endParaRPr>
          </a:p>
        </p:txBody>
      </p:sp>
      <p:sp>
        <p:nvSpPr>
          <p:cNvPr id="6" name="Content Placeholder 5">
            <a:extLst>
              <a:ext uri="{FF2B5EF4-FFF2-40B4-BE49-F238E27FC236}">
                <a16:creationId xmlns:a16="http://schemas.microsoft.com/office/drawing/2014/main" id="{E4AFDF32-0733-6EB6-5141-D2E95964EAC4}"/>
              </a:ext>
            </a:extLst>
          </p:cNvPr>
          <p:cNvSpPr>
            <a:spLocks noGrp="1"/>
          </p:cNvSpPr>
          <p:nvPr>
            <p:ph sz="quarter" idx="12"/>
          </p:nvPr>
        </p:nvSpPr>
        <p:spPr>
          <a:xfrm>
            <a:off x="357739" y="1747520"/>
            <a:ext cx="7234833" cy="4369183"/>
          </a:xfrm>
        </p:spPr>
        <p:txBody>
          <a:bodyPr/>
          <a:lstStyle/>
          <a:p>
            <a:pPr marR="5080" lvl="1">
              <a:lnSpc>
                <a:spcPct val="114000"/>
              </a:lnSpc>
            </a:pPr>
            <a:r>
              <a:rPr lang="en-AU" sz="1500" b="1" dirty="0">
                <a:cs typeface="Arial"/>
              </a:rPr>
              <a:t>What we do</a:t>
            </a:r>
          </a:p>
          <a:p>
            <a:pPr marR="5080" lvl="3" indent="-342900">
              <a:lnSpc>
                <a:spcPct val="100000"/>
              </a:lnSpc>
              <a:buClr>
                <a:srgbClr val="1A81EA"/>
              </a:buClr>
              <a:buBlip>
                <a:blip r:embed="rId4"/>
              </a:buBlip>
              <a:tabLst>
                <a:tab pos="140970" algn="l"/>
              </a:tabLst>
              <a:defRPr/>
            </a:pPr>
            <a:r>
              <a:rPr lang="en-US" sz="1500" dirty="0">
                <a:latin typeface="Poppins"/>
              </a:rPr>
              <a:t>Develop and deliver </a:t>
            </a:r>
            <a:r>
              <a:rPr lang="en-US" sz="1500" b="1" dirty="0">
                <a:latin typeface="Poppins"/>
              </a:rPr>
              <a:t>tailored</a:t>
            </a:r>
            <a:r>
              <a:rPr lang="en-US" sz="1500" dirty="0">
                <a:latin typeface="Poppins"/>
              </a:rPr>
              <a:t> permanent, temporary &amp; mobile water treatment systems</a:t>
            </a:r>
          </a:p>
          <a:p>
            <a:pPr marR="5080" lvl="3" indent="-342900">
              <a:lnSpc>
                <a:spcPct val="100000"/>
              </a:lnSpc>
              <a:buClr>
                <a:srgbClr val="1A81EA"/>
              </a:buClr>
              <a:buBlip>
                <a:blip r:embed="rId4"/>
              </a:buBlip>
              <a:tabLst>
                <a:tab pos="140970" algn="l"/>
              </a:tabLst>
              <a:defRPr/>
            </a:pPr>
            <a:r>
              <a:rPr lang="en-US" sz="1500" dirty="0">
                <a:latin typeface="Poppins"/>
              </a:rPr>
              <a:t>Reduce waste, </a:t>
            </a:r>
            <a:r>
              <a:rPr lang="en-US" sz="1500" b="1" dirty="0">
                <a:latin typeface="Poppins"/>
              </a:rPr>
              <a:t>OPEX costs </a:t>
            </a:r>
            <a:r>
              <a:rPr lang="en-US" sz="1500" dirty="0">
                <a:latin typeface="Poppins"/>
              </a:rPr>
              <a:t>and </a:t>
            </a:r>
            <a:r>
              <a:rPr lang="en-US" sz="1500" dirty="0" err="1">
                <a:latin typeface="Poppins"/>
              </a:rPr>
              <a:t>minimise</a:t>
            </a:r>
            <a:r>
              <a:rPr lang="en-US" sz="1500" dirty="0">
                <a:latin typeface="Poppins"/>
              </a:rPr>
              <a:t> environmental risk</a:t>
            </a:r>
          </a:p>
          <a:p>
            <a:pPr marR="5080" lvl="1">
              <a:lnSpc>
                <a:spcPct val="114000"/>
              </a:lnSpc>
              <a:spcBef>
                <a:spcPts val="1200"/>
              </a:spcBef>
            </a:pPr>
            <a:r>
              <a:rPr lang="en-AU" sz="1500" b="1" dirty="0">
                <a:cs typeface="Arial"/>
              </a:rPr>
              <a:t>How we do it</a:t>
            </a:r>
          </a:p>
          <a:p>
            <a:pPr marR="5080" lvl="3" indent="-342900">
              <a:lnSpc>
                <a:spcPct val="100000"/>
              </a:lnSpc>
              <a:buClr>
                <a:srgbClr val="1A81EA"/>
              </a:buClr>
              <a:buBlip>
                <a:blip r:embed="rId4"/>
              </a:buBlip>
              <a:tabLst>
                <a:tab pos="140970" algn="l"/>
              </a:tabLst>
              <a:defRPr/>
            </a:pPr>
            <a:r>
              <a:rPr lang="en-US" sz="1500" b="1" dirty="0">
                <a:latin typeface="Poppins"/>
              </a:rPr>
              <a:t>Innovative</a:t>
            </a:r>
            <a:r>
              <a:rPr lang="en-US" sz="1500" dirty="0">
                <a:latin typeface="Poppins"/>
              </a:rPr>
              <a:t> water treatment technology</a:t>
            </a:r>
          </a:p>
          <a:p>
            <a:pPr marR="5080" lvl="3" indent="-342900">
              <a:lnSpc>
                <a:spcPct val="100000"/>
              </a:lnSpc>
              <a:buClr>
                <a:srgbClr val="1A81EA"/>
              </a:buClr>
              <a:buBlip>
                <a:blip r:embed="rId4"/>
              </a:buBlip>
              <a:tabLst>
                <a:tab pos="140970" algn="l"/>
              </a:tabLst>
              <a:defRPr/>
            </a:pPr>
            <a:r>
              <a:rPr lang="en-US" sz="1500" dirty="0">
                <a:latin typeface="Poppins"/>
              </a:rPr>
              <a:t>Industry-leading toolkit of </a:t>
            </a:r>
            <a:r>
              <a:rPr lang="en-US" sz="1500" b="1" dirty="0">
                <a:latin typeface="Poppins"/>
              </a:rPr>
              <a:t>PFAS treatment technology</a:t>
            </a:r>
            <a:r>
              <a:rPr lang="en-US" sz="1500" dirty="0">
                <a:latin typeface="Poppins"/>
              </a:rPr>
              <a:t>.</a:t>
            </a:r>
          </a:p>
          <a:p>
            <a:pPr marR="5080" lvl="3" indent="-342900">
              <a:lnSpc>
                <a:spcPct val="100000"/>
              </a:lnSpc>
              <a:buClr>
                <a:srgbClr val="1A81EA"/>
              </a:buClr>
              <a:buBlip>
                <a:blip r:embed="rId4"/>
              </a:buBlip>
              <a:tabLst>
                <a:tab pos="140970" algn="l"/>
              </a:tabLst>
              <a:defRPr/>
            </a:pPr>
            <a:r>
              <a:rPr lang="en-US" sz="1500" b="1" dirty="0">
                <a:latin typeface="Poppins"/>
              </a:rPr>
              <a:t>Build Own Operate </a:t>
            </a:r>
            <a:r>
              <a:rPr lang="en-US" sz="1500" dirty="0">
                <a:latin typeface="Poppins"/>
              </a:rPr>
              <a:t>and </a:t>
            </a:r>
            <a:r>
              <a:rPr lang="en-US" sz="1500" b="1" dirty="0">
                <a:latin typeface="Poppins"/>
              </a:rPr>
              <a:t>Design &amp; Construct </a:t>
            </a:r>
            <a:r>
              <a:rPr lang="en-US" sz="1500" dirty="0">
                <a:latin typeface="Poppins"/>
              </a:rPr>
              <a:t>commercial models</a:t>
            </a:r>
          </a:p>
          <a:p>
            <a:pPr marR="5080" lvl="1">
              <a:lnSpc>
                <a:spcPct val="114000"/>
              </a:lnSpc>
              <a:spcBef>
                <a:spcPts val="1200"/>
              </a:spcBef>
            </a:pPr>
            <a:r>
              <a:rPr lang="en-US" sz="1500" b="1" dirty="0">
                <a:cs typeface="Arial"/>
              </a:rPr>
              <a:t>Leading PFAS treatment technology-FluorofIX™</a:t>
            </a:r>
          </a:p>
          <a:p>
            <a:pPr marR="5080" lvl="3" indent="-342900">
              <a:lnSpc>
                <a:spcPct val="100000"/>
              </a:lnSpc>
              <a:buClr>
                <a:srgbClr val="1A81EA"/>
              </a:buClr>
              <a:buBlip>
                <a:blip r:embed="rId4"/>
              </a:buBlip>
              <a:tabLst>
                <a:tab pos="140970" algn="l"/>
              </a:tabLst>
              <a:defRPr/>
            </a:pPr>
            <a:r>
              <a:rPr lang="en-US" sz="1500" b="1" dirty="0">
                <a:latin typeface="Poppins"/>
              </a:rPr>
              <a:t>Advanced Ion Exchange systems </a:t>
            </a:r>
            <a:r>
              <a:rPr lang="en-US" sz="1500" dirty="0">
                <a:latin typeface="Poppins"/>
              </a:rPr>
              <a:t>capable of treated water for the </a:t>
            </a:r>
            <a:r>
              <a:rPr lang="en-US" sz="1500" b="1" dirty="0">
                <a:latin typeface="Poppins"/>
              </a:rPr>
              <a:t>sum of PFAS to &lt;0.2ng/L </a:t>
            </a:r>
          </a:p>
          <a:p>
            <a:pPr marR="5080" lvl="3" indent="-342900">
              <a:lnSpc>
                <a:spcPct val="100000"/>
              </a:lnSpc>
              <a:buClr>
                <a:srgbClr val="1A81EA"/>
              </a:buClr>
              <a:buBlip>
                <a:blip r:embed="rId4"/>
              </a:buBlip>
              <a:tabLst>
                <a:tab pos="140970" algn="l"/>
              </a:tabLst>
              <a:defRPr/>
            </a:pPr>
            <a:r>
              <a:rPr lang="en-US" sz="1500" dirty="0">
                <a:latin typeface="Poppins"/>
              </a:rPr>
              <a:t>Capable of removing both </a:t>
            </a:r>
            <a:r>
              <a:rPr lang="en-US" sz="1500" b="1" dirty="0">
                <a:latin typeface="Poppins"/>
              </a:rPr>
              <a:t>Short and Long chain PFAS </a:t>
            </a:r>
          </a:p>
          <a:p>
            <a:pPr marR="5080" lvl="3" indent="-342900">
              <a:lnSpc>
                <a:spcPct val="100000"/>
              </a:lnSpc>
              <a:buClr>
                <a:srgbClr val="1A81EA"/>
              </a:buClr>
              <a:buBlip>
                <a:blip r:embed="rId4"/>
              </a:buBlip>
              <a:tabLst>
                <a:tab pos="140970" algn="l"/>
              </a:tabLst>
              <a:defRPr/>
            </a:pPr>
            <a:r>
              <a:rPr lang="en-US" sz="1500" b="1" dirty="0">
                <a:latin typeface="Poppins"/>
              </a:rPr>
              <a:t>RegenIX™ </a:t>
            </a:r>
            <a:r>
              <a:rPr lang="en-US" sz="1500" dirty="0">
                <a:latin typeface="Poppins"/>
              </a:rPr>
              <a:t>SciDev’s regenerable Ion-Exchange (IX) resin technology to reduce OPEX costs </a:t>
            </a:r>
          </a:p>
          <a:p>
            <a:pPr marR="5080" lvl="3" indent="-342900">
              <a:lnSpc>
                <a:spcPct val="100000"/>
              </a:lnSpc>
              <a:spcBef>
                <a:spcPts val="600"/>
              </a:spcBef>
              <a:buClr>
                <a:srgbClr val="1A81EA"/>
              </a:buClr>
              <a:buBlip>
                <a:blip r:embed="rId4"/>
              </a:buBlip>
              <a:tabLst>
                <a:tab pos="140970" algn="l"/>
              </a:tabLst>
              <a:defRPr/>
            </a:pPr>
            <a:endParaRPr lang="en-US" sz="1500" dirty="0">
              <a:latin typeface="Poppins"/>
            </a:endParaRPr>
          </a:p>
          <a:p>
            <a:endParaRPr lang="en-AU" sz="1500" dirty="0"/>
          </a:p>
        </p:txBody>
      </p:sp>
      <p:sp>
        <p:nvSpPr>
          <p:cNvPr id="12" name="Text Placeholder 17">
            <a:extLst>
              <a:ext uri="{FF2B5EF4-FFF2-40B4-BE49-F238E27FC236}">
                <a16:creationId xmlns:a16="http://schemas.microsoft.com/office/drawing/2014/main" id="{CEFF274D-F2A2-8058-4F92-4888D055B5CD}"/>
              </a:ext>
            </a:extLst>
          </p:cNvPr>
          <p:cNvSpPr txBox="1">
            <a:spLocks/>
          </p:cNvSpPr>
          <p:nvPr/>
        </p:nvSpPr>
        <p:spPr>
          <a:xfrm>
            <a:off x="358800" y="946040"/>
            <a:ext cx="5852650" cy="871606"/>
          </a:xfrm>
          <a:prstGeom prst="rect">
            <a:avLst/>
          </a:prstGeom>
        </p:spPr>
        <p:txBody>
          <a:bodyPr vert="horz" lIns="0" tIns="0" rIns="0" bIns="0" rtlCol="0">
            <a:noAutofit/>
          </a:bodyPr>
          <a:lstStyle>
            <a:lvl1pPr marL="0" indent="0" algn="l" defTabSz="1218804" rtl="0" eaLnBrk="1" latinLnBrk="0" hangingPunct="1">
              <a:lnSpc>
                <a:spcPts val="1800"/>
              </a:lnSpc>
              <a:spcBef>
                <a:spcPts val="0"/>
              </a:spcBef>
              <a:spcAft>
                <a:spcPts val="600"/>
              </a:spcAft>
              <a:buFont typeface="Arial" pitchFamily="34" charset="0"/>
              <a:buNone/>
              <a:defRPr sz="1600" b="1" kern="1200" baseline="0">
                <a:solidFill>
                  <a:schemeClr val="accent4"/>
                </a:solidFill>
                <a:latin typeface="+mj-lt"/>
                <a:ea typeface="+mn-ea"/>
                <a:cs typeface="Arial" pitchFamily="34" charset="0"/>
              </a:defRPr>
            </a:lvl1pPr>
            <a:lvl2pPr marL="0" indent="0" algn="l" defTabSz="1218804" rtl="0" eaLnBrk="1" latinLnBrk="0" hangingPunct="1">
              <a:lnSpc>
                <a:spcPts val="1400"/>
              </a:lnSpc>
              <a:spcBef>
                <a:spcPts val="0"/>
              </a:spcBef>
              <a:spcAft>
                <a:spcPts val="600"/>
              </a:spcAft>
              <a:buClr>
                <a:schemeClr val="accent1"/>
              </a:buClr>
              <a:buSzPct val="100000"/>
              <a:buFont typeface="Arial" panose="020B0604020202020204" pitchFamily="34" charset="0"/>
              <a:buNone/>
              <a:defRPr sz="1000" b="0" kern="1200">
                <a:solidFill>
                  <a:schemeClr val="tx1"/>
                </a:solidFill>
                <a:latin typeface="+mn-lt"/>
                <a:ea typeface="+mn-ea"/>
                <a:cs typeface="Arial" pitchFamily="34" charset="0"/>
              </a:defRPr>
            </a:lvl2pPr>
            <a:lvl3pPr marL="172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3pPr>
            <a:lvl4pPr marL="345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4pPr>
            <a:lvl5pPr marL="5184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baseline="0">
                <a:solidFill>
                  <a:schemeClr val="tx1"/>
                </a:solidFill>
                <a:latin typeface="+mn-lt"/>
                <a:ea typeface="+mn-ea"/>
                <a:cs typeface="Arial" pitchFamily="34" charset="0"/>
              </a:defRPr>
            </a:lvl5pPr>
            <a:lvl6pPr marL="6912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6pPr>
            <a:lvl7pPr marL="8640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7pPr>
            <a:lvl8pPr marL="10368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8pPr>
            <a:lvl9pPr marL="1209600" indent="-172800" algn="l" defTabSz="1218804" rtl="0" eaLnBrk="1" latinLnBrk="0" hangingPunct="1">
              <a:lnSpc>
                <a:spcPts val="1400"/>
              </a:lnSpc>
              <a:spcBef>
                <a:spcPts val="0"/>
              </a:spcBef>
              <a:spcAft>
                <a:spcPts val="600"/>
              </a:spcAft>
              <a:buClr>
                <a:schemeClr val="tx2"/>
              </a:buClr>
              <a:buSzPct val="100000"/>
              <a:buFont typeface="Arial" panose="020B0604020202020204" pitchFamily="34" charset="0"/>
              <a:buChar char="‒"/>
              <a:defRPr sz="1000" b="0" kern="1200">
                <a:solidFill>
                  <a:schemeClr val="tx1"/>
                </a:solidFill>
                <a:latin typeface="+mn-lt"/>
                <a:ea typeface="+mn-ea"/>
                <a:cs typeface="Arial" pitchFamily="34" charset="0"/>
              </a:defRPr>
            </a:lvl9pPr>
          </a:lstStyle>
          <a:p>
            <a:pPr>
              <a:lnSpc>
                <a:spcPct val="100000"/>
              </a:lnSpc>
            </a:pPr>
            <a:endParaRPr lang="en-AU" sz="2000"/>
          </a:p>
        </p:txBody>
      </p:sp>
      <p:sp>
        <p:nvSpPr>
          <p:cNvPr id="2" name="Content Placeholder 2">
            <a:extLst>
              <a:ext uri="{FF2B5EF4-FFF2-40B4-BE49-F238E27FC236}">
                <a16:creationId xmlns:a16="http://schemas.microsoft.com/office/drawing/2014/main" id="{818BAB7D-81EF-DB4B-0DB5-8A3CD8554F20}"/>
              </a:ext>
            </a:extLst>
          </p:cNvPr>
          <p:cNvSpPr txBox="1">
            <a:spLocks/>
          </p:cNvSpPr>
          <p:nvPr/>
        </p:nvSpPr>
        <p:spPr>
          <a:xfrm>
            <a:off x="1621945" y="3806544"/>
            <a:ext cx="5970628" cy="3953848"/>
          </a:xfrm>
          <a:prstGeom prst="rect">
            <a:avLst/>
          </a:prstGeom>
        </p:spPr>
        <p:txBody>
          <a:bodyPr vert="horz" lIns="0" tIns="0" rIns="0" bIns="0" rtlCol="0" anchor="t">
            <a:noAutofit/>
          </a:bodyPr>
          <a:lstStyle>
            <a:lvl1pPr marL="0" indent="0" algn="l" defTabSz="1218804" rtl="0" eaLnBrk="1" latinLnBrk="0" hangingPunct="1">
              <a:lnSpc>
                <a:spcPts val="1600"/>
              </a:lnSpc>
              <a:spcBef>
                <a:spcPts val="0"/>
              </a:spcBef>
              <a:spcAft>
                <a:spcPts val="800"/>
              </a:spcAft>
              <a:buFont typeface="Arial" pitchFamily="34" charset="0"/>
              <a:buNone/>
              <a:defRPr sz="1200" b="1" kern="1200" baseline="0">
                <a:solidFill>
                  <a:schemeClr val="accent4"/>
                </a:solidFill>
                <a:latin typeface="+mj-lt"/>
                <a:ea typeface="+mn-ea"/>
                <a:cs typeface="Arial" pitchFamily="34" charset="0"/>
              </a:defRPr>
            </a:lvl1pPr>
            <a:lvl2pPr marL="0" indent="0" algn="l" defTabSz="1218804" rtl="0" eaLnBrk="1" latinLnBrk="0" hangingPunct="1">
              <a:lnSpc>
                <a:spcPts val="1200"/>
              </a:lnSpc>
              <a:spcBef>
                <a:spcPts val="0"/>
              </a:spcBef>
              <a:spcAft>
                <a:spcPts val="600"/>
              </a:spcAft>
              <a:buClr>
                <a:schemeClr val="accent1"/>
              </a:buClr>
              <a:buSzPct val="100000"/>
              <a:buFont typeface="Arial" panose="020B0604020202020204" pitchFamily="34" charset="0"/>
              <a:buNone/>
              <a:defRPr sz="850" b="0" kern="1200">
                <a:solidFill>
                  <a:schemeClr val="tx1"/>
                </a:solidFill>
                <a:latin typeface="+mn-lt"/>
                <a:ea typeface="+mn-ea"/>
                <a:cs typeface="Arial" pitchFamily="34" charset="0"/>
              </a:defRPr>
            </a:lvl2pPr>
            <a:lvl3pPr marL="1728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a:solidFill>
                  <a:schemeClr val="tx1"/>
                </a:solidFill>
                <a:latin typeface="+mn-lt"/>
                <a:ea typeface="+mn-ea"/>
                <a:cs typeface="Arial" pitchFamily="34" charset="0"/>
              </a:defRPr>
            </a:lvl3pPr>
            <a:lvl4pPr marL="3456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a:solidFill>
                  <a:schemeClr val="tx1"/>
                </a:solidFill>
                <a:latin typeface="+mn-lt"/>
                <a:ea typeface="+mn-ea"/>
                <a:cs typeface="Arial" pitchFamily="34" charset="0"/>
              </a:defRPr>
            </a:lvl4pPr>
            <a:lvl5pPr marL="5184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baseline="0">
                <a:solidFill>
                  <a:schemeClr val="tx1"/>
                </a:solidFill>
                <a:latin typeface="+mn-lt"/>
                <a:ea typeface="+mn-ea"/>
                <a:cs typeface="Arial" pitchFamily="34" charset="0"/>
              </a:defRPr>
            </a:lvl5pPr>
            <a:lvl6pPr marL="6912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a:solidFill>
                  <a:schemeClr val="tx1"/>
                </a:solidFill>
                <a:latin typeface="+mn-lt"/>
                <a:ea typeface="+mn-ea"/>
                <a:cs typeface="Arial" pitchFamily="34" charset="0"/>
              </a:defRPr>
            </a:lvl6pPr>
            <a:lvl7pPr marL="8640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a:solidFill>
                  <a:schemeClr val="tx1"/>
                </a:solidFill>
                <a:latin typeface="+mn-lt"/>
                <a:ea typeface="+mn-ea"/>
                <a:cs typeface="Arial" pitchFamily="34" charset="0"/>
              </a:defRPr>
            </a:lvl7pPr>
            <a:lvl8pPr marL="10368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a:solidFill>
                  <a:schemeClr val="tx1"/>
                </a:solidFill>
                <a:latin typeface="+mn-lt"/>
                <a:ea typeface="+mn-ea"/>
                <a:cs typeface="Arial" pitchFamily="34" charset="0"/>
              </a:defRPr>
            </a:lvl8pPr>
            <a:lvl9pPr marL="1209600" indent="-172800" algn="l" defTabSz="1218804" rtl="0" eaLnBrk="1" latinLnBrk="0" hangingPunct="1">
              <a:lnSpc>
                <a:spcPts val="1200"/>
              </a:lnSpc>
              <a:spcBef>
                <a:spcPts val="0"/>
              </a:spcBef>
              <a:spcAft>
                <a:spcPts val="600"/>
              </a:spcAft>
              <a:buClr>
                <a:schemeClr val="tx1"/>
              </a:buClr>
              <a:buSzPct val="100000"/>
              <a:buFont typeface="Arial" panose="020B0604020202020204" pitchFamily="34" charset="0"/>
              <a:buChar char="‒"/>
              <a:defRPr sz="850" b="0" kern="1200">
                <a:solidFill>
                  <a:schemeClr val="tx1"/>
                </a:solidFill>
                <a:latin typeface="+mn-lt"/>
                <a:ea typeface="+mn-ea"/>
                <a:cs typeface="Arial" pitchFamily="34" charset="0"/>
              </a:defRPr>
            </a:lvl9pPr>
          </a:lstStyle>
          <a:p>
            <a:pPr marR="5080" lvl="1">
              <a:lnSpc>
                <a:spcPct val="114000"/>
              </a:lnSpc>
            </a:pPr>
            <a:endParaRPr lang="en-US" sz="1600">
              <a:cs typeface="Arial"/>
            </a:endParaRPr>
          </a:p>
        </p:txBody>
      </p:sp>
      <p:sp>
        <p:nvSpPr>
          <p:cNvPr id="19" name="Right Triangle 18">
            <a:extLst>
              <a:ext uri="{FF2B5EF4-FFF2-40B4-BE49-F238E27FC236}">
                <a16:creationId xmlns:a16="http://schemas.microsoft.com/office/drawing/2014/main" id="{6A773AE2-1AF1-7280-02C5-2C3FFCD2F04E}"/>
              </a:ext>
            </a:extLst>
          </p:cNvPr>
          <p:cNvSpPr/>
          <p:nvPr/>
        </p:nvSpPr>
        <p:spPr>
          <a:xfrm rot="16200000">
            <a:off x="11473293" y="6135961"/>
            <a:ext cx="719815" cy="724262"/>
          </a:xfrm>
          <a:prstGeom prst="r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6CC57422-10AB-6659-1F49-864D1EA24CFF}"/>
              </a:ext>
            </a:extLst>
          </p:cNvPr>
          <p:cNvSpPr>
            <a:spLocks noGrp="1"/>
          </p:cNvSpPr>
          <p:nvPr>
            <p:ph type="sldNum" sz="quarter" idx="11"/>
          </p:nvPr>
        </p:nvSpPr>
        <p:spPr/>
        <p:txBody>
          <a:bodyPr/>
          <a:lstStyle/>
          <a:p>
            <a:fld id="{CE1B70CE-F4BC-4B6F-A663-B479B5E51611}" type="slidenum">
              <a:rPr lang="en-AU" noProof="0" smtClean="0"/>
              <a:pPr/>
              <a:t>2</a:t>
            </a:fld>
            <a:endParaRPr lang="en-AU" noProof="0" dirty="0"/>
          </a:p>
        </p:txBody>
      </p:sp>
      <p:sp>
        <p:nvSpPr>
          <p:cNvPr id="21" name="Footer Placeholder 20">
            <a:extLst>
              <a:ext uri="{FF2B5EF4-FFF2-40B4-BE49-F238E27FC236}">
                <a16:creationId xmlns:a16="http://schemas.microsoft.com/office/drawing/2014/main" id="{1EF8D0C6-FF79-C642-1B4A-A9927F050028}"/>
              </a:ext>
            </a:extLst>
          </p:cNvPr>
          <p:cNvSpPr>
            <a:spLocks noGrp="1"/>
          </p:cNvSpPr>
          <p:nvPr>
            <p:ph type="ftr" sz="quarter" idx="10"/>
          </p:nvPr>
        </p:nvSpPr>
        <p:spPr/>
        <p:txBody>
          <a:bodyPr/>
          <a:lstStyle/>
          <a:p>
            <a:r>
              <a:rPr lang="en-AU"/>
              <a:t>SciDev | IChemE Webinar </a:t>
            </a:r>
          </a:p>
        </p:txBody>
      </p:sp>
    </p:spTree>
    <p:extLst>
      <p:ext uri="{BB962C8B-B14F-4D97-AF65-F5344CB8AC3E}">
        <p14:creationId xmlns:p14="http://schemas.microsoft.com/office/powerpoint/2010/main" val="3665467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BFC749-2228-2164-B122-69DD9C0761CD}"/>
              </a:ext>
            </a:extLst>
          </p:cNvPr>
          <p:cNvSpPr>
            <a:spLocks noGrp="1"/>
          </p:cNvSpPr>
          <p:nvPr>
            <p:ph type="sldNum" sz="quarter" idx="12"/>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20</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3" name="Footer Placeholder 2">
            <a:extLst>
              <a:ext uri="{FF2B5EF4-FFF2-40B4-BE49-F238E27FC236}">
                <a16:creationId xmlns:a16="http://schemas.microsoft.com/office/drawing/2014/main" id="{C46738DB-2416-2370-10E2-D2F6015C42D9}"/>
              </a:ext>
            </a:extLst>
          </p:cNvPr>
          <p:cNvSpPr>
            <a:spLocks noGrp="1"/>
          </p:cNvSpPr>
          <p:nvPr>
            <p:ph type="ftr" sz="quarter" idx="15"/>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AU" sz="950" b="0" i="0" u="none" strike="noStrike" kern="1200" cap="none" spc="0" normalizeH="0" baseline="0" noProof="0">
                <a:ln>
                  <a:noFill/>
                </a:ln>
                <a:solidFill>
                  <a:srgbClr val="2E3A3C"/>
                </a:solidFill>
                <a:effectLst/>
                <a:uLnTx/>
                <a:uFillTx/>
                <a:latin typeface="Poppins"/>
                <a:ea typeface="+mn-ea"/>
                <a:cs typeface="+mn-cs"/>
              </a:rPr>
              <a:t>SciDev | IChemE Webinar </a:t>
            </a:r>
            <a:endParaRPr kumimoji="0" lang="en-AU" sz="950" b="0" i="0" u="none" strike="noStrike" kern="1200" cap="none" spc="0" normalizeH="0" baseline="0" noProof="0">
              <a:ln>
                <a:noFill/>
              </a:ln>
              <a:solidFill>
                <a:srgbClr val="2E3A3C"/>
              </a:solidFill>
              <a:effectLst/>
              <a:uLnTx/>
              <a:uFillTx/>
              <a:latin typeface="Poppins"/>
              <a:ea typeface="+mn-ea"/>
              <a:cs typeface="Poppins"/>
            </a:endParaRPr>
          </a:p>
        </p:txBody>
      </p:sp>
      <p:sp>
        <p:nvSpPr>
          <p:cNvPr id="6" name="Title 5">
            <a:extLst>
              <a:ext uri="{FF2B5EF4-FFF2-40B4-BE49-F238E27FC236}">
                <a16:creationId xmlns:a16="http://schemas.microsoft.com/office/drawing/2014/main" id="{A27BCD19-7649-C909-7AEA-ADDA4135D3C6}"/>
              </a:ext>
            </a:extLst>
          </p:cNvPr>
          <p:cNvSpPr>
            <a:spLocks noGrp="1"/>
          </p:cNvSpPr>
          <p:nvPr>
            <p:ph type="title"/>
          </p:nvPr>
        </p:nvSpPr>
        <p:spPr>
          <a:xfrm>
            <a:off x="475881" y="330001"/>
            <a:ext cx="11234469" cy="878400"/>
          </a:xfrm>
        </p:spPr>
        <p:txBody>
          <a:bodyPr/>
          <a:lstStyle/>
          <a:p>
            <a:r>
              <a:rPr lang="en-GB" err="1">
                <a:cs typeface="Arial"/>
              </a:rPr>
              <a:t>RegenIX</a:t>
            </a:r>
            <a:r>
              <a:rPr lang="en-GB">
                <a:cs typeface="Arial"/>
              </a:rPr>
              <a:t>™ Waste Regenerant – Disposal Options</a:t>
            </a:r>
            <a:endParaRPr lang="en-AU">
              <a:cs typeface="Arial"/>
            </a:endParaRPr>
          </a:p>
        </p:txBody>
      </p:sp>
      <p:pic>
        <p:nvPicPr>
          <p:cNvPr id="15" name="Content Placeholder 14" descr="A diagram of a well&#10;&#10;Description automatically generated">
            <a:extLst>
              <a:ext uri="{FF2B5EF4-FFF2-40B4-BE49-F238E27FC236}">
                <a16:creationId xmlns:a16="http://schemas.microsoft.com/office/drawing/2014/main" id="{2B62CE9B-C935-E969-D192-5574C29717FC}"/>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8322090" y="1476196"/>
            <a:ext cx="3125055" cy="4392129"/>
          </a:xfrm>
          <a:prstGeom prst="rect">
            <a:avLst/>
          </a:prstGeom>
          <a:ln w="38100">
            <a:noFill/>
          </a:ln>
        </p:spPr>
      </p:pic>
      <p:pic>
        <p:nvPicPr>
          <p:cNvPr id="11" name="Picture 10" descr="A blue and white container with a door open&#10;&#10;Description automatically generated">
            <a:extLst>
              <a:ext uri="{FF2B5EF4-FFF2-40B4-BE49-F238E27FC236}">
                <a16:creationId xmlns:a16="http://schemas.microsoft.com/office/drawing/2014/main" id="{C81FE27D-CBC4-D3E3-6387-3A96C3942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19" y="3277498"/>
            <a:ext cx="2459272" cy="1729489"/>
          </a:xfrm>
          <a:prstGeom prst="rect">
            <a:avLst/>
          </a:prstGeom>
          <a:ln w="38100">
            <a:noFill/>
          </a:ln>
        </p:spPr>
      </p:pic>
      <p:pic>
        <p:nvPicPr>
          <p:cNvPr id="12" name="Picture 2" descr="A picture containing indoor, device, miller&#10;&#10;Description automatically generated">
            <a:extLst>
              <a:ext uri="{FF2B5EF4-FFF2-40B4-BE49-F238E27FC236}">
                <a16:creationId xmlns:a16="http://schemas.microsoft.com/office/drawing/2014/main" id="{BAD13729-83D8-F0E2-6A69-71DBCEA539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820" y="1476445"/>
            <a:ext cx="2459272" cy="169849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3" name="Picture 12" descr="A factory with a fence and plants&#10;&#10;Description automatically generated with medium confidence">
            <a:extLst>
              <a:ext uri="{FF2B5EF4-FFF2-40B4-BE49-F238E27FC236}">
                <a16:creationId xmlns:a16="http://schemas.microsoft.com/office/drawing/2014/main" id="{826CDA73-36A0-F667-68B5-BB7C88762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776" y="3901979"/>
            <a:ext cx="3085635" cy="2833773"/>
          </a:xfrm>
          <a:prstGeom prst="rect">
            <a:avLst/>
          </a:prstGeom>
          <a:ln w="38100">
            <a:noFill/>
          </a:ln>
        </p:spPr>
      </p:pic>
      <p:pic>
        <p:nvPicPr>
          <p:cNvPr id="14" name="Picture 13" descr="An aerial view of a large area&#10;&#10;Description automatically generated">
            <a:extLst>
              <a:ext uri="{FF2B5EF4-FFF2-40B4-BE49-F238E27FC236}">
                <a16:creationId xmlns:a16="http://schemas.microsoft.com/office/drawing/2014/main" id="{CB3D4D23-6C2F-5724-AA0E-D96655D282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1066" y="1476445"/>
            <a:ext cx="3105345" cy="1736719"/>
          </a:xfrm>
          <a:prstGeom prst="rect">
            <a:avLst/>
          </a:prstGeom>
          <a:ln w="38100">
            <a:noFill/>
          </a:ln>
        </p:spPr>
      </p:pic>
      <p:sp>
        <p:nvSpPr>
          <p:cNvPr id="18" name="TextBox 17">
            <a:extLst>
              <a:ext uri="{FF2B5EF4-FFF2-40B4-BE49-F238E27FC236}">
                <a16:creationId xmlns:a16="http://schemas.microsoft.com/office/drawing/2014/main" id="{84D0ADBC-2584-2253-C33B-ECB59012244F}"/>
              </a:ext>
            </a:extLst>
          </p:cNvPr>
          <p:cNvSpPr txBox="1"/>
          <p:nvPr/>
        </p:nvSpPr>
        <p:spPr>
          <a:xfrm rot="5400000">
            <a:off x="1961623" y="-21276"/>
            <a:ext cx="461665" cy="245927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Destruction</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sp>
        <p:nvSpPr>
          <p:cNvPr id="19" name="TextBox 18">
            <a:extLst>
              <a:ext uri="{FF2B5EF4-FFF2-40B4-BE49-F238E27FC236}">
                <a16:creationId xmlns:a16="http://schemas.microsoft.com/office/drawing/2014/main" id="{8E5AE87A-E2A5-A6C8-26CB-E8B96BFD8AE7}"/>
              </a:ext>
            </a:extLst>
          </p:cNvPr>
          <p:cNvSpPr txBox="1"/>
          <p:nvPr/>
        </p:nvSpPr>
        <p:spPr>
          <a:xfrm rot="5400000">
            <a:off x="5643050" y="-354169"/>
            <a:ext cx="461665" cy="31250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Title C Landfill</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sp>
        <p:nvSpPr>
          <p:cNvPr id="20" name="TextBox 19">
            <a:extLst>
              <a:ext uri="{FF2B5EF4-FFF2-40B4-BE49-F238E27FC236}">
                <a16:creationId xmlns:a16="http://schemas.microsoft.com/office/drawing/2014/main" id="{CCEC940D-57E7-9D46-E896-C21CF5F282D7}"/>
              </a:ext>
            </a:extLst>
          </p:cNvPr>
          <p:cNvSpPr txBox="1"/>
          <p:nvPr/>
        </p:nvSpPr>
        <p:spPr>
          <a:xfrm rot="5400000">
            <a:off x="5652904" y="2103175"/>
            <a:ext cx="461665" cy="306592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Incineration</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sp>
        <p:nvSpPr>
          <p:cNvPr id="22" name="Rectangle 21">
            <a:extLst>
              <a:ext uri="{FF2B5EF4-FFF2-40B4-BE49-F238E27FC236}">
                <a16:creationId xmlns:a16="http://schemas.microsoft.com/office/drawing/2014/main" id="{20657BDB-3DF0-ED5E-DF4B-AEE26A11BD10}"/>
              </a:ext>
            </a:extLst>
          </p:cNvPr>
          <p:cNvSpPr/>
          <p:nvPr/>
        </p:nvSpPr>
        <p:spPr>
          <a:xfrm>
            <a:off x="263352" y="5975111"/>
            <a:ext cx="3158739" cy="764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white"/>
              </a:solidFill>
              <a:effectLst/>
              <a:uLnTx/>
              <a:uFillTx/>
              <a:latin typeface="Poppins"/>
              <a:ea typeface="+mn-ea"/>
              <a:cs typeface="+mn-cs"/>
            </a:endParaRPr>
          </a:p>
        </p:txBody>
      </p:sp>
      <p:sp>
        <p:nvSpPr>
          <p:cNvPr id="21" name="TextBox 20">
            <a:extLst>
              <a:ext uri="{FF2B5EF4-FFF2-40B4-BE49-F238E27FC236}">
                <a16:creationId xmlns:a16="http://schemas.microsoft.com/office/drawing/2014/main" id="{ADA3CFF0-C73D-5AB7-BAEE-0831003A8BD1}"/>
              </a:ext>
            </a:extLst>
          </p:cNvPr>
          <p:cNvSpPr txBox="1"/>
          <p:nvPr/>
        </p:nvSpPr>
        <p:spPr>
          <a:xfrm rot="5400000">
            <a:off x="9657369" y="-342021"/>
            <a:ext cx="461665" cy="31250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Deep Well Injection</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pic>
        <p:nvPicPr>
          <p:cNvPr id="10" name="Picture 9" descr="A large container in a factory&#10;&#10;Description automatically generated">
            <a:extLst>
              <a:ext uri="{FF2B5EF4-FFF2-40B4-BE49-F238E27FC236}">
                <a16:creationId xmlns:a16="http://schemas.microsoft.com/office/drawing/2014/main" id="{891BB4A7-5B1D-626B-393E-FCDB163705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819" y="5062671"/>
            <a:ext cx="2459272" cy="1676529"/>
          </a:xfrm>
          <a:prstGeom prst="rect">
            <a:avLst/>
          </a:prstGeom>
          <a:ln w="38100">
            <a:noFill/>
          </a:ln>
        </p:spPr>
      </p:pic>
      <p:sp>
        <p:nvSpPr>
          <p:cNvPr id="23" name="TextBox 22">
            <a:extLst>
              <a:ext uri="{FF2B5EF4-FFF2-40B4-BE49-F238E27FC236}">
                <a16:creationId xmlns:a16="http://schemas.microsoft.com/office/drawing/2014/main" id="{CEED4172-651E-14F7-59CD-7AFE2D7A8333}"/>
              </a:ext>
            </a:extLst>
          </p:cNvPr>
          <p:cNvSpPr txBox="1"/>
          <p:nvPr/>
        </p:nvSpPr>
        <p:spPr>
          <a:xfrm rot="10800000">
            <a:off x="476058" y="1476445"/>
            <a:ext cx="461665" cy="1698490"/>
          </a:xfrm>
          <a:prstGeom prst="rect">
            <a:avLst/>
          </a:prstGeom>
          <a:solidFill>
            <a:srgbClr val="818A9A">
              <a:alpha val="50000"/>
            </a:srgb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Plasma</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sp>
        <p:nvSpPr>
          <p:cNvPr id="24" name="TextBox 23">
            <a:extLst>
              <a:ext uri="{FF2B5EF4-FFF2-40B4-BE49-F238E27FC236}">
                <a16:creationId xmlns:a16="http://schemas.microsoft.com/office/drawing/2014/main" id="{E7078606-E3FB-ACFC-E5C7-8C762681310E}"/>
              </a:ext>
            </a:extLst>
          </p:cNvPr>
          <p:cNvSpPr txBox="1"/>
          <p:nvPr/>
        </p:nvSpPr>
        <p:spPr>
          <a:xfrm rot="10800000">
            <a:off x="454700" y="3281111"/>
            <a:ext cx="461665" cy="1698490"/>
          </a:xfrm>
          <a:prstGeom prst="rect">
            <a:avLst/>
          </a:prstGeom>
          <a:solidFill>
            <a:srgbClr val="818A9A">
              <a:alpha val="50000"/>
            </a:srgb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Halt</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sp>
        <p:nvSpPr>
          <p:cNvPr id="25" name="TextBox 24">
            <a:extLst>
              <a:ext uri="{FF2B5EF4-FFF2-40B4-BE49-F238E27FC236}">
                <a16:creationId xmlns:a16="http://schemas.microsoft.com/office/drawing/2014/main" id="{F9283052-6DBD-DB34-0765-B5DD38082225}"/>
              </a:ext>
            </a:extLst>
          </p:cNvPr>
          <p:cNvSpPr txBox="1"/>
          <p:nvPr/>
        </p:nvSpPr>
        <p:spPr>
          <a:xfrm rot="10800000">
            <a:off x="453080" y="5062671"/>
            <a:ext cx="461665" cy="1676529"/>
          </a:xfrm>
          <a:prstGeom prst="rect">
            <a:avLst/>
          </a:prstGeom>
          <a:solidFill>
            <a:srgbClr val="818A9A">
              <a:alpha val="50000"/>
            </a:srgbClr>
          </a:solidFill>
          <a:ln>
            <a:noFill/>
          </a:ln>
        </p:spPr>
        <p:style>
          <a:lnRef idx="0">
            <a:scrgbClr r="0" g="0" b="0"/>
          </a:lnRef>
          <a:fillRef idx="0">
            <a:scrgbClr r="0" g="0" b="0"/>
          </a:fillRef>
          <a:effectRef idx="0">
            <a:scrgbClr r="0" g="0" b="0"/>
          </a:effectRef>
          <a:fontRef idx="minor">
            <a:schemeClr val="lt1"/>
          </a:fontRef>
        </p:style>
        <p:txBody>
          <a:bodyPr vert="vert270" wrap="square" rtlCol="0">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prstClr val="white"/>
                </a:solidFill>
                <a:effectLst/>
                <a:uLnTx/>
                <a:uFillTx/>
                <a:latin typeface="Poppins"/>
                <a:ea typeface="+mn-ea"/>
                <a:cs typeface="+mn-cs"/>
              </a:rPr>
              <a:t>SCWO</a:t>
            </a:r>
            <a:endParaRPr kumimoji="0" lang="en-AU" sz="1800" b="0" i="0" u="none" strike="noStrike" kern="1200" cap="none" spc="30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911316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E22C4-EED4-B2A5-2DDD-7540B955013F}"/>
              </a:ext>
            </a:extLst>
          </p:cNvPr>
          <p:cNvSpPr>
            <a:spLocks noGrp="1"/>
          </p:cNvSpPr>
          <p:nvPr>
            <p:ph type="sldNum" sz="quarter" idx="12"/>
          </p:nvPr>
        </p:nvSpPr>
        <p:spPr/>
        <p:txBody>
          <a:bodyPr/>
          <a:lstStyle/>
          <a:p>
            <a:fld id="{CE1B70CE-F4BC-4B6F-A663-B479B5E51611}" type="slidenum">
              <a:rPr lang="en-AU" noProof="0" smtClean="0"/>
              <a:pPr/>
              <a:t>21</a:t>
            </a:fld>
            <a:endParaRPr lang="en-AU" noProof="0"/>
          </a:p>
        </p:txBody>
      </p:sp>
      <p:sp>
        <p:nvSpPr>
          <p:cNvPr id="3" name="Footer Placeholder 2">
            <a:extLst>
              <a:ext uri="{FF2B5EF4-FFF2-40B4-BE49-F238E27FC236}">
                <a16:creationId xmlns:a16="http://schemas.microsoft.com/office/drawing/2014/main" id="{1898F03D-9F65-46BA-741C-740CC7266034}"/>
              </a:ext>
            </a:extLst>
          </p:cNvPr>
          <p:cNvSpPr>
            <a:spLocks noGrp="1"/>
          </p:cNvSpPr>
          <p:nvPr>
            <p:ph type="ftr" sz="quarter" idx="15"/>
          </p:nvPr>
        </p:nvSpPr>
        <p:spPr/>
        <p:txBody>
          <a:bodyPr/>
          <a:lstStyle/>
          <a:p>
            <a:r>
              <a:rPr lang="en-AU"/>
              <a:t>SciDev | IChemE Webinar </a:t>
            </a:r>
          </a:p>
        </p:txBody>
      </p:sp>
      <p:sp>
        <p:nvSpPr>
          <p:cNvPr id="4" name="Title 3">
            <a:extLst>
              <a:ext uri="{FF2B5EF4-FFF2-40B4-BE49-F238E27FC236}">
                <a16:creationId xmlns:a16="http://schemas.microsoft.com/office/drawing/2014/main" id="{CFDFDD12-D772-728D-4D63-87A7AC447E80}"/>
              </a:ext>
            </a:extLst>
          </p:cNvPr>
          <p:cNvSpPr>
            <a:spLocks noGrp="1"/>
          </p:cNvSpPr>
          <p:nvPr>
            <p:ph type="title"/>
          </p:nvPr>
        </p:nvSpPr>
        <p:spPr/>
        <p:txBody>
          <a:bodyPr/>
          <a:lstStyle/>
          <a:p>
            <a:r>
              <a:rPr lang="en-AU" dirty="0"/>
              <a:t>Plasma</a:t>
            </a:r>
          </a:p>
        </p:txBody>
      </p:sp>
      <p:sp>
        <p:nvSpPr>
          <p:cNvPr id="5" name="Content Placeholder 4">
            <a:extLst>
              <a:ext uri="{FF2B5EF4-FFF2-40B4-BE49-F238E27FC236}">
                <a16:creationId xmlns:a16="http://schemas.microsoft.com/office/drawing/2014/main" id="{6EFDB9AC-EA86-7C5E-FA8E-200FCF072E45}"/>
              </a:ext>
            </a:extLst>
          </p:cNvPr>
          <p:cNvSpPr>
            <a:spLocks noGrp="1"/>
          </p:cNvSpPr>
          <p:nvPr>
            <p:ph sz="quarter" idx="14"/>
          </p:nvPr>
        </p:nvSpPr>
        <p:spPr/>
        <p:txBody>
          <a:bodyPr/>
          <a:lstStyle/>
          <a:p>
            <a:endParaRPr lang="en-AU"/>
          </a:p>
        </p:txBody>
      </p:sp>
      <p:sp>
        <p:nvSpPr>
          <p:cNvPr id="6" name="Content Placeholder 5">
            <a:extLst>
              <a:ext uri="{FF2B5EF4-FFF2-40B4-BE49-F238E27FC236}">
                <a16:creationId xmlns:a16="http://schemas.microsoft.com/office/drawing/2014/main" id="{FAAAD218-601F-F5DA-ECBF-DBB5E8F6BE9D}"/>
              </a:ext>
            </a:extLst>
          </p:cNvPr>
          <p:cNvSpPr>
            <a:spLocks noGrp="1"/>
          </p:cNvSpPr>
          <p:nvPr>
            <p:ph sz="quarter" idx="16"/>
          </p:nvPr>
        </p:nvSpPr>
        <p:spPr/>
        <p:txBody>
          <a:bodyPr/>
          <a:lstStyle/>
          <a:p>
            <a:endParaRPr lang="en-AU"/>
          </a:p>
        </p:txBody>
      </p:sp>
      <p:pic>
        <p:nvPicPr>
          <p:cNvPr id="7" name="Picture 2" descr="Proposed degradation pathway for PFOS and PFOA in plasma treatment. Plasma electrons, aqueous electrons, and argon ions are the primary species responsible for degradation of PFOS and PFOA to form perfluoroalkyl radicals. Chain propagation reactions involving the reductive and oxidative species along with subsequent hydrolysis yield short chain PFCAs. Reproduced from Singh, R.K., Fernando, S., Bygi, S.F., Multari, N., Thagard, S.M, Holsen, T.M. Environmental Science Technology 2019, 53, 5, 2731-2738 (reference 48). Reproduced with permission from Singh, R.K., Environmental Science Technology; published by American Chemical Society 2019.">
            <a:extLst>
              <a:ext uri="{FF2B5EF4-FFF2-40B4-BE49-F238E27FC236}">
                <a16:creationId xmlns:a16="http://schemas.microsoft.com/office/drawing/2014/main" id="{ADAE9296-8F27-418A-E018-B9DEBC1F4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259" y="2109600"/>
            <a:ext cx="6225657" cy="341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moval of Poly- and Per-Fluorinated Compounds from Ion Exchange Regenerant  Still Bottom Samples in a Plasma Reactor | Environmental Science &amp;  Technology">
            <a:extLst>
              <a:ext uri="{FF2B5EF4-FFF2-40B4-BE49-F238E27FC236}">
                <a16:creationId xmlns:a16="http://schemas.microsoft.com/office/drawing/2014/main" id="{D094F024-6DBA-323D-3B04-B38094F76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50" y="2398713"/>
            <a:ext cx="476250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186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6D51D-B19E-C41B-F874-F9A677003A7C}"/>
              </a:ext>
            </a:extLst>
          </p:cNvPr>
          <p:cNvSpPr>
            <a:spLocks noGrp="1"/>
          </p:cNvSpPr>
          <p:nvPr>
            <p:ph type="sldNum" sz="quarter" idx="12"/>
          </p:nvPr>
        </p:nvSpPr>
        <p:spPr/>
        <p:txBody>
          <a:bodyPr/>
          <a:lstStyle/>
          <a:p>
            <a:fld id="{CE1B70CE-F4BC-4B6F-A663-B479B5E51611}" type="slidenum">
              <a:rPr lang="en-AU" noProof="0" smtClean="0"/>
              <a:pPr/>
              <a:t>22</a:t>
            </a:fld>
            <a:endParaRPr lang="en-AU" noProof="0"/>
          </a:p>
        </p:txBody>
      </p:sp>
      <p:sp>
        <p:nvSpPr>
          <p:cNvPr id="3" name="Footer Placeholder 2">
            <a:extLst>
              <a:ext uri="{FF2B5EF4-FFF2-40B4-BE49-F238E27FC236}">
                <a16:creationId xmlns:a16="http://schemas.microsoft.com/office/drawing/2014/main" id="{11C886F0-3B4B-09A0-24CB-B205EEA4D4E3}"/>
              </a:ext>
            </a:extLst>
          </p:cNvPr>
          <p:cNvSpPr>
            <a:spLocks noGrp="1"/>
          </p:cNvSpPr>
          <p:nvPr>
            <p:ph type="ftr" sz="quarter" idx="15"/>
          </p:nvPr>
        </p:nvSpPr>
        <p:spPr/>
        <p:txBody>
          <a:bodyPr/>
          <a:lstStyle/>
          <a:p>
            <a:r>
              <a:rPr lang="en-AU"/>
              <a:t>SciDev | IChemE Webinar </a:t>
            </a:r>
          </a:p>
        </p:txBody>
      </p:sp>
      <p:sp>
        <p:nvSpPr>
          <p:cNvPr id="4" name="Title 3">
            <a:extLst>
              <a:ext uri="{FF2B5EF4-FFF2-40B4-BE49-F238E27FC236}">
                <a16:creationId xmlns:a16="http://schemas.microsoft.com/office/drawing/2014/main" id="{290724CD-20B1-4149-27F4-A96BF55890A3}"/>
              </a:ext>
            </a:extLst>
          </p:cNvPr>
          <p:cNvSpPr>
            <a:spLocks noGrp="1"/>
          </p:cNvSpPr>
          <p:nvPr>
            <p:ph type="title"/>
          </p:nvPr>
        </p:nvSpPr>
        <p:spPr/>
        <p:txBody>
          <a:bodyPr/>
          <a:lstStyle/>
          <a:p>
            <a:r>
              <a:rPr lang="en-US" dirty="0"/>
              <a:t>Hydrothermal Alkaline Treatment (HALT) </a:t>
            </a:r>
            <a:endParaRPr lang="en-AU" dirty="0"/>
          </a:p>
        </p:txBody>
      </p:sp>
      <p:sp>
        <p:nvSpPr>
          <p:cNvPr id="5" name="Content Placeholder 4">
            <a:extLst>
              <a:ext uri="{FF2B5EF4-FFF2-40B4-BE49-F238E27FC236}">
                <a16:creationId xmlns:a16="http://schemas.microsoft.com/office/drawing/2014/main" id="{26F52A42-640F-100B-F7AA-EB97C42954CD}"/>
              </a:ext>
            </a:extLst>
          </p:cNvPr>
          <p:cNvSpPr>
            <a:spLocks noGrp="1"/>
          </p:cNvSpPr>
          <p:nvPr>
            <p:ph sz="quarter" idx="14"/>
          </p:nvPr>
        </p:nvSpPr>
        <p:spPr/>
        <p:txBody>
          <a:bodyPr/>
          <a:lstStyle/>
          <a:p>
            <a:endParaRPr lang="en-AU"/>
          </a:p>
        </p:txBody>
      </p:sp>
      <p:sp>
        <p:nvSpPr>
          <p:cNvPr id="6" name="Content Placeholder 5">
            <a:extLst>
              <a:ext uri="{FF2B5EF4-FFF2-40B4-BE49-F238E27FC236}">
                <a16:creationId xmlns:a16="http://schemas.microsoft.com/office/drawing/2014/main" id="{50A60CBF-BCA8-34E2-20F3-0371C09BD561}"/>
              </a:ext>
            </a:extLst>
          </p:cNvPr>
          <p:cNvSpPr>
            <a:spLocks noGrp="1"/>
          </p:cNvSpPr>
          <p:nvPr>
            <p:ph sz="quarter" idx="16"/>
          </p:nvPr>
        </p:nvSpPr>
        <p:spPr/>
        <p:txBody>
          <a:bodyPr/>
          <a:lstStyle/>
          <a:p>
            <a:endParaRPr lang="en-AU"/>
          </a:p>
        </p:txBody>
      </p:sp>
      <p:pic>
        <p:nvPicPr>
          <p:cNvPr id="1026" name="Picture 2" descr="Rapid Destruction and Defluorination of Perfluorooctanesulfonate by Alkaline  Hydrothermal Reaction | Environmental Science &amp; Technology Letters">
            <a:extLst>
              <a:ext uri="{FF2B5EF4-FFF2-40B4-BE49-F238E27FC236}">
                <a16:creationId xmlns:a16="http://schemas.microsoft.com/office/drawing/2014/main" id="{BC347AEA-F656-F3FA-1AEA-776B31610F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54"/>
          <a:stretch/>
        </p:blipFill>
        <p:spPr bwMode="auto">
          <a:xfrm>
            <a:off x="6179769" y="2497238"/>
            <a:ext cx="5321416" cy="2565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talyzing Commercialization: Providing Complete Hydrothermal Destruction  of PFAS | AIChE">
            <a:extLst>
              <a:ext uri="{FF2B5EF4-FFF2-40B4-BE49-F238E27FC236}">
                <a16:creationId xmlns:a16="http://schemas.microsoft.com/office/drawing/2014/main" id="{1BB960E9-5272-B7B8-0757-1664B9160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09" y="1554480"/>
            <a:ext cx="5326181" cy="405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476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CE4F-D4A7-7211-E4DD-BB8A4A4722BC}"/>
              </a:ext>
            </a:extLst>
          </p:cNvPr>
          <p:cNvSpPr>
            <a:spLocks noGrp="1"/>
          </p:cNvSpPr>
          <p:nvPr>
            <p:ph type="title"/>
          </p:nvPr>
        </p:nvSpPr>
        <p:spPr>
          <a:xfrm>
            <a:off x="349199" y="421200"/>
            <a:ext cx="8011029" cy="878400"/>
          </a:xfrm>
        </p:spPr>
        <p:txBody>
          <a:bodyPr/>
          <a:lstStyle/>
          <a:p>
            <a:r>
              <a:rPr lang="en-AU" dirty="0"/>
              <a:t>Supercritical Water Oxidation (SCWO)</a:t>
            </a:r>
          </a:p>
        </p:txBody>
      </p:sp>
      <p:sp>
        <p:nvSpPr>
          <p:cNvPr id="3" name="Slide Number Placeholder 2">
            <a:extLst>
              <a:ext uri="{FF2B5EF4-FFF2-40B4-BE49-F238E27FC236}">
                <a16:creationId xmlns:a16="http://schemas.microsoft.com/office/drawing/2014/main" id="{F0031BA7-EA47-79CF-5C45-E1EE84C9ACAB}"/>
              </a:ext>
            </a:extLst>
          </p:cNvPr>
          <p:cNvSpPr>
            <a:spLocks noGrp="1"/>
          </p:cNvSpPr>
          <p:nvPr>
            <p:ph type="sldNum" sz="quarter" idx="11"/>
          </p:nvPr>
        </p:nvSpPr>
        <p:spPr/>
        <p:txBody>
          <a:bodyPr/>
          <a:lstStyle/>
          <a:p>
            <a:fld id="{29D5CE74-914C-4689-99FC-1AEF49CE2B47}" type="slidenum">
              <a:rPr lang="en-AU" smtClean="0"/>
              <a:pPr/>
              <a:t>23</a:t>
            </a:fld>
            <a:endParaRPr lang="en-AU"/>
          </a:p>
        </p:txBody>
      </p:sp>
      <p:sp>
        <p:nvSpPr>
          <p:cNvPr id="4" name="Text Placeholder 3">
            <a:extLst>
              <a:ext uri="{FF2B5EF4-FFF2-40B4-BE49-F238E27FC236}">
                <a16:creationId xmlns:a16="http://schemas.microsoft.com/office/drawing/2014/main" id="{2858B092-36AF-D349-423C-6A67CB1609BE}"/>
              </a:ext>
            </a:extLst>
          </p:cNvPr>
          <p:cNvSpPr>
            <a:spLocks noGrp="1"/>
          </p:cNvSpPr>
          <p:nvPr>
            <p:ph type="body" sz="quarter" idx="12"/>
          </p:nvPr>
        </p:nvSpPr>
        <p:spPr/>
        <p:txBody>
          <a:bodyPr/>
          <a:lstStyle/>
          <a:p>
            <a:endParaRPr lang="en-AU"/>
          </a:p>
        </p:txBody>
      </p:sp>
      <p:sp>
        <p:nvSpPr>
          <p:cNvPr id="5" name="Picture Placeholder 4">
            <a:extLst>
              <a:ext uri="{FF2B5EF4-FFF2-40B4-BE49-F238E27FC236}">
                <a16:creationId xmlns:a16="http://schemas.microsoft.com/office/drawing/2014/main" id="{37EE7F8C-1C01-36F9-3DBC-DE2161F1D4DD}"/>
              </a:ext>
            </a:extLst>
          </p:cNvPr>
          <p:cNvSpPr>
            <a:spLocks noGrp="1"/>
          </p:cNvSpPr>
          <p:nvPr>
            <p:ph type="pic" sz="quarter" idx="13"/>
          </p:nvPr>
        </p:nvSpPr>
        <p:spPr/>
        <p:txBody>
          <a:bodyPr/>
          <a:lstStyle/>
          <a:p>
            <a:endParaRPr lang="en-AU"/>
          </a:p>
        </p:txBody>
      </p:sp>
      <p:sp>
        <p:nvSpPr>
          <p:cNvPr id="6" name="Picture Placeholder 5">
            <a:extLst>
              <a:ext uri="{FF2B5EF4-FFF2-40B4-BE49-F238E27FC236}">
                <a16:creationId xmlns:a16="http://schemas.microsoft.com/office/drawing/2014/main" id="{60F0B428-A532-936D-4B15-AF04B62D55D0}"/>
              </a:ext>
            </a:extLst>
          </p:cNvPr>
          <p:cNvSpPr>
            <a:spLocks noGrp="1"/>
          </p:cNvSpPr>
          <p:nvPr>
            <p:ph type="pic" sz="quarter" idx="14"/>
          </p:nvPr>
        </p:nvSpPr>
        <p:spPr/>
        <p:txBody>
          <a:bodyPr/>
          <a:lstStyle/>
          <a:p>
            <a:endParaRPr lang="en-AU"/>
          </a:p>
        </p:txBody>
      </p:sp>
      <p:sp>
        <p:nvSpPr>
          <p:cNvPr id="7" name="Picture Placeholder 6">
            <a:extLst>
              <a:ext uri="{FF2B5EF4-FFF2-40B4-BE49-F238E27FC236}">
                <a16:creationId xmlns:a16="http://schemas.microsoft.com/office/drawing/2014/main" id="{8C980EF2-4644-6307-03C4-C64C5DEAEE25}"/>
              </a:ext>
            </a:extLst>
          </p:cNvPr>
          <p:cNvSpPr>
            <a:spLocks noGrp="1"/>
          </p:cNvSpPr>
          <p:nvPr>
            <p:ph type="pic" sz="quarter" idx="15"/>
          </p:nvPr>
        </p:nvSpPr>
        <p:spPr/>
        <p:txBody>
          <a:bodyPr/>
          <a:lstStyle/>
          <a:p>
            <a:endParaRPr lang="en-AU"/>
          </a:p>
        </p:txBody>
      </p:sp>
      <p:sp>
        <p:nvSpPr>
          <p:cNvPr id="8" name="Picture Placeholder 7">
            <a:extLst>
              <a:ext uri="{FF2B5EF4-FFF2-40B4-BE49-F238E27FC236}">
                <a16:creationId xmlns:a16="http://schemas.microsoft.com/office/drawing/2014/main" id="{BBC14F2B-43BD-A484-1759-499FF49312C0}"/>
              </a:ext>
            </a:extLst>
          </p:cNvPr>
          <p:cNvSpPr>
            <a:spLocks noGrp="1"/>
          </p:cNvSpPr>
          <p:nvPr>
            <p:ph type="pic" sz="quarter" idx="16"/>
          </p:nvPr>
        </p:nvSpPr>
        <p:spPr/>
        <p:txBody>
          <a:bodyPr/>
          <a:lstStyle/>
          <a:p>
            <a:endParaRPr lang="en-AU"/>
          </a:p>
        </p:txBody>
      </p:sp>
      <p:sp>
        <p:nvSpPr>
          <p:cNvPr id="9" name="Footer Placeholder 8">
            <a:extLst>
              <a:ext uri="{FF2B5EF4-FFF2-40B4-BE49-F238E27FC236}">
                <a16:creationId xmlns:a16="http://schemas.microsoft.com/office/drawing/2014/main" id="{7B38BEC6-AB14-096B-6374-523109E9C84F}"/>
              </a:ext>
            </a:extLst>
          </p:cNvPr>
          <p:cNvSpPr>
            <a:spLocks noGrp="1"/>
          </p:cNvSpPr>
          <p:nvPr>
            <p:ph type="ftr" sz="quarter" idx="10"/>
          </p:nvPr>
        </p:nvSpPr>
        <p:spPr/>
        <p:txBody>
          <a:bodyPr/>
          <a:lstStyle/>
          <a:p>
            <a:r>
              <a:rPr lang="en-AU"/>
              <a:t>SciDev | IChemE Webinar </a:t>
            </a:r>
          </a:p>
        </p:txBody>
      </p:sp>
      <p:pic>
        <p:nvPicPr>
          <p:cNvPr id="10" name="Picture 2">
            <a:extLst>
              <a:ext uri="{FF2B5EF4-FFF2-40B4-BE49-F238E27FC236}">
                <a16:creationId xmlns:a16="http://schemas.microsoft.com/office/drawing/2014/main" id="{E47BBFB1-5FAC-59D9-3705-7024C2FD8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55" y="1271615"/>
            <a:ext cx="10048890" cy="51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7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5047BE2-7712-D461-B4D4-D6C862A61C75}"/>
              </a:ext>
            </a:extLst>
          </p:cNvPr>
          <p:cNvSpPr>
            <a:spLocks noGrp="1"/>
          </p:cNvSpPr>
          <p:nvPr>
            <p:ph type="title"/>
          </p:nvPr>
        </p:nvSpPr>
        <p:spPr>
          <a:xfrm>
            <a:off x="381856" y="2184686"/>
            <a:ext cx="3161444" cy="658800"/>
          </a:xfrm>
        </p:spPr>
        <p:txBody>
          <a:bodyPr/>
          <a:lstStyle/>
          <a:p>
            <a:r>
              <a:rPr lang="en-US" dirty="0"/>
              <a:t>SWOT Analysis of Destruction Methods</a:t>
            </a:r>
            <a:br>
              <a:rPr lang="en-US" dirty="0"/>
            </a:br>
            <a:endParaRPr lang="en-US" dirty="0"/>
          </a:p>
        </p:txBody>
      </p:sp>
      <p:sp>
        <p:nvSpPr>
          <p:cNvPr id="2" name="Slide Number Placeholder 1">
            <a:extLst>
              <a:ext uri="{FF2B5EF4-FFF2-40B4-BE49-F238E27FC236}">
                <a16:creationId xmlns:a16="http://schemas.microsoft.com/office/drawing/2014/main" id="{C93151A2-1DB0-10B7-7EF9-335F92FB430B}"/>
              </a:ext>
            </a:extLst>
          </p:cNvPr>
          <p:cNvSpPr>
            <a:spLocks noGrp="1"/>
          </p:cNvSpPr>
          <p:nvPr>
            <p:ph type="sldNum" sz="quarter" idx="11"/>
          </p:nvPr>
        </p:nvSpPr>
        <p:spPr>
          <a:xfrm>
            <a:off x="11833200" y="6570000"/>
            <a:ext cx="248727" cy="169200"/>
          </a:xfrm>
        </p:spPr>
        <p:txBody>
          <a:bodyPr anchor="b">
            <a:normAutofit/>
          </a:bodyPr>
          <a:lstStyle/>
          <a:p>
            <a:pPr>
              <a:spcAft>
                <a:spcPts val="600"/>
              </a:spcAft>
            </a:pPr>
            <a:fld id="{CE1B70CE-F4BC-4B6F-A663-B479B5E51611}" type="slidenum">
              <a:rPr lang="en-AU" noProof="0" smtClean="0"/>
              <a:pPr>
                <a:spcAft>
                  <a:spcPts val="600"/>
                </a:spcAft>
              </a:pPr>
              <a:t>24</a:t>
            </a:fld>
            <a:endParaRPr lang="en-AU" noProof="0"/>
          </a:p>
        </p:txBody>
      </p:sp>
      <p:sp>
        <p:nvSpPr>
          <p:cNvPr id="3" name="Footer Placeholder 2">
            <a:extLst>
              <a:ext uri="{FF2B5EF4-FFF2-40B4-BE49-F238E27FC236}">
                <a16:creationId xmlns:a16="http://schemas.microsoft.com/office/drawing/2014/main" id="{8B2B7454-776C-0A9D-7DC7-815E469BEC84}"/>
              </a:ext>
            </a:extLst>
          </p:cNvPr>
          <p:cNvSpPr>
            <a:spLocks noGrp="1"/>
          </p:cNvSpPr>
          <p:nvPr>
            <p:ph type="ftr" sz="quarter" idx="10"/>
          </p:nvPr>
        </p:nvSpPr>
        <p:spPr>
          <a:xfrm>
            <a:off x="7725790" y="6570000"/>
            <a:ext cx="3549600" cy="169200"/>
          </a:xfrm>
        </p:spPr>
        <p:txBody>
          <a:bodyPr anchor="b">
            <a:normAutofit/>
          </a:bodyPr>
          <a:lstStyle/>
          <a:p>
            <a:pPr>
              <a:spcAft>
                <a:spcPts val="600"/>
              </a:spcAft>
            </a:pPr>
            <a:r>
              <a:rPr lang="en-AU"/>
              <a:t>SciDev | IChemE Webinar </a:t>
            </a:r>
          </a:p>
        </p:txBody>
      </p:sp>
      <p:sp>
        <p:nvSpPr>
          <p:cNvPr id="18" name="Text Placeholder 7">
            <a:extLst>
              <a:ext uri="{FF2B5EF4-FFF2-40B4-BE49-F238E27FC236}">
                <a16:creationId xmlns:a16="http://schemas.microsoft.com/office/drawing/2014/main" id="{39C2BC61-C13B-ABC9-3C78-31FBCF1772CF}"/>
              </a:ext>
            </a:extLst>
          </p:cNvPr>
          <p:cNvSpPr>
            <a:spLocks noGrp="1"/>
          </p:cNvSpPr>
          <p:nvPr>
            <p:ph type="body" sz="quarter" idx="18"/>
          </p:nvPr>
        </p:nvSpPr>
        <p:spPr>
          <a:xfrm>
            <a:off x="7278275" y="1371600"/>
            <a:ext cx="4449600" cy="252000"/>
          </a:xfrm>
        </p:spPr>
        <p:txBody>
          <a:bodyPr/>
          <a:lstStyle/>
          <a:p>
            <a:endParaRPr lang="en-US"/>
          </a:p>
        </p:txBody>
      </p:sp>
      <p:pic>
        <p:nvPicPr>
          <p:cNvPr id="9" name="Picture 8">
            <a:extLst>
              <a:ext uri="{FF2B5EF4-FFF2-40B4-BE49-F238E27FC236}">
                <a16:creationId xmlns:a16="http://schemas.microsoft.com/office/drawing/2014/main" id="{2F675A80-126D-953A-8C47-94DCB53549EE}"/>
              </a:ext>
            </a:extLst>
          </p:cNvPr>
          <p:cNvPicPr>
            <a:picLocks noChangeAspect="1"/>
          </p:cNvPicPr>
          <p:nvPr/>
        </p:nvPicPr>
        <p:blipFill>
          <a:blip r:embed="rId2"/>
          <a:stretch>
            <a:fillRect/>
          </a:stretch>
        </p:blipFill>
        <p:spPr>
          <a:xfrm>
            <a:off x="4053572" y="0"/>
            <a:ext cx="8138428" cy="6858000"/>
          </a:xfrm>
          <a:prstGeom prst="rect">
            <a:avLst/>
          </a:prstGeom>
        </p:spPr>
      </p:pic>
    </p:spTree>
    <p:extLst>
      <p:ext uri="{BB962C8B-B14F-4D97-AF65-F5344CB8AC3E}">
        <p14:creationId xmlns:p14="http://schemas.microsoft.com/office/powerpoint/2010/main" val="96840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C077F-6095-AFB7-116D-C9E87B38BDEC}"/>
              </a:ext>
            </a:extLst>
          </p:cNvPr>
          <p:cNvPicPr>
            <a:picLocks noChangeAspect="1"/>
          </p:cNvPicPr>
          <p:nvPr/>
        </p:nvPicPr>
        <p:blipFill>
          <a:blip r:embed="rId2"/>
          <a:stretch>
            <a:fillRect/>
          </a:stretch>
        </p:blipFill>
        <p:spPr>
          <a:xfrm>
            <a:off x="732908" y="1310937"/>
            <a:ext cx="4554076" cy="5252713"/>
          </a:xfrm>
          <a:prstGeom prst="rect">
            <a:avLst/>
          </a:prstGeom>
        </p:spPr>
      </p:pic>
      <p:sp>
        <p:nvSpPr>
          <p:cNvPr id="2" name="Slide Number Placeholder 1">
            <a:extLst>
              <a:ext uri="{FF2B5EF4-FFF2-40B4-BE49-F238E27FC236}">
                <a16:creationId xmlns:a16="http://schemas.microsoft.com/office/drawing/2014/main" id="{2A30A6BE-8FC1-88FC-4E3E-D4CBA99DE0FF}"/>
              </a:ext>
            </a:extLst>
          </p:cNvPr>
          <p:cNvSpPr>
            <a:spLocks noGrp="1"/>
          </p:cNvSpPr>
          <p:nvPr>
            <p:ph type="sldNum" sz="quarter" idx="12"/>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25</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8" name="Title 7">
            <a:extLst>
              <a:ext uri="{FF2B5EF4-FFF2-40B4-BE49-F238E27FC236}">
                <a16:creationId xmlns:a16="http://schemas.microsoft.com/office/drawing/2014/main" id="{75457E20-26C1-0BC6-E81E-C883F9CE8517}"/>
              </a:ext>
            </a:extLst>
          </p:cNvPr>
          <p:cNvSpPr>
            <a:spLocks noGrp="1"/>
          </p:cNvSpPr>
          <p:nvPr>
            <p:ph type="title"/>
          </p:nvPr>
        </p:nvSpPr>
        <p:spPr/>
        <p:txBody>
          <a:bodyPr/>
          <a:lstStyle/>
          <a:p>
            <a:r>
              <a:rPr lang="en-US" dirty="0"/>
              <a:t>Mass Balance</a:t>
            </a:r>
            <a:endParaRPr lang="en-AU" dirty="0"/>
          </a:p>
        </p:txBody>
      </p:sp>
      <p:sp>
        <p:nvSpPr>
          <p:cNvPr id="4" name="Footer Placeholder 3">
            <a:extLst>
              <a:ext uri="{FF2B5EF4-FFF2-40B4-BE49-F238E27FC236}">
                <a16:creationId xmlns:a16="http://schemas.microsoft.com/office/drawing/2014/main" id="{B08B8C16-C100-8300-2EA8-C38F5C932242}"/>
              </a:ext>
            </a:extLst>
          </p:cNvPr>
          <p:cNvSpPr>
            <a:spLocks noGrp="1"/>
          </p:cNvSpPr>
          <p:nvPr>
            <p:ph type="ftr" sz="quarter" idx="13"/>
          </p:nvPr>
        </p:nvSpPr>
        <p:spPr/>
        <p:txBody>
          <a:bodyPr/>
          <a:lstStyle/>
          <a:p>
            <a:r>
              <a:rPr lang="en-AU" dirty="0"/>
              <a:t>SciDev | </a:t>
            </a:r>
            <a:r>
              <a:rPr lang="en-AU" dirty="0" err="1"/>
              <a:t>IChemE</a:t>
            </a:r>
            <a:r>
              <a:rPr lang="en-AU" dirty="0"/>
              <a:t> Webinar </a:t>
            </a:r>
          </a:p>
        </p:txBody>
      </p:sp>
      <p:pic>
        <p:nvPicPr>
          <p:cNvPr id="12" name="Picture 11">
            <a:extLst>
              <a:ext uri="{FF2B5EF4-FFF2-40B4-BE49-F238E27FC236}">
                <a16:creationId xmlns:a16="http://schemas.microsoft.com/office/drawing/2014/main" id="{983244CE-5E78-205B-1219-E7298A19825F}"/>
              </a:ext>
            </a:extLst>
          </p:cNvPr>
          <p:cNvPicPr>
            <a:picLocks noChangeAspect="1"/>
          </p:cNvPicPr>
          <p:nvPr/>
        </p:nvPicPr>
        <p:blipFill>
          <a:blip r:embed="rId3"/>
          <a:stretch>
            <a:fillRect/>
          </a:stretch>
        </p:blipFill>
        <p:spPr>
          <a:xfrm>
            <a:off x="5247668" y="5654337"/>
            <a:ext cx="3933216" cy="725494"/>
          </a:xfrm>
          <a:prstGeom prst="rect">
            <a:avLst/>
          </a:prstGeom>
        </p:spPr>
      </p:pic>
      <p:sp>
        <p:nvSpPr>
          <p:cNvPr id="13" name="TextBox 12">
            <a:extLst>
              <a:ext uri="{FF2B5EF4-FFF2-40B4-BE49-F238E27FC236}">
                <a16:creationId xmlns:a16="http://schemas.microsoft.com/office/drawing/2014/main" id="{86BE202F-B62A-2113-4E34-D2EDE61F3493}"/>
              </a:ext>
            </a:extLst>
          </p:cNvPr>
          <p:cNvSpPr txBox="1"/>
          <p:nvPr/>
        </p:nvSpPr>
        <p:spPr>
          <a:xfrm>
            <a:off x="5706427" y="1299600"/>
            <a:ext cx="5873750" cy="1815882"/>
          </a:xfrm>
          <a:prstGeom prst="rect">
            <a:avLst/>
          </a:prstGeom>
          <a:noFill/>
        </p:spPr>
        <p:txBody>
          <a:bodyPr wrap="square" rtlCol="0">
            <a:spAutoFit/>
          </a:bodyPr>
          <a:lstStyle/>
          <a:p>
            <a:pPr marL="0" marR="0" lvl="0" indent="0" algn="just" defTabSz="1218895"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ea typeface="+mn-ea"/>
                <a:cs typeface="+mn-cs"/>
              </a:rPr>
              <a:t>To illustrate this distinction, if all perfluorooctanoic acid (PFOA, C8) in a matrix is degraded to perfluoro-heptanoic acid (</a:t>
            </a:r>
            <a:r>
              <a:rPr kumimoji="0" lang="en-US" sz="1600" i="0" u="none" strike="noStrike" kern="1200" cap="none" spc="0" normalizeH="0" baseline="0" noProof="0" dirty="0" err="1">
                <a:ln>
                  <a:noFill/>
                </a:ln>
                <a:solidFill>
                  <a:prstClr val="black"/>
                </a:solidFill>
                <a:effectLst/>
                <a:uLnTx/>
                <a:uFillTx/>
                <a:ea typeface="+mn-ea"/>
                <a:cs typeface="+mn-cs"/>
              </a:rPr>
              <a:t>PFHpA</a:t>
            </a:r>
            <a:r>
              <a:rPr kumimoji="0" lang="en-US" sz="1600" i="0" u="none" strike="noStrike" kern="1200" cap="none" spc="0" normalizeH="0" baseline="0" noProof="0" dirty="0">
                <a:ln>
                  <a:noFill/>
                </a:ln>
                <a:solidFill>
                  <a:prstClr val="black"/>
                </a:solidFill>
                <a:effectLst/>
                <a:uLnTx/>
                <a:uFillTx/>
                <a:ea typeface="+mn-ea"/>
                <a:cs typeface="+mn-cs"/>
              </a:rPr>
              <a:t>, C7), the technology will have a PFOA </a:t>
            </a:r>
            <a:r>
              <a:rPr kumimoji="0" lang="en-US" sz="1600" b="1" i="0" u="none" strike="noStrike" kern="1200" cap="none" spc="0" normalizeH="0" baseline="0" noProof="0" dirty="0">
                <a:ln>
                  <a:noFill/>
                </a:ln>
                <a:solidFill>
                  <a:prstClr val="black"/>
                </a:solidFill>
                <a:effectLst/>
                <a:uLnTx/>
                <a:uFillTx/>
                <a:ea typeface="+mn-ea"/>
                <a:cs typeface="+mn-cs"/>
              </a:rPr>
              <a:t>degradation</a:t>
            </a:r>
            <a:r>
              <a:rPr kumimoji="0" lang="en-US" sz="1600" i="0" u="none" strike="noStrike" kern="1200" cap="none" spc="0" normalizeH="0" baseline="0" noProof="0" dirty="0">
                <a:ln>
                  <a:noFill/>
                </a:ln>
                <a:solidFill>
                  <a:prstClr val="black"/>
                </a:solidFill>
                <a:effectLst/>
                <a:uLnTx/>
                <a:uFillTx/>
                <a:ea typeface="+mn-ea"/>
                <a:cs typeface="+mn-cs"/>
              </a:rPr>
              <a:t> efficiency of 100%, a </a:t>
            </a:r>
            <a:r>
              <a:rPr kumimoji="0" lang="en-US" sz="1600" b="1" i="0" u="none" strike="noStrike" kern="1200" cap="none" spc="0" normalizeH="0" baseline="0" noProof="0" dirty="0">
                <a:ln>
                  <a:noFill/>
                </a:ln>
                <a:solidFill>
                  <a:prstClr val="black"/>
                </a:solidFill>
                <a:effectLst/>
                <a:uLnTx/>
                <a:uFillTx/>
                <a:ea typeface="+mn-ea"/>
                <a:cs typeface="+mn-cs"/>
              </a:rPr>
              <a:t>defluorination</a:t>
            </a:r>
            <a:r>
              <a:rPr kumimoji="0" lang="en-US" sz="1600" i="0" u="none" strike="noStrike" kern="1200" cap="none" spc="0" normalizeH="0" baseline="0" noProof="0" dirty="0">
                <a:ln>
                  <a:noFill/>
                </a:ln>
                <a:solidFill>
                  <a:prstClr val="black"/>
                </a:solidFill>
                <a:effectLst/>
                <a:uLnTx/>
                <a:uFillTx/>
                <a:ea typeface="+mn-ea"/>
                <a:cs typeface="+mn-cs"/>
              </a:rPr>
              <a:t> efficiency of 13% (provided the C−F bonds in the lost CF2 moiety are broken), and a </a:t>
            </a:r>
            <a:r>
              <a:rPr kumimoji="0" lang="en-US" sz="1600" b="1" i="0" u="none" strike="noStrike" kern="1200" cap="none" spc="0" normalizeH="0" baseline="0" noProof="0" dirty="0" err="1">
                <a:ln>
                  <a:noFill/>
                </a:ln>
                <a:solidFill>
                  <a:prstClr val="black"/>
                </a:solidFill>
                <a:effectLst/>
                <a:uLnTx/>
                <a:uFillTx/>
                <a:ea typeface="+mn-ea"/>
                <a:cs typeface="+mn-cs"/>
              </a:rPr>
              <a:t>mineralisation</a:t>
            </a:r>
            <a:r>
              <a:rPr kumimoji="0" lang="en-US" sz="1600" i="0" u="none" strike="noStrike" kern="1200" cap="none" spc="0" normalizeH="0" baseline="0" noProof="0" dirty="0">
                <a:ln>
                  <a:noFill/>
                </a:ln>
                <a:solidFill>
                  <a:prstClr val="black"/>
                </a:solidFill>
                <a:effectLst/>
                <a:uLnTx/>
                <a:uFillTx/>
                <a:ea typeface="+mn-ea"/>
                <a:cs typeface="+mn-cs"/>
              </a:rPr>
              <a:t> efficiency of 0%.</a:t>
            </a:r>
            <a:endParaRPr kumimoji="0" lang="en-AU" sz="1600" i="0" u="none" strike="noStrike" kern="1200" cap="none" spc="0" normalizeH="0" baseline="0" noProof="0" dirty="0">
              <a:ln>
                <a:noFill/>
              </a:ln>
              <a:solidFill>
                <a:prstClr val="black"/>
              </a:solidFill>
              <a:effectLst/>
              <a:uLnTx/>
              <a:uFillTx/>
              <a:ea typeface="+mn-ea"/>
              <a:cs typeface="+mn-cs"/>
            </a:endParaRPr>
          </a:p>
        </p:txBody>
      </p:sp>
      <p:pic>
        <p:nvPicPr>
          <p:cNvPr id="15" name="Picture 14" descr="A black background with white lines&#10;&#10;Description automatically generated">
            <a:extLst>
              <a:ext uri="{FF2B5EF4-FFF2-40B4-BE49-F238E27FC236}">
                <a16:creationId xmlns:a16="http://schemas.microsoft.com/office/drawing/2014/main" id="{16A759D5-36F1-B263-6C4D-413704FD3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277" y="3578509"/>
            <a:ext cx="2262823" cy="752389"/>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AE3F5D35-2E37-314E-E05C-CB05BA982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104" y="3570181"/>
            <a:ext cx="1948498" cy="746924"/>
          </a:xfrm>
          <a:prstGeom prst="rect">
            <a:avLst/>
          </a:prstGeom>
        </p:spPr>
      </p:pic>
      <p:cxnSp>
        <p:nvCxnSpPr>
          <p:cNvPr id="19" name="Straight Arrow Connector 18">
            <a:extLst>
              <a:ext uri="{FF2B5EF4-FFF2-40B4-BE49-F238E27FC236}">
                <a16:creationId xmlns:a16="http://schemas.microsoft.com/office/drawing/2014/main" id="{8189D130-B905-E378-D904-A77FD575B395}"/>
              </a:ext>
            </a:extLst>
          </p:cNvPr>
          <p:cNvCxnSpPr/>
          <p:nvPr/>
        </p:nvCxnSpPr>
        <p:spPr>
          <a:xfrm>
            <a:off x="8350250" y="4025900"/>
            <a:ext cx="98425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C9EA9EE-9AC1-C782-E229-69F1A54E329E}"/>
              </a:ext>
            </a:extLst>
          </p:cNvPr>
          <p:cNvSpPr txBox="1"/>
          <p:nvPr/>
        </p:nvSpPr>
        <p:spPr>
          <a:xfrm>
            <a:off x="6714728" y="4442631"/>
            <a:ext cx="639919" cy="307777"/>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oppins"/>
                <a:ea typeface="+mn-ea"/>
                <a:cs typeface="+mn-cs"/>
              </a:rPr>
              <a:t>PFOA</a:t>
            </a:r>
            <a:endParaRPr kumimoji="0" lang="en-AU" sz="1400" b="0" i="0" u="none" strike="noStrike" kern="1200" cap="none" spc="0" normalizeH="0" baseline="0" noProof="0" dirty="0">
              <a:ln>
                <a:noFill/>
              </a:ln>
              <a:solidFill>
                <a:prstClr val="black"/>
              </a:solidFill>
              <a:effectLst/>
              <a:uLnTx/>
              <a:uFillTx/>
              <a:latin typeface="Poppins"/>
              <a:ea typeface="+mn-ea"/>
              <a:cs typeface="+mn-cs"/>
            </a:endParaRPr>
          </a:p>
        </p:txBody>
      </p:sp>
      <p:sp>
        <p:nvSpPr>
          <p:cNvPr id="21" name="TextBox 20">
            <a:extLst>
              <a:ext uri="{FF2B5EF4-FFF2-40B4-BE49-F238E27FC236}">
                <a16:creationId xmlns:a16="http://schemas.microsoft.com/office/drawing/2014/main" id="{9E53991F-82B2-57A4-E56C-265C3EFD2212}"/>
              </a:ext>
            </a:extLst>
          </p:cNvPr>
          <p:cNvSpPr txBox="1"/>
          <p:nvPr/>
        </p:nvSpPr>
        <p:spPr>
          <a:xfrm>
            <a:off x="10084494" y="4442630"/>
            <a:ext cx="745717" cy="307777"/>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Poppins"/>
                <a:ea typeface="+mn-ea"/>
                <a:cs typeface="+mn-cs"/>
              </a:rPr>
              <a:t>PFHpA</a:t>
            </a:r>
            <a:endParaRPr kumimoji="0" lang="en-AU" sz="1400" b="0" i="0" u="none" strike="noStrike" kern="1200" cap="none" spc="0" normalizeH="0" baseline="0" noProof="0" dirty="0">
              <a:ln>
                <a:noFill/>
              </a:ln>
              <a:solidFill>
                <a:prstClr val="black"/>
              </a:solidFill>
              <a:effectLst/>
              <a:uLnTx/>
              <a:uFillTx/>
              <a:latin typeface="Poppins"/>
              <a:ea typeface="+mn-ea"/>
              <a:cs typeface="+mn-cs"/>
            </a:endParaRPr>
          </a:p>
        </p:txBody>
      </p:sp>
      <p:sp>
        <p:nvSpPr>
          <p:cNvPr id="3" name="TextBox 2">
            <a:extLst>
              <a:ext uri="{FF2B5EF4-FFF2-40B4-BE49-F238E27FC236}">
                <a16:creationId xmlns:a16="http://schemas.microsoft.com/office/drawing/2014/main" id="{F823246A-9038-981F-2381-70C73C5F2825}"/>
              </a:ext>
            </a:extLst>
          </p:cNvPr>
          <p:cNvSpPr txBox="1"/>
          <p:nvPr/>
        </p:nvSpPr>
        <p:spPr>
          <a:xfrm>
            <a:off x="8542453" y="4113528"/>
            <a:ext cx="599844" cy="307777"/>
          </a:xfrm>
          <a:prstGeom prst="rect">
            <a:avLst/>
          </a:prstGeom>
          <a:noFill/>
        </p:spPr>
        <p:txBody>
          <a:bodyPr wrap="none" rtlCol="0">
            <a:spAutoFit/>
          </a:bodyPr>
          <a:lstStyle/>
          <a:p>
            <a:r>
              <a:rPr lang="en-US" sz="1400" dirty="0"/>
              <a:t>-CF</a:t>
            </a:r>
            <a:r>
              <a:rPr lang="en-US" sz="1100" dirty="0"/>
              <a:t>2</a:t>
            </a:r>
            <a:endParaRPr lang="en-AU" sz="1400" dirty="0"/>
          </a:p>
        </p:txBody>
      </p:sp>
    </p:spTree>
    <p:extLst>
      <p:ext uri="{BB962C8B-B14F-4D97-AF65-F5344CB8AC3E}">
        <p14:creationId xmlns:p14="http://schemas.microsoft.com/office/powerpoint/2010/main" val="33332127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32347-A39F-691D-7565-A9EAE57B7FDC}"/>
              </a:ext>
            </a:extLst>
          </p:cNvPr>
          <p:cNvSpPr>
            <a:spLocks noGrp="1"/>
          </p:cNvSpPr>
          <p:nvPr>
            <p:ph type="sldNum" sz="quarter" idx="12"/>
          </p:nvPr>
        </p:nvSpPr>
        <p:spPr/>
        <p:txBody>
          <a:bodyPr/>
          <a:lstStyle/>
          <a:p>
            <a:fld id="{CE1B70CE-F4BC-4B6F-A663-B479B5E51611}" type="slidenum">
              <a:rPr lang="en-AU" noProof="0" smtClean="0"/>
              <a:pPr/>
              <a:t>26</a:t>
            </a:fld>
            <a:endParaRPr lang="en-AU" noProof="0"/>
          </a:p>
        </p:txBody>
      </p:sp>
      <p:sp>
        <p:nvSpPr>
          <p:cNvPr id="3" name="Footer Placeholder 2">
            <a:extLst>
              <a:ext uri="{FF2B5EF4-FFF2-40B4-BE49-F238E27FC236}">
                <a16:creationId xmlns:a16="http://schemas.microsoft.com/office/drawing/2014/main" id="{FE8ECC00-DC6C-6D19-650C-5B8437AB1C62}"/>
              </a:ext>
            </a:extLst>
          </p:cNvPr>
          <p:cNvSpPr>
            <a:spLocks noGrp="1"/>
          </p:cNvSpPr>
          <p:nvPr>
            <p:ph type="ftr" sz="quarter" idx="15"/>
          </p:nvPr>
        </p:nvSpPr>
        <p:spPr/>
        <p:txBody>
          <a:bodyPr/>
          <a:lstStyle/>
          <a:p>
            <a:r>
              <a:rPr lang="en-AU" dirty="0"/>
              <a:t>SciDev | </a:t>
            </a:r>
            <a:r>
              <a:rPr lang="en-AU" dirty="0" err="1"/>
              <a:t>IChemE</a:t>
            </a:r>
            <a:r>
              <a:rPr lang="en-AU" dirty="0"/>
              <a:t> Webinar </a:t>
            </a:r>
          </a:p>
        </p:txBody>
      </p:sp>
      <p:pic>
        <p:nvPicPr>
          <p:cNvPr id="7" name="Picture 6" descr="A diagram of a company's company's company's company's company's company's company's company's company's company's company's company'">
            <a:extLst>
              <a:ext uri="{FF2B5EF4-FFF2-40B4-BE49-F238E27FC236}">
                <a16:creationId xmlns:a16="http://schemas.microsoft.com/office/drawing/2014/main" id="{8F63ABD0-0A44-468D-76B9-BE0C9730E1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4000"/>
                    </a14:imgEffect>
                  </a14:imgLayer>
                </a14:imgProps>
              </a:ext>
              <a:ext uri="{28A0092B-C50C-407E-A947-70E740481C1C}">
                <a14:useLocalDpi xmlns:a14="http://schemas.microsoft.com/office/drawing/2010/main" val="0"/>
              </a:ext>
            </a:extLst>
          </a:blip>
          <a:stretch>
            <a:fillRect/>
          </a:stretch>
        </p:blipFill>
        <p:spPr>
          <a:xfrm>
            <a:off x="1291119" y="583888"/>
            <a:ext cx="9346731" cy="5690223"/>
          </a:xfrm>
          <a:prstGeom prst="rect">
            <a:avLst/>
          </a:prstGeom>
        </p:spPr>
      </p:pic>
      <p:sp>
        <p:nvSpPr>
          <p:cNvPr id="8" name="Title 7">
            <a:extLst>
              <a:ext uri="{FF2B5EF4-FFF2-40B4-BE49-F238E27FC236}">
                <a16:creationId xmlns:a16="http://schemas.microsoft.com/office/drawing/2014/main" id="{4DE17893-37B2-FE44-FD30-3627724B1CFA}"/>
              </a:ext>
            </a:extLst>
          </p:cNvPr>
          <p:cNvSpPr>
            <a:spLocks noGrp="1"/>
          </p:cNvSpPr>
          <p:nvPr>
            <p:ph type="title"/>
          </p:nvPr>
        </p:nvSpPr>
        <p:spPr>
          <a:xfrm>
            <a:off x="349200" y="421200"/>
            <a:ext cx="11234469" cy="878400"/>
          </a:xfrm>
        </p:spPr>
        <p:txBody>
          <a:bodyPr/>
          <a:lstStyle/>
          <a:p>
            <a:r>
              <a:rPr lang="en-US" dirty="0"/>
              <a:t>Progress</a:t>
            </a:r>
            <a:endParaRPr lang="en-AU" dirty="0"/>
          </a:p>
        </p:txBody>
      </p:sp>
    </p:spTree>
    <p:extLst>
      <p:ext uri="{BB962C8B-B14F-4D97-AF65-F5344CB8AC3E}">
        <p14:creationId xmlns:p14="http://schemas.microsoft.com/office/powerpoint/2010/main" val="1530259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7C8133-D010-9F3A-6C29-ECEE64143810}"/>
              </a:ext>
            </a:extLst>
          </p:cNvPr>
          <p:cNvSpPr>
            <a:spLocks noGrp="1"/>
          </p:cNvSpPr>
          <p:nvPr>
            <p:ph type="sldNum" sz="quarter" idx="12"/>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CE1B70CE-F4BC-4B6F-A663-B479B5E51611}" type="slidenum">
              <a:rPr kumimoji="0" lang="en-AU" sz="1000" b="0" i="0" u="none" strike="noStrike" kern="1200" cap="none" spc="0" normalizeH="0" baseline="0" noProof="0" smtClean="0">
                <a:ln>
                  <a:noFill/>
                </a:ln>
                <a:solidFill>
                  <a:prstClr val="white"/>
                </a:solidFill>
                <a:effectLst/>
                <a:uLnTx/>
                <a:uFillTx/>
                <a:latin typeface="Poppins"/>
                <a:ea typeface="+mn-ea"/>
                <a:cs typeface="Arial" pitchFamily="34" charset="0"/>
              </a:rPr>
              <a:pPr marL="0" marR="0" lvl="0" indent="0" algn="r" defTabSz="1218895" rtl="0" eaLnBrk="1" fontAlgn="auto" latinLnBrk="0" hangingPunct="1">
                <a:lnSpc>
                  <a:spcPct val="100000"/>
                </a:lnSpc>
                <a:spcBef>
                  <a:spcPts val="0"/>
                </a:spcBef>
                <a:spcAft>
                  <a:spcPts val="0"/>
                </a:spcAft>
                <a:buClrTx/>
                <a:buSzTx/>
                <a:buFontTx/>
                <a:buNone/>
                <a:tabLst/>
                <a:defRPr/>
              </a:pPr>
              <a:t>27</a:t>
            </a:fld>
            <a:endParaRPr kumimoji="0" lang="en-AU" sz="1000" b="0" i="0" u="none" strike="noStrike" kern="1200" cap="none" spc="0" normalizeH="0" baseline="0" noProof="0">
              <a:ln>
                <a:noFill/>
              </a:ln>
              <a:solidFill>
                <a:prstClr val="white"/>
              </a:solidFill>
              <a:effectLst/>
              <a:uLnTx/>
              <a:uFillTx/>
              <a:latin typeface="Poppins"/>
              <a:ea typeface="+mn-ea"/>
              <a:cs typeface="Arial" pitchFamily="34" charset="0"/>
            </a:endParaRPr>
          </a:p>
        </p:txBody>
      </p:sp>
      <p:sp>
        <p:nvSpPr>
          <p:cNvPr id="4" name="Footer Placeholder 3">
            <a:extLst>
              <a:ext uri="{FF2B5EF4-FFF2-40B4-BE49-F238E27FC236}">
                <a16:creationId xmlns:a16="http://schemas.microsoft.com/office/drawing/2014/main" id="{5411DD77-DE7C-7B0B-B2DD-BD2C476E9232}"/>
              </a:ext>
            </a:extLst>
          </p:cNvPr>
          <p:cNvSpPr>
            <a:spLocks noGrp="1"/>
          </p:cNvSpPr>
          <p:nvPr>
            <p:ph type="ftr" sz="quarter" idx="13"/>
          </p:nvPr>
        </p:nvSpPr>
        <p:spPr/>
        <p:txBody>
          <a:bodyPr/>
          <a:lstStyle/>
          <a:p>
            <a:r>
              <a:rPr lang="en-AU" dirty="0"/>
              <a:t>SciDev | </a:t>
            </a:r>
            <a:r>
              <a:rPr lang="en-AU" dirty="0" err="1"/>
              <a:t>IChemE</a:t>
            </a:r>
            <a:r>
              <a:rPr lang="en-AU" dirty="0"/>
              <a:t> Webinar </a:t>
            </a:r>
          </a:p>
        </p:txBody>
      </p:sp>
      <p:sp>
        <p:nvSpPr>
          <p:cNvPr id="8" name="Title 7">
            <a:extLst>
              <a:ext uri="{FF2B5EF4-FFF2-40B4-BE49-F238E27FC236}">
                <a16:creationId xmlns:a16="http://schemas.microsoft.com/office/drawing/2014/main" id="{20446C4B-CAF7-828D-9B57-ABEE33383A12}"/>
              </a:ext>
            </a:extLst>
          </p:cNvPr>
          <p:cNvSpPr>
            <a:spLocks noGrp="1"/>
          </p:cNvSpPr>
          <p:nvPr>
            <p:ph type="title"/>
          </p:nvPr>
        </p:nvSpPr>
        <p:spPr/>
        <p:txBody>
          <a:bodyPr/>
          <a:lstStyle/>
          <a:p>
            <a:r>
              <a:rPr lang="en-US" dirty="0"/>
              <a:t>Production of PFOA and PFOS</a:t>
            </a:r>
            <a:endParaRPr lang="en-AU" dirty="0"/>
          </a:p>
        </p:txBody>
      </p:sp>
      <p:sp>
        <p:nvSpPr>
          <p:cNvPr id="9" name="Table Placeholder 8">
            <a:extLst>
              <a:ext uri="{FF2B5EF4-FFF2-40B4-BE49-F238E27FC236}">
                <a16:creationId xmlns:a16="http://schemas.microsoft.com/office/drawing/2014/main" id="{34FF7146-9E26-1A53-A010-34F53CD72399}"/>
              </a:ext>
            </a:extLst>
          </p:cNvPr>
          <p:cNvSpPr>
            <a:spLocks noGrp="1"/>
          </p:cNvSpPr>
          <p:nvPr>
            <p:ph type="tbl" sz="quarter" idx="15"/>
          </p:nvPr>
        </p:nvSpPr>
        <p:spPr/>
        <p:txBody>
          <a:bodyPr/>
          <a:lstStyle/>
          <a:p>
            <a:endParaRPr lang="en-AU"/>
          </a:p>
        </p:txBody>
      </p:sp>
      <p:pic>
        <p:nvPicPr>
          <p:cNvPr id="11" name="Picture 10">
            <a:extLst>
              <a:ext uri="{FF2B5EF4-FFF2-40B4-BE49-F238E27FC236}">
                <a16:creationId xmlns:a16="http://schemas.microsoft.com/office/drawing/2014/main" id="{98CF8767-21A0-2409-AA08-FBDBA8CFC12B}"/>
              </a:ext>
            </a:extLst>
          </p:cNvPr>
          <p:cNvPicPr>
            <a:picLocks noChangeAspect="1"/>
          </p:cNvPicPr>
          <p:nvPr/>
        </p:nvPicPr>
        <p:blipFill>
          <a:blip r:embed="rId2"/>
          <a:stretch>
            <a:fillRect/>
          </a:stretch>
        </p:blipFill>
        <p:spPr>
          <a:xfrm>
            <a:off x="6074610" y="1781132"/>
            <a:ext cx="5400883" cy="3997733"/>
          </a:xfrm>
          <a:prstGeom prst="rect">
            <a:avLst/>
          </a:prstGeom>
        </p:spPr>
      </p:pic>
      <p:pic>
        <p:nvPicPr>
          <p:cNvPr id="13" name="Picture 12">
            <a:extLst>
              <a:ext uri="{FF2B5EF4-FFF2-40B4-BE49-F238E27FC236}">
                <a16:creationId xmlns:a16="http://schemas.microsoft.com/office/drawing/2014/main" id="{9FB81595-3FB7-76B4-8204-B23C03609C9C}"/>
              </a:ext>
            </a:extLst>
          </p:cNvPr>
          <p:cNvPicPr>
            <a:picLocks noChangeAspect="1"/>
          </p:cNvPicPr>
          <p:nvPr/>
        </p:nvPicPr>
        <p:blipFill>
          <a:blip r:embed="rId3"/>
          <a:stretch>
            <a:fillRect/>
          </a:stretch>
        </p:blipFill>
        <p:spPr>
          <a:xfrm>
            <a:off x="578234" y="1781132"/>
            <a:ext cx="5267343" cy="3997733"/>
          </a:xfrm>
          <a:prstGeom prst="rect">
            <a:avLst/>
          </a:prstGeom>
        </p:spPr>
      </p:pic>
    </p:spTree>
    <p:extLst>
      <p:ext uri="{BB962C8B-B14F-4D97-AF65-F5344CB8AC3E}">
        <p14:creationId xmlns:p14="http://schemas.microsoft.com/office/powerpoint/2010/main" val="107012713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22F3FC-802D-BA95-5767-CD552918C459}"/>
              </a:ext>
            </a:extLst>
          </p:cNvPr>
          <p:cNvSpPr>
            <a:spLocks noGrp="1"/>
          </p:cNvSpPr>
          <p:nvPr>
            <p:ph type="sldNum" sz="quarter" idx="12"/>
          </p:nvPr>
        </p:nvSpPr>
        <p:spPr/>
        <p:txBody>
          <a:bodyPr/>
          <a:lstStyle/>
          <a:p>
            <a:fld id="{CE1B70CE-F4BC-4B6F-A663-B479B5E51611}" type="slidenum">
              <a:rPr lang="en-AU" noProof="0" smtClean="0"/>
              <a:pPr/>
              <a:t>28</a:t>
            </a:fld>
            <a:endParaRPr lang="en-AU" noProof="0"/>
          </a:p>
        </p:txBody>
      </p:sp>
      <p:sp>
        <p:nvSpPr>
          <p:cNvPr id="3" name="Footer Placeholder 2">
            <a:extLst>
              <a:ext uri="{FF2B5EF4-FFF2-40B4-BE49-F238E27FC236}">
                <a16:creationId xmlns:a16="http://schemas.microsoft.com/office/drawing/2014/main" id="{C66B3D98-D4E5-8245-3250-F90EFC190758}"/>
              </a:ext>
            </a:extLst>
          </p:cNvPr>
          <p:cNvSpPr>
            <a:spLocks noGrp="1"/>
          </p:cNvSpPr>
          <p:nvPr>
            <p:ph type="ftr" sz="quarter" idx="15"/>
          </p:nvPr>
        </p:nvSpPr>
        <p:spPr/>
        <p:txBody>
          <a:bodyPr/>
          <a:lstStyle/>
          <a:p>
            <a:r>
              <a:rPr lang="en-AU" dirty="0"/>
              <a:t>SciDev | </a:t>
            </a:r>
            <a:r>
              <a:rPr lang="en-AU" dirty="0" err="1"/>
              <a:t>IChemE</a:t>
            </a:r>
            <a:r>
              <a:rPr lang="en-AU" dirty="0"/>
              <a:t> Webinar </a:t>
            </a:r>
          </a:p>
        </p:txBody>
      </p:sp>
      <p:sp>
        <p:nvSpPr>
          <p:cNvPr id="4" name="Title 3">
            <a:extLst>
              <a:ext uri="{FF2B5EF4-FFF2-40B4-BE49-F238E27FC236}">
                <a16:creationId xmlns:a16="http://schemas.microsoft.com/office/drawing/2014/main" id="{FD14FC94-7678-9002-20DF-96468E7DDBE5}"/>
              </a:ext>
            </a:extLst>
          </p:cNvPr>
          <p:cNvSpPr>
            <a:spLocks noGrp="1"/>
          </p:cNvSpPr>
          <p:nvPr>
            <p:ph type="title"/>
          </p:nvPr>
        </p:nvSpPr>
        <p:spPr/>
        <p:txBody>
          <a:bodyPr/>
          <a:lstStyle/>
          <a:p>
            <a:r>
              <a:rPr lang="en-US" dirty="0"/>
              <a:t>Future…</a:t>
            </a:r>
            <a:endParaRPr lang="en-AU" dirty="0"/>
          </a:p>
        </p:txBody>
      </p:sp>
      <p:sp>
        <p:nvSpPr>
          <p:cNvPr id="5" name="Content Placeholder 4">
            <a:extLst>
              <a:ext uri="{FF2B5EF4-FFF2-40B4-BE49-F238E27FC236}">
                <a16:creationId xmlns:a16="http://schemas.microsoft.com/office/drawing/2014/main" id="{E507249D-0D10-F203-0564-45597A5A0CF6}"/>
              </a:ext>
            </a:extLst>
          </p:cNvPr>
          <p:cNvSpPr>
            <a:spLocks noGrp="1"/>
          </p:cNvSpPr>
          <p:nvPr>
            <p:ph sz="quarter" idx="14"/>
          </p:nvPr>
        </p:nvSpPr>
        <p:spPr>
          <a:xfrm>
            <a:off x="349200" y="1446415"/>
            <a:ext cx="5400000" cy="4554655"/>
          </a:xfrm>
        </p:spPr>
        <p:txBody>
          <a:bodyPr/>
          <a:lstStyle/>
          <a:p>
            <a:pPr marL="285750" indent="-285750">
              <a:lnSpc>
                <a:spcPct val="100000"/>
              </a:lnSpc>
              <a:buFont typeface="Wingdings" panose="05000000000000000000" pitchFamily="2" charset="2"/>
              <a:buChar char="Ø"/>
            </a:pPr>
            <a:r>
              <a:rPr lang="en-US" sz="1800" dirty="0">
                <a:solidFill>
                  <a:schemeClr val="tx1"/>
                </a:solidFill>
                <a:latin typeface="+mn-lt"/>
              </a:rPr>
              <a:t>PFAS remediation spending is forecasted to triple by 2030</a:t>
            </a:r>
          </a:p>
          <a:p>
            <a:pPr marL="285750" indent="-285750">
              <a:lnSpc>
                <a:spcPct val="100000"/>
              </a:lnSpc>
              <a:buFont typeface="Wingdings" panose="05000000000000000000" pitchFamily="2" charset="2"/>
              <a:buChar char="Ø"/>
            </a:pPr>
            <a:r>
              <a:rPr lang="en-US" sz="1800" dirty="0">
                <a:solidFill>
                  <a:schemeClr val="tx1"/>
                </a:solidFill>
                <a:latin typeface="+mn-lt"/>
              </a:rPr>
              <a:t>For substitution, there are two proposals put forward:</a:t>
            </a:r>
          </a:p>
          <a:p>
            <a:pPr marL="515700" lvl="2" indent="-342900">
              <a:lnSpc>
                <a:spcPct val="100000"/>
              </a:lnSpc>
              <a:buFont typeface="+mj-lt"/>
              <a:buAutoNum type="arabicPeriod"/>
            </a:pPr>
            <a:r>
              <a:rPr lang="en-AU" sz="1800" dirty="0">
                <a:latin typeface="+mn-lt"/>
              </a:rPr>
              <a:t>A universal ban</a:t>
            </a:r>
          </a:p>
          <a:p>
            <a:pPr marL="515700" lvl="2" indent="-342900">
              <a:lnSpc>
                <a:spcPct val="100000"/>
              </a:lnSpc>
              <a:buFont typeface="+mj-lt"/>
              <a:buAutoNum type="arabicPeriod"/>
            </a:pPr>
            <a:r>
              <a:rPr lang="en-US" sz="1800" dirty="0">
                <a:latin typeface="+mn-lt"/>
              </a:rPr>
              <a:t>A universal ban with use-specific exemptions where there is no known substitute to transition to</a:t>
            </a:r>
          </a:p>
        </p:txBody>
      </p:sp>
      <p:sp>
        <p:nvSpPr>
          <p:cNvPr id="6" name="Content Placeholder 5">
            <a:extLst>
              <a:ext uri="{FF2B5EF4-FFF2-40B4-BE49-F238E27FC236}">
                <a16:creationId xmlns:a16="http://schemas.microsoft.com/office/drawing/2014/main" id="{12DA30E1-DAF6-BF76-B309-91A1B7489691}"/>
              </a:ext>
            </a:extLst>
          </p:cNvPr>
          <p:cNvSpPr>
            <a:spLocks noGrp="1"/>
          </p:cNvSpPr>
          <p:nvPr>
            <p:ph sz="quarter" idx="16"/>
          </p:nvPr>
        </p:nvSpPr>
        <p:spPr/>
        <p:txBody>
          <a:bodyPr/>
          <a:lstStyle/>
          <a:p>
            <a:endParaRPr lang="en-AU" dirty="0"/>
          </a:p>
        </p:txBody>
      </p:sp>
      <p:pic>
        <p:nvPicPr>
          <p:cNvPr id="6146" name="Picture 2" descr="NIIMBL valley of death graphic shows how funding drops off during the &quot;production in laboratory&quot; and &quot;capacity to produce prototype&quot; after basic research and proof of concept and before capacity in production environment and demonstration of production rates. ">
            <a:extLst>
              <a:ext uri="{FF2B5EF4-FFF2-40B4-BE49-F238E27FC236}">
                <a16:creationId xmlns:a16="http://schemas.microsoft.com/office/drawing/2014/main" id="{A2586125-B28B-4CD5-ADD1-9CFE4F134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572" y="3889965"/>
            <a:ext cx="5044083" cy="2388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04B8A4E-318D-2B81-E04A-26637B52518A}"/>
              </a:ext>
            </a:extLst>
          </p:cNvPr>
          <p:cNvPicPr>
            <a:picLocks noChangeAspect="1"/>
          </p:cNvPicPr>
          <p:nvPr/>
        </p:nvPicPr>
        <p:blipFill>
          <a:blip r:embed="rId3"/>
          <a:stretch>
            <a:fillRect/>
          </a:stretch>
        </p:blipFill>
        <p:spPr>
          <a:xfrm>
            <a:off x="6012232" y="698694"/>
            <a:ext cx="5044083" cy="2873334"/>
          </a:xfrm>
          <a:prstGeom prst="rect">
            <a:avLst/>
          </a:prstGeom>
        </p:spPr>
      </p:pic>
      <p:grpSp>
        <p:nvGrpSpPr>
          <p:cNvPr id="11" name="Group 10">
            <a:extLst>
              <a:ext uri="{FF2B5EF4-FFF2-40B4-BE49-F238E27FC236}">
                <a16:creationId xmlns:a16="http://schemas.microsoft.com/office/drawing/2014/main" id="{C990FA73-E735-DE7F-1721-35D091B0A06D}"/>
              </a:ext>
            </a:extLst>
          </p:cNvPr>
          <p:cNvGrpSpPr/>
          <p:nvPr/>
        </p:nvGrpSpPr>
        <p:grpSpPr>
          <a:xfrm>
            <a:off x="698637" y="3990644"/>
            <a:ext cx="3703034" cy="2082426"/>
            <a:chOff x="349202" y="4065459"/>
            <a:chExt cx="3703034" cy="2082426"/>
          </a:xfrm>
        </p:grpSpPr>
        <p:pic>
          <p:nvPicPr>
            <p:cNvPr id="8" name="Picture 7">
              <a:extLst>
                <a:ext uri="{FF2B5EF4-FFF2-40B4-BE49-F238E27FC236}">
                  <a16:creationId xmlns:a16="http://schemas.microsoft.com/office/drawing/2014/main" id="{29AEB685-8619-06E4-C615-62BD99945E0C}"/>
                </a:ext>
              </a:extLst>
            </p:cNvPr>
            <p:cNvPicPr>
              <a:picLocks noChangeAspect="1"/>
            </p:cNvPicPr>
            <p:nvPr/>
          </p:nvPicPr>
          <p:blipFill rotWithShape="1">
            <a:blip r:embed="rId4"/>
            <a:srcRect r="82444"/>
            <a:stretch/>
          </p:blipFill>
          <p:spPr>
            <a:xfrm>
              <a:off x="349202" y="4065460"/>
              <a:ext cx="1130464" cy="2082425"/>
            </a:xfrm>
            <a:prstGeom prst="rect">
              <a:avLst/>
            </a:prstGeom>
          </p:spPr>
        </p:pic>
        <p:pic>
          <p:nvPicPr>
            <p:cNvPr id="10" name="Picture 9">
              <a:extLst>
                <a:ext uri="{FF2B5EF4-FFF2-40B4-BE49-F238E27FC236}">
                  <a16:creationId xmlns:a16="http://schemas.microsoft.com/office/drawing/2014/main" id="{F3B5C003-4747-5DA0-BD38-52ADFBEE38EE}"/>
                </a:ext>
              </a:extLst>
            </p:cNvPr>
            <p:cNvPicPr>
              <a:picLocks noChangeAspect="1"/>
            </p:cNvPicPr>
            <p:nvPr/>
          </p:nvPicPr>
          <p:blipFill rotWithShape="1">
            <a:blip r:embed="rId4"/>
            <a:srcRect l="49295" r="10754"/>
            <a:stretch/>
          </p:blipFill>
          <p:spPr>
            <a:xfrm>
              <a:off x="1479666" y="4065459"/>
              <a:ext cx="2572570" cy="2082425"/>
            </a:xfrm>
            <a:prstGeom prst="rect">
              <a:avLst/>
            </a:prstGeom>
          </p:spPr>
        </p:pic>
      </p:grpSp>
    </p:spTree>
    <p:extLst>
      <p:ext uri="{BB962C8B-B14F-4D97-AF65-F5344CB8AC3E}">
        <p14:creationId xmlns:p14="http://schemas.microsoft.com/office/powerpoint/2010/main" val="394835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ECF0E-5B17-CB44-4D07-FD77F255B52C}"/>
              </a:ext>
            </a:extLst>
          </p:cNvPr>
          <p:cNvSpPr>
            <a:spLocks noGrp="1"/>
          </p:cNvSpPr>
          <p:nvPr>
            <p:ph type="sldNum" sz="quarter" idx="12"/>
          </p:nvPr>
        </p:nvSpPr>
        <p:spPr/>
        <p:txBody>
          <a:bodyPr/>
          <a:lstStyle/>
          <a:p>
            <a:fld id="{CE1B70CE-F4BC-4B6F-A663-B479B5E51611}" type="slidenum">
              <a:rPr lang="en-AU" noProof="0" smtClean="0"/>
              <a:pPr/>
              <a:t>29</a:t>
            </a:fld>
            <a:endParaRPr lang="en-AU" noProof="0"/>
          </a:p>
        </p:txBody>
      </p:sp>
      <p:sp>
        <p:nvSpPr>
          <p:cNvPr id="3" name="Footer Placeholder 2">
            <a:extLst>
              <a:ext uri="{FF2B5EF4-FFF2-40B4-BE49-F238E27FC236}">
                <a16:creationId xmlns:a16="http://schemas.microsoft.com/office/drawing/2014/main" id="{BD86C39F-E60B-6635-1A0D-CDA37ED6145E}"/>
              </a:ext>
            </a:extLst>
          </p:cNvPr>
          <p:cNvSpPr>
            <a:spLocks noGrp="1"/>
          </p:cNvSpPr>
          <p:nvPr>
            <p:ph type="ftr" sz="quarter" idx="13"/>
          </p:nvPr>
        </p:nvSpPr>
        <p:spPr/>
        <p:txBody>
          <a:bodyPr/>
          <a:lstStyle/>
          <a:p>
            <a:r>
              <a:rPr lang="en-AU"/>
              <a:t>SciDev | IChemE Webinar </a:t>
            </a:r>
          </a:p>
        </p:txBody>
      </p:sp>
      <p:sp>
        <p:nvSpPr>
          <p:cNvPr id="7" name="Text Placeholder 6">
            <a:extLst>
              <a:ext uri="{FF2B5EF4-FFF2-40B4-BE49-F238E27FC236}">
                <a16:creationId xmlns:a16="http://schemas.microsoft.com/office/drawing/2014/main" id="{B4131430-6A99-944F-0259-DA66F99A4B4D}"/>
              </a:ext>
            </a:extLst>
          </p:cNvPr>
          <p:cNvSpPr>
            <a:spLocks noGrp="1"/>
          </p:cNvSpPr>
          <p:nvPr>
            <p:ph type="body" sz="quarter" idx="14"/>
          </p:nvPr>
        </p:nvSpPr>
        <p:spPr/>
        <p:txBody>
          <a:bodyPr/>
          <a:lstStyle/>
          <a:p>
            <a:r>
              <a:rPr lang="en-GB" sz="1400" dirty="0"/>
              <a:t>Thank you!</a:t>
            </a:r>
            <a:endParaRPr lang="en-AU" sz="1400" dirty="0"/>
          </a:p>
        </p:txBody>
      </p:sp>
      <p:sp>
        <p:nvSpPr>
          <p:cNvPr id="8" name="Text Placeholder 7">
            <a:extLst>
              <a:ext uri="{FF2B5EF4-FFF2-40B4-BE49-F238E27FC236}">
                <a16:creationId xmlns:a16="http://schemas.microsoft.com/office/drawing/2014/main" id="{B91CA130-C0E4-F3D9-D679-D3119F8C2A1C}"/>
              </a:ext>
            </a:extLst>
          </p:cNvPr>
          <p:cNvSpPr>
            <a:spLocks noGrp="1"/>
          </p:cNvSpPr>
          <p:nvPr>
            <p:ph type="body" sz="quarter" idx="16"/>
          </p:nvPr>
        </p:nvSpPr>
        <p:spPr>
          <a:xfrm>
            <a:off x="928574" y="3429001"/>
            <a:ext cx="3556340" cy="2530848"/>
          </a:xfrm>
        </p:spPr>
        <p:txBody>
          <a:bodyPr/>
          <a:lstStyle/>
          <a:p>
            <a:pPr>
              <a:lnSpc>
                <a:spcPct val="114000"/>
              </a:lnSpc>
              <a:spcAft>
                <a:spcPts val="600"/>
              </a:spcAft>
            </a:pPr>
            <a:r>
              <a:rPr lang="en-GB" sz="1200" dirty="0"/>
              <a:t>John Wilson</a:t>
            </a:r>
            <a:br>
              <a:rPr lang="en-GB" sz="1200" dirty="0"/>
            </a:br>
            <a:r>
              <a:rPr lang="en-GB" sz="1200" dirty="0"/>
              <a:t>V</a:t>
            </a:r>
            <a:r>
              <a:rPr kumimoji="0" lang="en-GB" sz="1200" b="1" i="0" u="none" strike="noStrike" kern="1200" cap="none" spc="0" normalizeH="0" baseline="0" noProof="0" dirty="0">
                <a:ln>
                  <a:noFill/>
                </a:ln>
                <a:solidFill>
                  <a:srgbClr val="2C92AD"/>
                </a:solidFill>
                <a:effectLst/>
                <a:uLnTx/>
                <a:uFillTx/>
                <a:ea typeface="+mn-ea"/>
                <a:cs typeface="Arial" pitchFamily="34" charset="0"/>
              </a:rPr>
              <a:t>ice-President Water Technologies, Europe</a:t>
            </a:r>
            <a:br>
              <a:rPr kumimoji="0" lang="en-GB" sz="1200" b="1" i="0" u="none" strike="noStrike" kern="1200" cap="none" spc="0" normalizeH="0" baseline="0" noProof="0" dirty="0">
                <a:ln>
                  <a:noFill/>
                </a:ln>
                <a:solidFill>
                  <a:srgbClr val="2C92AD"/>
                </a:solidFill>
                <a:effectLst/>
                <a:uLnTx/>
                <a:uFillTx/>
                <a:ea typeface="+mn-ea"/>
                <a:cs typeface="Arial" pitchFamily="34" charset="0"/>
              </a:rPr>
            </a:br>
            <a:r>
              <a:rPr kumimoji="0" lang="en-GB" sz="1200" b="1" i="0" u="none" strike="noStrike" kern="1200" cap="none" spc="0" normalizeH="0" baseline="0" noProof="0" dirty="0">
                <a:ln>
                  <a:noFill/>
                </a:ln>
                <a:solidFill>
                  <a:schemeClr val="bg1"/>
                </a:solidFill>
                <a:effectLst/>
                <a:uLnTx/>
                <a:uFillTx/>
                <a:ea typeface="+mn-ea"/>
                <a:cs typeface="Arial" pitchFamily="34" charset="0"/>
                <a:hlinkClick r:id="rId2">
                  <a:extLst>
                    <a:ext uri="{A12FA001-AC4F-418D-AE19-62706E023703}">
                      <ahyp:hlinkClr xmlns:ahyp="http://schemas.microsoft.com/office/drawing/2018/hyperlinkcolor" val="tx"/>
                    </a:ext>
                  </a:extLst>
                </a:hlinkClick>
              </a:rPr>
              <a:t>john.wilson@scidevltd.com</a:t>
            </a:r>
            <a:endParaRPr kumimoji="0" lang="en-GB" sz="1200" b="1" i="0" u="none" strike="noStrike" kern="1200" cap="none" spc="0" normalizeH="0" baseline="0" noProof="0" dirty="0">
              <a:ln>
                <a:noFill/>
              </a:ln>
              <a:solidFill>
                <a:schemeClr val="bg1"/>
              </a:solidFill>
              <a:effectLst/>
              <a:uLnTx/>
              <a:uFillTx/>
              <a:ea typeface="+mn-ea"/>
              <a:cs typeface="Arial" pitchFamily="34" charset="0"/>
            </a:endParaRPr>
          </a:p>
          <a:p>
            <a:pPr>
              <a:lnSpc>
                <a:spcPct val="114000"/>
              </a:lnSpc>
              <a:spcAft>
                <a:spcPts val="600"/>
              </a:spcAft>
            </a:pPr>
            <a:endParaRPr lang="en-GB" sz="1200" cap="none" dirty="0">
              <a:solidFill>
                <a:srgbClr val="2C92AD"/>
              </a:solidFill>
            </a:endParaRPr>
          </a:p>
          <a:p>
            <a:pPr marR="0" lvl="0" fontAlgn="auto">
              <a:lnSpc>
                <a:spcPct val="114000"/>
              </a:lnSpc>
              <a:spcAft>
                <a:spcPts val="600"/>
              </a:spcAft>
              <a:buClrTx/>
              <a:buSzTx/>
              <a:tabLst/>
              <a:defRPr/>
            </a:pPr>
            <a:r>
              <a:rPr lang="en-GB" sz="1200" cap="none" dirty="0">
                <a:solidFill>
                  <a:srgbClr val="2C92AD"/>
                </a:solidFill>
              </a:rPr>
              <a:t>QUINN SMITH</a:t>
            </a:r>
            <a:br>
              <a:rPr lang="en-GB" sz="1200" cap="none" dirty="0">
                <a:solidFill>
                  <a:srgbClr val="2C92AD"/>
                </a:solidFill>
              </a:rPr>
            </a:br>
            <a:r>
              <a:rPr lang="en-GB" sz="1200" cap="none" dirty="0">
                <a:solidFill>
                  <a:srgbClr val="2C92AD"/>
                </a:solidFill>
              </a:rPr>
              <a:t>Vice-President Water Technologies, Americas               </a:t>
            </a:r>
            <a:br>
              <a:rPr lang="en-GB" sz="1200" cap="none" dirty="0">
                <a:solidFill>
                  <a:srgbClr val="2C92AD"/>
                </a:solidFill>
              </a:rPr>
            </a:br>
            <a:r>
              <a:rPr lang="en-GB" sz="1200" cap="none" dirty="0">
                <a:solidFill>
                  <a:schemeClr val="bg1"/>
                </a:solidFill>
                <a:hlinkClick r:id="rId3">
                  <a:extLst>
                    <a:ext uri="{A12FA001-AC4F-418D-AE19-62706E023703}">
                      <ahyp:hlinkClr xmlns:ahyp="http://schemas.microsoft.com/office/drawing/2018/hyperlinkcolor" val="tx"/>
                    </a:ext>
                  </a:extLst>
                </a:hlinkClick>
              </a:rPr>
              <a:t>quinn.smith@scidevltd.com</a:t>
            </a:r>
            <a:endParaRPr lang="en-GB" sz="1200" cap="none" dirty="0">
              <a:solidFill>
                <a:schemeClr val="bg1"/>
              </a:solidFill>
            </a:endParaRPr>
          </a:p>
          <a:p>
            <a:pPr>
              <a:lnSpc>
                <a:spcPct val="114000"/>
              </a:lnSpc>
              <a:spcAft>
                <a:spcPts val="600"/>
              </a:spcAft>
              <a:defRPr/>
            </a:pPr>
            <a:endParaRPr lang="en-GB" sz="1200" cap="none" dirty="0">
              <a:solidFill>
                <a:srgbClr val="2C92AD"/>
              </a:solidFill>
            </a:endParaRPr>
          </a:p>
          <a:p>
            <a:pPr>
              <a:lnSpc>
                <a:spcPct val="114000"/>
              </a:lnSpc>
              <a:spcAft>
                <a:spcPts val="600"/>
              </a:spcAft>
              <a:defRPr/>
            </a:pPr>
            <a:r>
              <a:rPr lang="en-GB" sz="1200" cap="none" dirty="0">
                <a:solidFill>
                  <a:srgbClr val="2C92AD"/>
                </a:solidFill>
              </a:rPr>
              <a:t>ADAM FARAHANI</a:t>
            </a:r>
            <a:br>
              <a:rPr kumimoji="0" lang="en-GB" sz="1200" b="1" i="0" u="none" strike="noStrike" kern="1200" cap="none" spc="0" normalizeH="0" baseline="0" noProof="0" dirty="0">
                <a:ln>
                  <a:noFill/>
                </a:ln>
                <a:solidFill>
                  <a:srgbClr val="2C92AD"/>
                </a:solidFill>
                <a:effectLst/>
                <a:uLnTx/>
                <a:uFillTx/>
                <a:ea typeface="+mn-ea"/>
                <a:cs typeface="Arial" pitchFamily="34" charset="0"/>
              </a:rPr>
            </a:br>
            <a:r>
              <a:rPr lang="en-GB" sz="1200" cap="none" dirty="0">
                <a:solidFill>
                  <a:srgbClr val="2C92AD"/>
                </a:solidFill>
              </a:rPr>
              <a:t>Technical Manager, Australia                                                              </a:t>
            </a:r>
            <a:r>
              <a:rPr lang="en-GB" sz="1200" cap="none" dirty="0">
                <a:solidFill>
                  <a:schemeClr val="bg1"/>
                </a:solidFill>
                <a:hlinkClick r:id="rId4">
                  <a:extLst>
                    <a:ext uri="{A12FA001-AC4F-418D-AE19-62706E023703}">
                      <ahyp:hlinkClr xmlns:ahyp="http://schemas.microsoft.com/office/drawing/2018/hyperlinkcolor" val="tx"/>
                    </a:ext>
                  </a:extLst>
                </a:hlinkClick>
              </a:rPr>
              <a:t>adam.farahani@scidevltd.com</a:t>
            </a:r>
            <a:r>
              <a:rPr lang="en-GB" sz="1200" cap="none" dirty="0">
                <a:solidFill>
                  <a:schemeClr val="bg1"/>
                </a:solidFill>
              </a:rPr>
              <a:t> </a:t>
            </a:r>
          </a:p>
          <a:p>
            <a:pPr>
              <a:lnSpc>
                <a:spcPct val="100000"/>
              </a:lnSpc>
              <a:spcAft>
                <a:spcPts val="600"/>
              </a:spcAft>
            </a:pPr>
            <a:endParaRPr lang="en-AU" dirty="0">
              <a:solidFill>
                <a:schemeClr val="bg1"/>
              </a:solidFill>
            </a:endParaRPr>
          </a:p>
        </p:txBody>
      </p:sp>
    </p:spTree>
    <p:extLst>
      <p:ext uri="{BB962C8B-B14F-4D97-AF65-F5344CB8AC3E}">
        <p14:creationId xmlns:p14="http://schemas.microsoft.com/office/powerpoint/2010/main" val="158412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8364E333-D03E-1BE1-01C0-DD97CDD5D170}"/>
              </a:ext>
            </a:extLst>
          </p:cNvPr>
          <p:cNvSpPr txBox="1"/>
          <p:nvPr/>
        </p:nvSpPr>
        <p:spPr>
          <a:xfrm>
            <a:off x="2759043" y="1297490"/>
            <a:ext cx="1844781" cy="523220"/>
          </a:xfrm>
          <a:prstGeom prst="rect">
            <a:avLst/>
          </a:prstGeom>
          <a:noFill/>
        </p:spPr>
        <p:txBody>
          <a:bodyPr wrap="square" lIns="91440" tIns="45720" rIns="91440" bIns="45720" rtlCol="0" anchor="t">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lumMod val="85000"/>
                  </a:prstClr>
                </a:solidFill>
                <a:effectLst/>
                <a:uLnTx/>
                <a:uFillTx/>
                <a:latin typeface="Calibri"/>
                <a:ea typeface="+mn-ea"/>
                <a:cs typeface="+mn-cs"/>
              </a:rPr>
              <a:t>&gt; 7 billion litres </a:t>
            </a:r>
          </a:p>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lumMod val="85000"/>
                  </a:prstClr>
                </a:solidFill>
                <a:effectLst/>
                <a:uLnTx/>
                <a:uFillTx/>
                <a:latin typeface="Calibri"/>
                <a:ea typeface="+mn-ea"/>
                <a:cs typeface="+mn-cs"/>
              </a:rPr>
              <a:t>treated to date</a:t>
            </a:r>
            <a:endParaRPr kumimoji="0" lang="en-GB" sz="14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12" name="Title 11">
            <a:extLst>
              <a:ext uri="{FF2B5EF4-FFF2-40B4-BE49-F238E27FC236}">
                <a16:creationId xmlns:a16="http://schemas.microsoft.com/office/drawing/2014/main" id="{938A8FF9-2FBB-3025-99FE-E4BA0184DEEE}"/>
              </a:ext>
            </a:extLst>
          </p:cNvPr>
          <p:cNvSpPr>
            <a:spLocks noGrp="1"/>
          </p:cNvSpPr>
          <p:nvPr>
            <p:ph type="title"/>
          </p:nvPr>
        </p:nvSpPr>
        <p:spPr/>
        <p:txBody>
          <a:bodyPr/>
          <a:lstStyle/>
          <a:p>
            <a:r>
              <a:rPr lang="en-AU" b="0" dirty="0"/>
              <a:t>SciDev and PFAS </a:t>
            </a:r>
            <a:endParaRPr lang="en-GB" b="0" dirty="0"/>
          </a:p>
        </p:txBody>
      </p:sp>
      <p:pic>
        <p:nvPicPr>
          <p:cNvPr id="17" name="Content Placeholder 16" descr="Map&#10;&#10;Description automatically generated">
            <a:extLst>
              <a:ext uri="{FF2B5EF4-FFF2-40B4-BE49-F238E27FC236}">
                <a16:creationId xmlns:a16="http://schemas.microsoft.com/office/drawing/2014/main" id="{3629BC64-3687-9CCC-5CC1-F454F2542ACA}"/>
              </a:ext>
            </a:extLst>
          </p:cNvPr>
          <p:cNvPicPr>
            <a:picLocks noGrp="1" noChangeAspect="1"/>
          </p:cNvPicPr>
          <p:nvPr>
            <p:ph sz="quarter" idx="12"/>
          </p:nvPr>
        </p:nvPicPr>
        <p:blipFill rotWithShape="1">
          <a:blip r:embed="rId3">
            <a:extLst>
              <a:ext uri="{BEBA8EAE-BF5A-486C-A8C5-ECC9F3942E4B}">
                <a14:imgProps xmlns:a14="http://schemas.microsoft.com/office/drawing/2010/main">
                  <a14:imgLayer r:embed="rId4">
                    <a14:imgEffect>
                      <a14:backgroundRemoval t="10000" b="90000" l="10000" r="90000">
                        <a14:foregroundMark x1="76758" y1="81738" x2="76758" y2="81738"/>
                        <a14:foregroundMark x1="74512" y1="83789" x2="74512" y2="83789"/>
                        <a14:foregroundMark x1="74121" y1="84766" x2="74121" y2="84766"/>
                        <a14:foregroundMark x1="79395" y1="82520" x2="79395" y2="82520"/>
                        <a14:foregroundMark x1="79883" y1="80859" x2="79883" y2="80859"/>
                        <a14:foregroundMark x1="79883" y1="80859" x2="79883" y2="80859"/>
                        <a14:foregroundMark x1="79688" y1="79980" x2="79688" y2="79980"/>
                        <a14:foregroundMark x1="78125" y1="80469" x2="78125" y2="80469"/>
                        <a14:foregroundMark x1="73242" y1="80664" x2="73242" y2="80664"/>
                        <a14:foregroundMark x1="71094" y1="75586" x2="71094" y2="75586"/>
                        <a14:foregroundMark x1="71289" y1="78320" x2="71289" y2="78320"/>
                        <a14:foregroundMark x1="54004" y1="66113" x2="54004" y2="66113"/>
                        <a14:foregroundMark x1="55371" y1="66113" x2="55371" y2="66113"/>
                        <a14:foregroundMark x1="55371" y1="67969" x2="55371" y2="67969"/>
                        <a14:foregroundMark x1="55371" y1="67285" x2="55371" y2="67285"/>
                        <a14:foregroundMark x1="58105" y1="67188" x2="58105" y2="67188"/>
                        <a14:foregroundMark x1="73926" y1="80469" x2="73926" y2="80469"/>
                        <a14:foregroundMark x1="56934" y1="69824" x2="56934" y2="69824"/>
                        <a14:foregroundMark x1="14063" y1="64648" x2="14063" y2="64648"/>
                        <a14:foregroundMark x1="15332" y1="64551" x2="15332" y2="64551"/>
                        <a14:foregroundMark x1="14063" y1="64746" x2="14063" y2="64746"/>
                        <a14:foregroundMark x1="15625" y1="65820" x2="15625" y2="65820"/>
                        <a14:foregroundMark x1="17090" y1="68164" x2="17383" y2="68164"/>
                        <a14:foregroundMark x1="14063" y1="66309" x2="14063" y2="66309"/>
                        <a14:foregroundMark x1="14551" y1="65430" x2="14551" y2="65430"/>
                        <a14:foregroundMark x1="15039" y1="63867" x2="15039" y2="63867"/>
                        <a14:foregroundMark x1="73242" y1="82031" x2="73242" y2="82031"/>
                        <a14:foregroundMark x1="73145" y1="82324" x2="73145" y2="82324"/>
                        <a14:foregroundMark x1="73633" y1="83301" x2="73633" y2="83301"/>
                        <a14:foregroundMark x1="75391" y1="80859" x2="75391" y2="80859"/>
                        <a14:backgroundMark x1="57324" y1="68457" x2="57324" y2="68457"/>
                        <a14:backgroundMark x1="57715" y1="66895" x2="57715" y2="66895"/>
                        <a14:backgroundMark x1="14063" y1="65430" x2="14063" y2="65430"/>
                        <a14:backgroundMark x1="14941" y1="65527" x2="14941" y2="65527"/>
                        <a14:backgroundMark x1="15527" y1="65137" x2="15527" y2="65137"/>
                        <a14:backgroundMark x1="76074" y1="80859" x2="76074" y2="80859"/>
                        <a14:backgroundMark x1="75000" y1="80957" x2="75000" y2="80957"/>
                      </a14:backgroundRemoval>
                    </a14:imgEffect>
                  </a14:imgLayer>
                </a14:imgProps>
              </a:ext>
              <a:ext uri="{28A0092B-C50C-407E-A947-70E740481C1C}">
                <a14:useLocalDpi xmlns:a14="http://schemas.microsoft.com/office/drawing/2010/main" val="0"/>
              </a:ext>
            </a:extLst>
          </a:blip>
          <a:srcRect l="6772" t="11286" r="5193" b="9708"/>
          <a:stretch/>
        </p:blipFill>
        <p:spPr>
          <a:xfrm>
            <a:off x="1474484" y="1824646"/>
            <a:ext cx="4113893" cy="3691955"/>
          </a:xfrm>
        </p:spPr>
      </p:pic>
      <p:pic>
        <p:nvPicPr>
          <p:cNvPr id="30" name="Picture Placeholder 29" descr="A picture containing person, sky, outdoor, work-clothing&#10;&#10;Description automatically generated">
            <a:extLst>
              <a:ext uri="{FF2B5EF4-FFF2-40B4-BE49-F238E27FC236}">
                <a16:creationId xmlns:a16="http://schemas.microsoft.com/office/drawing/2014/main" id="{E81B71EB-814E-1E36-DF12-DDBBA33B21A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272" r="16272"/>
          <a:stretch>
            <a:fillRect/>
          </a:stretch>
        </p:blipFill>
        <p:spPr/>
      </p:pic>
      <p:pic>
        <p:nvPicPr>
          <p:cNvPr id="25" name="Content Placeholder 22" descr="Water with solid fill">
            <a:extLst>
              <a:ext uri="{FF2B5EF4-FFF2-40B4-BE49-F238E27FC236}">
                <a16:creationId xmlns:a16="http://schemas.microsoft.com/office/drawing/2014/main" id="{DF7F51FC-29ED-ED84-C17D-46B1A72A13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48036" y="1297892"/>
            <a:ext cx="360000" cy="360000"/>
          </a:xfrm>
          <a:prstGeom prst="rect">
            <a:avLst/>
          </a:prstGeom>
        </p:spPr>
      </p:pic>
      <p:sp>
        <p:nvSpPr>
          <p:cNvPr id="26" name="TextBox 25">
            <a:extLst>
              <a:ext uri="{FF2B5EF4-FFF2-40B4-BE49-F238E27FC236}">
                <a16:creationId xmlns:a16="http://schemas.microsoft.com/office/drawing/2014/main" id="{EA099851-91AB-68D2-C45E-9904644B7FBD}"/>
              </a:ext>
            </a:extLst>
          </p:cNvPr>
          <p:cNvSpPr txBox="1"/>
          <p:nvPr/>
        </p:nvSpPr>
        <p:spPr>
          <a:xfrm>
            <a:off x="7752590" y="4419909"/>
            <a:ext cx="4107498" cy="2185214"/>
          </a:xfrm>
          <a:prstGeom prst="rect">
            <a:avLst/>
          </a:prstGeom>
          <a:noFill/>
        </p:spPr>
        <p:txBody>
          <a:bodyPr wrap="square" lIns="91440" tIns="45720" rIns="91440" bIns="45720" rtlCol="0" anchor="t">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2C92AD"/>
                </a:solidFill>
                <a:effectLst/>
                <a:uLnTx/>
                <a:uFillTx/>
                <a:latin typeface="Calibri"/>
                <a:ea typeface="+mn-ea"/>
                <a:cs typeface="Poppins"/>
              </a:rPr>
              <a:t>SciDev’s Technology</a:t>
            </a:r>
          </a:p>
          <a:p>
            <a:pPr marL="345600" marR="5080" lvl="3" indent="-342900" defTabSz="1218804">
              <a:lnSpc>
                <a:spcPct val="100000"/>
              </a:lnSpc>
              <a:spcBef>
                <a:spcPts val="600"/>
              </a:spcBef>
              <a:spcAft>
                <a:spcPts val="600"/>
              </a:spcAft>
              <a:buClr>
                <a:srgbClr val="1A81EA"/>
              </a:buClr>
              <a:buSzPct val="100000"/>
              <a:buBlip>
                <a:blip r:embed="rId8"/>
              </a:buBlip>
              <a:tabLst>
                <a:tab pos="140970" algn="l"/>
              </a:tabLst>
              <a:defRPr/>
            </a:pPr>
            <a:r>
              <a:rPr lang="en-AU" sz="1200" dirty="0">
                <a:solidFill>
                  <a:schemeClr val="bg1"/>
                </a:solidFill>
                <a:latin typeface="Poppins"/>
                <a:cs typeface="Arial" pitchFamily="34" charset="0"/>
              </a:rPr>
              <a:t>Treats both short and long-chain analytes</a:t>
            </a:r>
          </a:p>
          <a:p>
            <a:pPr marL="345600" marR="5080" lvl="3" indent="-342900" defTabSz="1218804">
              <a:lnSpc>
                <a:spcPct val="100000"/>
              </a:lnSpc>
              <a:spcBef>
                <a:spcPts val="600"/>
              </a:spcBef>
              <a:spcAft>
                <a:spcPts val="600"/>
              </a:spcAft>
              <a:buClr>
                <a:srgbClr val="1A81EA"/>
              </a:buClr>
              <a:buSzPct val="100000"/>
              <a:buBlip>
                <a:blip r:embed="rId8"/>
              </a:buBlip>
              <a:tabLst>
                <a:tab pos="140970" algn="l"/>
              </a:tabLst>
              <a:defRPr/>
            </a:pPr>
            <a:r>
              <a:rPr lang="en-AU" sz="1200" dirty="0">
                <a:solidFill>
                  <a:schemeClr val="bg1"/>
                </a:solidFill>
                <a:latin typeface="Poppins"/>
                <a:cs typeface="Arial" pitchFamily="34" charset="0"/>
              </a:rPr>
              <a:t>Commercialised PFAS technology treating to the lowest reportable level available</a:t>
            </a:r>
          </a:p>
          <a:p>
            <a:pPr marL="345600" marR="5080" lvl="3" indent="-342900" defTabSz="1218804" fontAlgn="auto">
              <a:spcBef>
                <a:spcPts val="600"/>
              </a:spcBef>
              <a:spcAft>
                <a:spcPts val="600"/>
              </a:spcAft>
              <a:buClr>
                <a:srgbClr val="1A81EA"/>
              </a:buClr>
              <a:buSzPct val="100000"/>
              <a:buBlip>
                <a:blip r:embed="rId8"/>
              </a:buBlip>
              <a:tabLst>
                <a:tab pos="140970" algn="l"/>
              </a:tabLst>
              <a:defRPr/>
            </a:pPr>
            <a:r>
              <a:rPr lang="en-AU" sz="1200" dirty="0">
                <a:solidFill>
                  <a:schemeClr val="bg1"/>
                </a:solidFill>
                <a:latin typeface="Poppins"/>
                <a:cs typeface="Arial" pitchFamily="34" charset="0"/>
              </a:rPr>
              <a:t>Modular and adaptable to changing site conditions</a:t>
            </a:r>
          </a:p>
          <a:p>
            <a:pPr marL="285750" marR="0" lvl="0" indent="-285750" algn="l" defTabSz="1218895" rtl="0" eaLnBrk="1" fontAlgn="auto" latinLnBrk="0" hangingPunct="1">
              <a:lnSpc>
                <a:spcPct val="100000"/>
              </a:lnSpc>
              <a:spcBef>
                <a:spcPts val="0"/>
              </a:spcBef>
              <a:spcAft>
                <a:spcPts val="0"/>
              </a:spcAft>
              <a:buClrTx/>
              <a:buSzTx/>
              <a:buFont typeface="Calibri"/>
              <a:buChar char="-"/>
              <a:tabLst/>
              <a:defRPr/>
            </a:pPr>
            <a:endParaRPr kumimoji="0" lang="en-AU" sz="1400" b="0" i="0" u="none" strike="noStrike" kern="1200" cap="none" spc="0" normalizeH="0" baseline="0" noProof="0" dirty="0">
              <a:ln>
                <a:noFill/>
              </a:ln>
              <a:solidFill>
                <a:prstClr val="white">
                  <a:lumMod val="85000"/>
                </a:prstClr>
              </a:solidFill>
              <a:effectLst/>
              <a:highlight>
                <a:srgbClr val="FFFF00"/>
              </a:highlight>
              <a:uLnTx/>
              <a:uFillTx/>
              <a:latin typeface="Calibri"/>
              <a:ea typeface="+mn-ea"/>
              <a:cs typeface="Poppins"/>
            </a:endParaRPr>
          </a:p>
          <a:p>
            <a:pPr marL="285750" marR="0" lvl="0" indent="-285750" algn="l" defTabSz="121889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dirty="0">
              <a:ln>
                <a:noFill/>
              </a:ln>
              <a:solidFill>
                <a:prstClr val="white">
                  <a:lumMod val="85000"/>
                </a:prstClr>
              </a:solidFill>
              <a:effectLst/>
              <a:uLnTx/>
              <a:uFillTx/>
              <a:latin typeface="Calibri"/>
              <a:ea typeface="+mn-ea"/>
              <a:cs typeface="Poppins"/>
            </a:endParaRPr>
          </a:p>
        </p:txBody>
      </p:sp>
      <p:pic>
        <p:nvPicPr>
          <p:cNvPr id="31" name="Content Placeholder 22" descr="Marker with solid fill">
            <a:extLst>
              <a:ext uri="{FF2B5EF4-FFF2-40B4-BE49-F238E27FC236}">
                <a16:creationId xmlns:a16="http://schemas.microsoft.com/office/drawing/2014/main" id="{2412AC84-B00D-AB27-D53B-F8E0C5B6CE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21437" y="1758284"/>
            <a:ext cx="360000" cy="360000"/>
          </a:xfrm>
          <a:prstGeom prst="rect">
            <a:avLst/>
          </a:prstGeom>
        </p:spPr>
      </p:pic>
      <p:sp>
        <p:nvSpPr>
          <p:cNvPr id="32" name="TextBox 31">
            <a:extLst>
              <a:ext uri="{FF2B5EF4-FFF2-40B4-BE49-F238E27FC236}">
                <a16:creationId xmlns:a16="http://schemas.microsoft.com/office/drawing/2014/main" id="{5B476C9F-16EA-2101-CFCA-40880B5004E4}"/>
              </a:ext>
            </a:extLst>
          </p:cNvPr>
          <p:cNvSpPr txBox="1"/>
          <p:nvPr/>
        </p:nvSpPr>
        <p:spPr>
          <a:xfrm>
            <a:off x="5284536" y="1758284"/>
            <a:ext cx="1859068" cy="523220"/>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lumMod val="85000"/>
                  </a:prstClr>
                </a:solidFill>
                <a:effectLst/>
                <a:uLnTx/>
                <a:uFillTx/>
                <a:latin typeface="Calibri"/>
                <a:ea typeface="+mn-ea"/>
                <a:cs typeface="+mn-cs"/>
              </a:rPr>
              <a:t>35 PFAS impacted </a:t>
            </a:r>
            <a:br>
              <a:rPr kumimoji="0" lang="en-AU" sz="1400" b="0" i="0" u="none" strike="noStrike" kern="1200" cap="none" spc="0" normalizeH="0" baseline="0" noProof="0" dirty="0">
                <a:ln>
                  <a:noFill/>
                </a:ln>
                <a:solidFill>
                  <a:prstClr val="white">
                    <a:lumMod val="85000"/>
                  </a:prstClr>
                </a:solidFill>
                <a:effectLst/>
                <a:uLnTx/>
                <a:uFillTx/>
                <a:latin typeface="Calibri"/>
                <a:ea typeface="+mn-ea"/>
                <a:cs typeface="+mn-cs"/>
              </a:rPr>
            </a:br>
            <a:r>
              <a:rPr kumimoji="0" lang="en-AU" sz="1400" b="0" i="0" u="none" strike="noStrike" kern="1200" cap="none" spc="0" normalizeH="0" baseline="0" noProof="0" dirty="0">
                <a:ln>
                  <a:noFill/>
                </a:ln>
                <a:solidFill>
                  <a:prstClr val="white">
                    <a:lumMod val="85000"/>
                  </a:prstClr>
                </a:solidFill>
                <a:effectLst/>
                <a:uLnTx/>
                <a:uFillTx/>
                <a:latin typeface="Calibri"/>
                <a:ea typeface="+mn-ea"/>
                <a:cs typeface="+mn-cs"/>
              </a:rPr>
              <a:t>sites remediated</a:t>
            </a:r>
            <a:endParaRPr kumimoji="0" lang="en-GB" sz="14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477C160D-14D5-BF84-B5E0-54187E5CAC59}"/>
              </a:ext>
            </a:extLst>
          </p:cNvPr>
          <p:cNvSpPr txBox="1"/>
          <p:nvPr/>
        </p:nvSpPr>
        <p:spPr>
          <a:xfrm>
            <a:off x="655807" y="1981026"/>
            <a:ext cx="1844781" cy="738664"/>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lumMod val="85000"/>
                  </a:prstClr>
                </a:solidFill>
                <a:effectLst/>
                <a:uLnTx/>
                <a:uFillTx/>
                <a:latin typeface="Calibri"/>
                <a:ea typeface="+mn-ea"/>
                <a:cs typeface="+mn-cs"/>
              </a:rPr>
              <a:t>First company to treat below the detectable limit of 0.2ng/L</a:t>
            </a:r>
            <a:endParaRPr kumimoji="0" lang="en-GB" sz="14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40" name="Picture 39">
            <a:extLst>
              <a:ext uri="{FF2B5EF4-FFF2-40B4-BE49-F238E27FC236}">
                <a16:creationId xmlns:a16="http://schemas.microsoft.com/office/drawing/2014/main" id="{2B583FEC-C5B2-570B-A6A6-5482CAFB85B1}"/>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backgroundRemoval t="10000" b="90000" l="10000" r="90000">
                        <a14:foregroundMark x1="48571" y1="37374" x2="48571" y2="37374"/>
                      </a14:backgroundRemoval>
                    </a14:imgEffect>
                  </a14:imgLayer>
                </a14:imgProps>
              </a:ext>
            </a:extLst>
          </a:blip>
          <a:stretch>
            <a:fillRect/>
          </a:stretch>
        </p:blipFill>
        <p:spPr>
          <a:xfrm>
            <a:off x="328102" y="2019894"/>
            <a:ext cx="360000" cy="325537"/>
          </a:xfrm>
          <a:prstGeom prst="rect">
            <a:avLst/>
          </a:prstGeom>
        </p:spPr>
      </p:pic>
      <p:pic>
        <p:nvPicPr>
          <p:cNvPr id="4" name="Picture 3" descr="Test tubes with solid fill">
            <a:extLst>
              <a:ext uri="{FF2B5EF4-FFF2-40B4-BE49-F238E27FC236}">
                <a16:creationId xmlns:a16="http://schemas.microsoft.com/office/drawing/2014/main" id="{40540964-C8C1-234E-4C68-AEC85CD99D4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584905" y="3423550"/>
            <a:ext cx="360000" cy="360000"/>
          </a:xfrm>
          <a:prstGeom prst="rect">
            <a:avLst/>
          </a:prstGeom>
        </p:spPr>
      </p:pic>
      <p:sp>
        <p:nvSpPr>
          <p:cNvPr id="7" name="TextBox 6">
            <a:extLst>
              <a:ext uri="{FF2B5EF4-FFF2-40B4-BE49-F238E27FC236}">
                <a16:creationId xmlns:a16="http://schemas.microsoft.com/office/drawing/2014/main" id="{A125970A-07A3-C2C6-852F-93C2895937A1}"/>
              </a:ext>
            </a:extLst>
          </p:cNvPr>
          <p:cNvSpPr txBox="1"/>
          <p:nvPr/>
        </p:nvSpPr>
        <p:spPr>
          <a:xfrm>
            <a:off x="5904136" y="3429000"/>
            <a:ext cx="1859069" cy="738664"/>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lumMod val="85000"/>
                  </a:prstClr>
                </a:solidFill>
                <a:effectLst/>
                <a:uLnTx/>
                <a:uFillTx/>
                <a:latin typeface="Calibri"/>
                <a:ea typeface="+mn-ea"/>
                <a:cs typeface="+mn-cs"/>
              </a:rPr>
              <a:t>First PFAS mobile treatment licence granted in NSW</a:t>
            </a:r>
            <a:endParaRPr kumimoji="0" lang="en-GB" sz="1400" b="0" i="0" u="none" strike="noStrike" kern="1200" cap="none" spc="0" normalizeH="0" baseline="0" noProof="0">
              <a:ln>
                <a:noFill/>
              </a:ln>
              <a:solidFill>
                <a:prstClr val="white">
                  <a:lumMod val="85000"/>
                </a:prstClr>
              </a:solidFill>
              <a:effectLst/>
              <a:uLnTx/>
              <a:uFillTx/>
              <a:latin typeface="Calibri"/>
              <a:ea typeface="+mn-ea"/>
              <a:cs typeface="+mn-cs"/>
            </a:endParaRPr>
          </a:p>
        </p:txBody>
      </p:sp>
      <p:pic>
        <p:nvPicPr>
          <p:cNvPr id="8" name="Picture 3" descr="Sustainability with solid fill">
            <a:extLst>
              <a:ext uri="{FF2B5EF4-FFF2-40B4-BE49-F238E27FC236}">
                <a16:creationId xmlns:a16="http://schemas.microsoft.com/office/drawing/2014/main" id="{40B29D56-A835-B605-EA35-56D7E9CDFF54}"/>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224905" y="4435256"/>
            <a:ext cx="360000" cy="360000"/>
          </a:xfrm>
          <a:prstGeom prst="rect">
            <a:avLst/>
          </a:prstGeom>
        </p:spPr>
      </p:pic>
      <p:sp>
        <p:nvSpPr>
          <p:cNvPr id="9" name="TextBox 8">
            <a:extLst>
              <a:ext uri="{FF2B5EF4-FFF2-40B4-BE49-F238E27FC236}">
                <a16:creationId xmlns:a16="http://schemas.microsoft.com/office/drawing/2014/main" id="{31E75167-37B8-08BE-3636-8C58A5BE068B}"/>
              </a:ext>
            </a:extLst>
          </p:cNvPr>
          <p:cNvSpPr txBox="1"/>
          <p:nvPr/>
        </p:nvSpPr>
        <p:spPr>
          <a:xfrm>
            <a:off x="5561549" y="4435256"/>
            <a:ext cx="1981095" cy="954107"/>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lumMod val="85000"/>
                  </a:prstClr>
                </a:solidFill>
                <a:effectLst/>
                <a:uLnTx/>
                <a:uFillTx/>
                <a:latin typeface="Calibri"/>
                <a:ea typeface="+mn-ea"/>
                <a:cs typeface="+mn-cs"/>
              </a:rPr>
              <a:t>First company in VIC to continuously discharge to the environment</a:t>
            </a:r>
            <a:endParaRPr kumimoji="0" lang="en-GB" sz="1400" b="0" i="0" u="none" strike="noStrike" kern="1200" cap="none" spc="0" normalizeH="0" baseline="0" noProof="0">
              <a:ln>
                <a:noFill/>
              </a:ln>
              <a:solidFill>
                <a:prstClr val="white">
                  <a:lumMod val="85000"/>
                </a:prstClr>
              </a:solidFill>
              <a:effectLst/>
              <a:uLnTx/>
              <a:uFillTx/>
              <a:latin typeface="Calibri"/>
              <a:ea typeface="+mn-ea"/>
              <a:cs typeface="+mn-cs"/>
            </a:endParaRPr>
          </a:p>
        </p:txBody>
      </p:sp>
      <p:pic>
        <p:nvPicPr>
          <p:cNvPr id="10" name="Picture 3" descr="Shield Tick with solid fill">
            <a:extLst>
              <a:ext uri="{FF2B5EF4-FFF2-40B4-BE49-F238E27FC236}">
                <a16:creationId xmlns:a16="http://schemas.microsoft.com/office/drawing/2014/main" id="{AFAEB2B8-CA8A-7062-C720-515B1881BA4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48032" y="4060419"/>
            <a:ext cx="360000" cy="360000"/>
          </a:xfrm>
          <a:prstGeom prst="rect">
            <a:avLst/>
          </a:prstGeom>
        </p:spPr>
      </p:pic>
      <p:sp>
        <p:nvSpPr>
          <p:cNvPr id="14" name="TextBox 13">
            <a:extLst>
              <a:ext uri="{FF2B5EF4-FFF2-40B4-BE49-F238E27FC236}">
                <a16:creationId xmlns:a16="http://schemas.microsoft.com/office/drawing/2014/main" id="{943F32CC-FC97-E84D-00D3-3D968FD7A6C1}"/>
              </a:ext>
            </a:extLst>
          </p:cNvPr>
          <p:cNvSpPr txBox="1"/>
          <p:nvPr/>
        </p:nvSpPr>
        <p:spPr>
          <a:xfrm>
            <a:off x="476954" y="3996919"/>
            <a:ext cx="1644971" cy="1384995"/>
          </a:xfrm>
          <a:prstGeom prst="rect">
            <a:avLst/>
          </a:prstGeom>
          <a:noFill/>
        </p:spPr>
        <p:txBody>
          <a:bodyPr wrap="square" lIns="91440" tIns="45720" rIns="91440" bIns="45720" rtlCol="0" anchor="t">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lumMod val="85000"/>
                  </a:prstClr>
                </a:solidFill>
                <a:effectLst/>
                <a:uLnTx/>
                <a:uFillTx/>
                <a:latin typeface="Calibri"/>
                <a:ea typeface="+mn-ea"/>
                <a:cs typeface="+mn-cs"/>
              </a:rPr>
              <a:t>First company in WA to treat and release in a drinking water catchment area </a:t>
            </a:r>
            <a:endParaRPr kumimoji="0" lang="en-AU" sz="1400" b="0" i="0" u="none" strike="noStrike" kern="1200" cap="none" spc="0" normalizeH="0" baseline="0" noProof="0">
              <a:ln>
                <a:noFill/>
              </a:ln>
              <a:solidFill>
                <a:prstClr val="white">
                  <a:lumMod val="85000"/>
                </a:prstClr>
              </a:solidFill>
              <a:effectLst/>
              <a:uLnTx/>
              <a:uFillTx/>
              <a:latin typeface="Calibri"/>
              <a:ea typeface="+mn-ea"/>
              <a:cs typeface="Poppins"/>
            </a:endParaRPr>
          </a:p>
        </p:txBody>
      </p:sp>
      <p:sp>
        <p:nvSpPr>
          <p:cNvPr id="2" name="Footer Placeholder 1">
            <a:extLst>
              <a:ext uri="{FF2B5EF4-FFF2-40B4-BE49-F238E27FC236}">
                <a16:creationId xmlns:a16="http://schemas.microsoft.com/office/drawing/2014/main" id="{0F53B37D-80A6-A156-42A3-40DC1AD475A3}"/>
              </a:ext>
            </a:extLst>
          </p:cNvPr>
          <p:cNvSpPr>
            <a:spLocks noGrp="1"/>
          </p:cNvSpPr>
          <p:nvPr>
            <p:ph type="ftr" sz="quarter" idx="10"/>
          </p:nvPr>
        </p:nvSpPr>
        <p:spPr/>
        <p:txBody>
          <a:bodyPr/>
          <a:lstStyle/>
          <a:p>
            <a:r>
              <a:rPr lang="en-AU"/>
              <a:t>SciDev | IChemE Webinar </a:t>
            </a:r>
          </a:p>
        </p:txBody>
      </p:sp>
      <p:sp>
        <p:nvSpPr>
          <p:cNvPr id="3" name="Slide Number Placeholder 2">
            <a:extLst>
              <a:ext uri="{FF2B5EF4-FFF2-40B4-BE49-F238E27FC236}">
                <a16:creationId xmlns:a16="http://schemas.microsoft.com/office/drawing/2014/main" id="{9E65D517-5F0E-4C0B-C26E-B7616DABBEAC}"/>
              </a:ext>
            </a:extLst>
          </p:cNvPr>
          <p:cNvSpPr>
            <a:spLocks noGrp="1"/>
          </p:cNvSpPr>
          <p:nvPr>
            <p:ph type="sldNum" sz="quarter" idx="11"/>
          </p:nvPr>
        </p:nvSpPr>
        <p:spPr/>
        <p:txBody>
          <a:bodyPr/>
          <a:lstStyle/>
          <a:p>
            <a:fld id="{29D5CE74-914C-4689-99FC-1AEF49CE2B47}" type="slidenum">
              <a:rPr lang="en-AU" smtClean="0"/>
              <a:pPr/>
              <a:t>3</a:t>
            </a:fld>
            <a:endParaRPr lang="en-AU"/>
          </a:p>
        </p:txBody>
      </p:sp>
      <p:sp>
        <p:nvSpPr>
          <p:cNvPr id="5" name="Slide Number Placeholder 2">
            <a:extLst>
              <a:ext uri="{FF2B5EF4-FFF2-40B4-BE49-F238E27FC236}">
                <a16:creationId xmlns:a16="http://schemas.microsoft.com/office/drawing/2014/main" id="{EA1EAF40-3CEF-9D61-714A-6BAEC687FAB3}"/>
              </a:ext>
            </a:extLst>
          </p:cNvPr>
          <p:cNvSpPr txBox="1">
            <a:spLocks/>
          </p:cNvSpPr>
          <p:nvPr/>
        </p:nvSpPr>
        <p:spPr>
          <a:xfrm>
            <a:off x="11833200" y="6570000"/>
            <a:ext cx="248727" cy="169200"/>
          </a:xfrm>
          <a:prstGeom prst="rect">
            <a:avLst/>
          </a:prstGeom>
        </p:spPr>
        <p:txBody>
          <a:bodyPr vert="horz" lIns="0" tIns="0" rIns="0" bIns="0" rtlCol="0" anchor="ctr"/>
          <a:lstStyle>
            <a:defPPr>
              <a:defRPr lang="en-US"/>
            </a:defPPr>
            <a:lvl1pPr marL="0" algn="l" defTabSz="1218895" rtl="0" eaLnBrk="1" latinLnBrk="0" hangingPunct="1">
              <a:defRPr lang="en-AU" sz="1000" kern="1200" smtClean="0">
                <a:solidFill>
                  <a:schemeClr val="tx2"/>
                </a:solidFill>
                <a:latin typeface="+mn-lt"/>
                <a:ea typeface="+mn-ea"/>
                <a:cs typeface="Arial" pitchFamily="34" charset="0"/>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r"/>
            <a:fld id="{CE1B70CE-F4BC-4B6F-A663-B479B5E51611}" type="slidenum">
              <a:rPr lang="en-AU" smtClean="0">
                <a:solidFill>
                  <a:schemeClr val="bg1"/>
                </a:solidFill>
              </a:rPr>
              <a:pPr algn="r"/>
              <a:t>3</a:t>
            </a:fld>
            <a:endParaRPr lang="en-AU" dirty="0">
              <a:solidFill>
                <a:schemeClr val="bg1"/>
              </a:solidFill>
            </a:endParaRPr>
          </a:p>
        </p:txBody>
      </p:sp>
    </p:spTree>
    <p:extLst>
      <p:ext uri="{BB962C8B-B14F-4D97-AF65-F5344CB8AC3E}">
        <p14:creationId xmlns:p14="http://schemas.microsoft.com/office/powerpoint/2010/main" val="72850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932C6B-C784-7A8A-DE40-85CFC8396C66}"/>
              </a:ext>
            </a:extLst>
          </p:cNvPr>
          <p:cNvSpPr>
            <a:spLocks noGrp="1"/>
          </p:cNvSpPr>
          <p:nvPr>
            <p:ph type="sldNum" sz="quarter" idx="12"/>
          </p:nvPr>
        </p:nvSpPr>
        <p:spPr/>
        <p:txBody>
          <a:bodyPr/>
          <a:lstStyle/>
          <a:p>
            <a:fld id="{CE1B70CE-F4BC-4B6F-A663-B479B5E51611}" type="slidenum">
              <a:rPr lang="en-AU" noProof="0" smtClean="0"/>
              <a:pPr/>
              <a:t>4</a:t>
            </a:fld>
            <a:endParaRPr lang="en-AU" noProof="0"/>
          </a:p>
        </p:txBody>
      </p:sp>
      <p:sp>
        <p:nvSpPr>
          <p:cNvPr id="3" name="Footer Placeholder 2">
            <a:extLst>
              <a:ext uri="{FF2B5EF4-FFF2-40B4-BE49-F238E27FC236}">
                <a16:creationId xmlns:a16="http://schemas.microsoft.com/office/drawing/2014/main" id="{371EBB79-5F0A-7E56-4E00-A027A4824197}"/>
              </a:ext>
            </a:extLst>
          </p:cNvPr>
          <p:cNvSpPr>
            <a:spLocks noGrp="1"/>
          </p:cNvSpPr>
          <p:nvPr>
            <p:ph type="ftr" sz="quarter" idx="15"/>
          </p:nvPr>
        </p:nvSpPr>
        <p:spPr/>
        <p:txBody>
          <a:bodyPr/>
          <a:lstStyle/>
          <a:p>
            <a:r>
              <a:rPr lang="en-AU"/>
              <a:t>SciDev | IChemE Webinar </a:t>
            </a:r>
          </a:p>
        </p:txBody>
      </p:sp>
      <p:sp>
        <p:nvSpPr>
          <p:cNvPr id="4" name="Title 3">
            <a:extLst>
              <a:ext uri="{FF2B5EF4-FFF2-40B4-BE49-F238E27FC236}">
                <a16:creationId xmlns:a16="http://schemas.microsoft.com/office/drawing/2014/main" id="{0B04558D-AC3B-0CC3-4388-2B1CF87889C9}"/>
              </a:ext>
            </a:extLst>
          </p:cNvPr>
          <p:cNvSpPr>
            <a:spLocks noGrp="1"/>
          </p:cNvSpPr>
          <p:nvPr>
            <p:ph type="title"/>
          </p:nvPr>
        </p:nvSpPr>
        <p:spPr/>
        <p:txBody>
          <a:bodyPr/>
          <a:lstStyle/>
          <a:p>
            <a:r>
              <a:rPr lang="en-US" dirty="0"/>
              <a:t>Some NEWS from the last few days….</a:t>
            </a:r>
            <a:endParaRPr lang="en-AU" dirty="0"/>
          </a:p>
        </p:txBody>
      </p:sp>
      <p:sp>
        <p:nvSpPr>
          <p:cNvPr id="5" name="Content Placeholder 4">
            <a:extLst>
              <a:ext uri="{FF2B5EF4-FFF2-40B4-BE49-F238E27FC236}">
                <a16:creationId xmlns:a16="http://schemas.microsoft.com/office/drawing/2014/main" id="{3DB2A5F4-AD27-66EF-C8C8-463989C020B8}"/>
              </a:ext>
            </a:extLst>
          </p:cNvPr>
          <p:cNvSpPr>
            <a:spLocks noGrp="1"/>
          </p:cNvSpPr>
          <p:nvPr>
            <p:ph sz="quarter" idx="14"/>
          </p:nvPr>
        </p:nvSpPr>
        <p:spPr/>
        <p:txBody>
          <a:bodyPr/>
          <a:lstStyle/>
          <a:p>
            <a:endParaRPr lang="en-AU"/>
          </a:p>
        </p:txBody>
      </p:sp>
      <p:sp>
        <p:nvSpPr>
          <p:cNvPr id="6" name="Content Placeholder 5">
            <a:extLst>
              <a:ext uri="{FF2B5EF4-FFF2-40B4-BE49-F238E27FC236}">
                <a16:creationId xmlns:a16="http://schemas.microsoft.com/office/drawing/2014/main" id="{6072589F-C454-8441-63D2-8389442AA5C8}"/>
              </a:ext>
            </a:extLst>
          </p:cNvPr>
          <p:cNvSpPr>
            <a:spLocks noGrp="1"/>
          </p:cNvSpPr>
          <p:nvPr>
            <p:ph sz="quarter" idx="16"/>
          </p:nvPr>
        </p:nvSpPr>
        <p:spPr/>
        <p:txBody>
          <a:bodyPr/>
          <a:lstStyle/>
          <a:p>
            <a:endParaRPr lang="en-AU"/>
          </a:p>
        </p:txBody>
      </p:sp>
      <p:pic>
        <p:nvPicPr>
          <p:cNvPr id="7" name="Picture 6">
            <a:extLst>
              <a:ext uri="{FF2B5EF4-FFF2-40B4-BE49-F238E27FC236}">
                <a16:creationId xmlns:a16="http://schemas.microsoft.com/office/drawing/2014/main" id="{709FEA0A-A302-36A0-9ED8-D57C419FE0B0}"/>
              </a:ext>
            </a:extLst>
          </p:cNvPr>
          <p:cNvPicPr>
            <a:picLocks noChangeAspect="1"/>
          </p:cNvPicPr>
          <p:nvPr/>
        </p:nvPicPr>
        <p:blipFill>
          <a:blip r:embed="rId2"/>
          <a:stretch>
            <a:fillRect/>
          </a:stretch>
        </p:blipFill>
        <p:spPr>
          <a:xfrm>
            <a:off x="431803" y="1372508"/>
            <a:ext cx="2501900" cy="2124255"/>
          </a:xfrm>
          <a:prstGeom prst="rect">
            <a:avLst/>
          </a:prstGeom>
        </p:spPr>
      </p:pic>
      <p:pic>
        <p:nvPicPr>
          <p:cNvPr id="8" name="Picture 7">
            <a:extLst>
              <a:ext uri="{FF2B5EF4-FFF2-40B4-BE49-F238E27FC236}">
                <a16:creationId xmlns:a16="http://schemas.microsoft.com/office/drawing/2014/main" id="{B93710D3-0B10-A381-2BEB-44BD82C0D589}"/>
              </a:ext>
            </a:extLst>
          </p:cNvPr>
          <p:cNvPicPr>
            <a:picLocks noChangeAspect="1"/>
          </p:cNvPicPr>
          <p:nvPr/>
        </p:nvPicPr>
        <p:blipFill>
          <a:blip r:embed="rId3"/>
          <a:stretch>
            <a:fillRect/>
          </a:stretch>
        </p:blipFill>
        <p:spPr>
          <a:xfrm>
            <a:off x="3151190" y="1381184"/>
            <a:ext cx="2869277" cy="2115579"/>
          </a:xfrm>
          <a:prstGeom prst="rect">
            <a:avLst/>
          </a:prstGeom>
        </p:spPr>
      </p:pic>
      <p:pic>
        <p:nvPicPr>
          <p:cNvPr id="9" name="Picture 8">
            <a:extLst>
              <a:ext uri="{FF2B5EF4-FFF2-40B4-BE49-F238E27FC236}">
                <a16:creationId xmlns:a16="http://schemas.microsoft.com/office/drawing/2014/main" id="{EE690800-E1F8-FF79-E1BA-005609A443F2}"/>
              </a:ext>
            </a:extLst>
          </p:cNvPr>
          <p:cNvPicPr>
            <a:picLocks noChangeAspect="1"/>
          </p:cNvPicPr>
          <p:nvPr/>
        </p:nvPicPr>
        <p:blipFill>
          <a:blip r:embed="rId4"/>
          <a:stretch>
            <a:fillRect/>
          </a:stretch>
        </p:blipFill>
        <p:spPr>
          <a:xfrm>
            <a:off x="6237954" y="1385696"/>
            <a:ext cx="2654084" cy="2119744"/>
          </a:xfrm>
          <a:prstGeom prst="rect">
            <a:avLst/>
          </a:prstGeom>
        </p:spPr>
      </p:pic>
      <p:pic>
        <p:nvPicPr>
          <p:cNvPr id="10" name="Picture 9">
            <a:extLst>
              <a:ext uri="{FF2B5EF4-FFF2-40B4-BE49-F238E27FC236}">
                <a16:creationId xmlns:a16="http://schemas.microsoft.com/office/drawing/2014/main" id="{1F6B2F2E-D3E1-03C9-C2C0-61556DEF8BCF}"/>
              </a:ext>
            </a:extLst>
          </p:cNvPr>
          <p:cNvPicPr>
            <a:picLocks noChangeAspect="1"/>
          </p:cNvPicPr>
          <p:nvPr/>
        </p:nvPicPr>
        <p:blipFill>
          <a:blip r:embed="rId5"/>
          <a:stretch>
            <a:fillRect/>
          </a:stretch>
        </p:blipFill>
        <p:spPr>
          <a:xfrm>
            <a:off x="9109524" y="1381184"/>
            <a:ext cx="2567449" cy="2115578"/>
          </a:xfrm>
          <a:prstGeom prst="rect">
            <a:avLst/>
          </a:prstGeom>
        </p:spPr>
      </p:pic>
      <p:pic>
        <p:nvPicPr>
          <p:cNvPr id="11" name="Picture 10">
            <a:extLst>
              <a:ext uri="{FF2B5EF4-FFF2-40B4-BE49-F238E27FC236}">
                <a16:creationId xmlns:a16="http://schemas.microsoft.com/office/drawing/2014/main" id="{DF92F924-DC17-F2AC-F781-5B7D5E8B23B7}"/>
              </a:ext>
            </a:extLst>
          </p:cNvPr>
          <p:cNvPicPr>
            <a:picLocks noChangeAspect="1"/>
          </p:cNvPicPr>
          <p:nvPr/>
        </p:nvPicPr>
        <p:blipFill>
          <a:blip r:embed="rId6"/>
          <a:stretch>
            <a:fillRect/>
          </a:stretch>
        </p:blipFill>
        <p:spPr>
          <a:xfrm>
            <a:off x="431803" y="3723594"/>
            <a:ext cx="2386145" cy="2196000"/>
          </a:xfrm>
          <a:prstGeom prst="rect">
            <a:avLst/>
          </a:prstGeom>
        </p:spPr>
      </p:pic>
      <p:pic>
        <p:nvPicPr>
          <p:cNvPr id="12" name="Picture 11">
            <a:extLst>
              <a:ext uri="{FF2B5EF4-FFF2-40B4-BE49-F238E27FC236}">
                <a16:creationId xmlns:a16="http://schemas.microsoft.com/office/drawing/2014/main" id="{54821559-941D-A195-B3C7-E1C51F073B12}"/>
              </a:ext>
            </a:extLst>
          </p:cNvPr>
          <p:cNvPicPr>
            <a:picLocks noChangeAspect="1"/>
          </p:cNvPicPr>
          <p:nvPr/>
        </p:nvPicPr>
        <p:blipFill>
          <a:blip r:embed="rId7"/>
          <a:stretch>
            <a:fillRect/>
          </a:stretch>
        </p:blipFill>
        <p:spPr>
          <a:xfrm>
            <a:off x="2989079" y="3723594"/>
            <a:ext cx="2454008" cy="2196000"/>
          </a:xfrm>
          <a:prstGeom prst="rect">
            <a:avLst/>
          </a:prstGeom>
        </p:spPr>
      </p:pic>
      <p:pic>
        <p:nvPicPr>
          <p:cNvPr id="13" name="Picture 12">
            <a:extLst>
              <a:ext uri="{FF2B5EF4-FFF2-40B4-BE49-F238E27FC236}">
                <a16:creationId xmlns:a16="http://schemas.microsoft.com/office/drawing/2014/main" id="{0151A92A-1FE3-CE0B-BEAE-2D58EE7B5AD1}"/>
              </a:ext>
            </a:extLst>
          </p:cNvPr>
          <p:cNvPicPr>
            <a:picLocks noChangeAspect="1"/>
          </p:cNvPicPr>
          <p:nvPr/>
        </p:nvPicPr>
        <p:blipFill>
          <a:blip r:embed="rId8"/>
          <a:stretch>
            <a:fillRect/>
          </a:stretch>
        </p:blipFill>
        <p:spPr>
          <a:xfrm>
            <a:off x="5614219" y="3723594"/>
            <a:ext cx="2828634" cy="2196000"/>
          </a:xfrm>
          <a:prstGeom prst="rect">
            <a:avLst/>
          </a:prstGeom>
        </p:spPr>
      </p:pic>
      <p:pic>
        <p:nvPicPr>
          <p:cNvPr id="14" name="Picture 13">
            <a:extLst>
              <a:ext uri="{FF2B5EF4-FFF2-40B4-BE49-F238E27FC236}">
                <a16:creationId xmlns:a16="http://schemas.microsoft.com/office/drawing/2014/main" id="{3A0D8464-B3E0-A25F-EBB4-5AABD4EC5C99}"/>
              </a:ext>
            </a:extLst>
          </p:cNvPr>
          <p:cNvPicPr>
            <a:picLocks noChangeAspect="1"/>
          </p:cNvPicPr>
          <p:nvPr/>
        </p:nvPicPr>
        <p:blipFill>
          <a:blip r:embed="rId9"/>
          <a:stretch>
            <a:fillRect/>
          </a:stretch>
        </p:blipFill>
        <p:spPr>
          <a:xfrm>
            <a:off x="8594128" y="3728316"/>
            <a:ext cx="3082845" cy="2196000"/>
          </a:xfrm>
          <a:prstGeom prst="rect">
            <a:avLst/>
          </a:prstGeom>
        </p:spPr>
      </p:pic>
    </p:spTree>
    <p:extLst>
      <p:ext uri="{BB962C8B-B14F-4D97-AF65-F5344CB8AC3E}">
        <p14:creationId xmlns:p14="http://schemas.microsoft.com/office/powerpoint/2010/main" val="45411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260CD6-08A7-2161-BADE-AC7ADAFFD594}"/>
              </a:ext>
            </a:extLst>
          </p:cNvPr>
          <p:cNvSpPr>
            <a:spLocks noGrp="1"/>
          </p:cNvSpPr>
          <p:nvPr>
            <p:ph type="sldNum" sz="quarter" idx="12"/>
          </p:nvPr>
        </p:nvSpPr>
        <p:spPr/>
        <p:txBody>
          <a:bodyPr/>
          <a:lstStyle/>
          <a:p>
            <a:fld id="{29D5CE74-914C-4689-99FC-1AEF49CE2B47}" type="slidenum">
              <a:rPr lang="en-AU" smtClean="0"/>
              <a:pPr/>
              <a:t>5</a:t>
            </a:fld>
            <a:endParaRPr lang="en-AU"/>
          </a:p>
        </p:txBody>
      </p:sp>
      <p:sp>
        <p:nvSpPr>
          <p:cNvPr id="4" name="Footer Placeholder 3">
            <a:extLst>
              <a:ext uri="{FF2B5EF4-FFF2-40B4-BE49-F238E27FC236}">
                <a16:creationId xmlns:a16="http://schemas.microsoft.com/office/drawing/2014/main" id="{75DA636A-6E36-D778-264B-78EE9114499A}"/>
              </a:ext>
            </a:extLst>
          </p:cNvPr>
          <p:cNvSpPr>
            <a:spLocks noGrp="1"/>
          </p:cNvSpPr>
          <p:nvPr>
            <p:ph type="ftr" sz="quarter" idx="15"/>
          </p:nvPr>
        </p:nvSpPr>
        <p:spPr/>
        <p:txBody>
          <a:bodyPr/>
          <a:lstStyle/>
          <a:p>
            <a:r>
              <a:rPr lang="en-AU"/>
              <a:t>SciDev | IChemE Webinar </a:t>
            </a:r>
          </a:p>
        </p:txBody>
      </p:sp>
      <p:sp>
        <p:nvSpPr>
          <p:cNvPr id="8" name="Title 7">
            <a:extLst>
              <a:ext uri="{FF2B5EF4-FFF2-40B4-BE49-F238E27FC236}">
                <a16:creationId xmlns:a16="http://schemas.microsoft.com/office/drawing/2014/main" id="{17267CC6-6387-5C1D-596D-651F4F4BA345}"/>
              </a:ext>
            </a:extLst>
          </p:cNvPr>
          <p:cNvSpPr>
            <a:spLocks noGrp="1"/>
          </p:cNvSpPr>
          <p:nvPr>
            <p:ph type="title"/>
          </p:nvPr>
        </p:nvSpPr>
        <p:spPr/>
        <p:txBody>
          <a:bodyPr/>
          <a:lstStyle/>
          <a:p>
            <a:r>
              <a:rPr lang="en-US" dirty="0"/>
              <a:t>Per- and Polyfluoroalkyl Substances (PFAS)</a:t>
            </a:r>
            <a:br>
              <a:rPr lang="en-AU" dirty="0"/>
            </a:br>
            <a:endParaRPr lang="en-AU" dirty="0"/>
          </a:p>
        </p:txBody>
      </p:sp>
      <p:graphicFrame>
        <p:nvGraphicFramePr>
          <p:cNvPr id="15" name="Content Placeholder 19">
            <a:extLst>
              <a:ext uri="{FF2B5EF4-FFF2-40B4-BE49-F238E27FC236}">
                <a16:creationId xmlns:a16="http://schemas.microsoft.com/office/drawing/2014/main" id="{AF1AB8A7-BAF2-DEBC-601F-27DB444660E2}"/>
              </a:ext>
            </a:extLst>
          </p:cNvPr>
          <p:cNvGraphicFramePr>
            <a:graphicFrameLocks noGrp="1"/>
          </p:cNvGraphicFramePr>
          <p:nvPr>
            <p:ph sz="quarter" idx="16"/>
            <p:extLst>
              <p:ext uri="{D42A27DB-BD31-4B8C-83A1-F6EECF244321}">
                <p14:modId xmlns:p14="http://schemas.microsoft.com/office/powerpoint/2010/main" val="2604416536"/>
              </p:ext>
            </p:extLst>
          </p:nvPr>
        </p:nvGraphicFramePr>
        <p:xfrm>
          <a:off x="349200" y="876118"/>
          <a:ext cx="10073267" cy="3253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73F7776-92A1-FCCE-F5F5-DC45C20105BE}"/>
              </a:ext>
            </a:extLst>
          </p:cNvPr>
          <p:cNvPicPr>
            <a:picLocks noChangeAspect="1"/>
          </p:cNvPicPr>
          <p:nvPr/>
        </p:nvPicPr>
        <p:blipFill>
          <a:blip r:embed="rId7"/>
          <a:stretch>
            <a:fillRect/>
          </a:stretch>
        </p:blipFill>
        <p:spPr>
          <a:xfrm>
            <a:off x="1920217" y="3792745"/>
            <a:ext cx="8092434" cy="2777255"/>
          </a:xfrm>
          <a:prstGeom prst="rect">
            <a:avLst/>
          </a:prstGeom>
        </p:spPr>
      </p:pic>
    </p:spTree>
    <p:extLst>
      <p:ext uri="{BB962C8B-B14F-4D97-AF65-F5344CB8AC3E}">
        <p14:creationId xmlns:p14="http://schemas.microsoft.com/office/powerpoint/2010/main" val="20556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F51BC4-7702-CC4A-D105-AE8009AC2A65}"/>
              </a:ext>
            </a:extLst>
          </p:cNvPr>
          <p:cNvSpPr>
            <a:spLocks noGrp="1"/>
          </p:cNvSpPr>
          <p:nvPr>
            <p:ph type="sldNum" sz="quarter" idx="12"/>
          </p:nvPr>
        </p:nvSpPr>
        <p:spPr/>
        <p:txBody>
          <a:bodyPr/>
          <a:lstStyle/>
          <a:p>
            <a:fld id="{29D5CE74-914C-4689-99FC-1AEF49CE2B47}" type="slidenum">
              <a:rPr lang="en-AU" smtClean="0"/>
              <a:pPr/>
              <a:t>6</a:t>
            </a:fld>
            <a:endParaRPr lang="en-AU"/>
          </a:p>
        </p:txBody>
      </p:sp>
      <p:sp>
        <p:nvSpPr>
          <p:cNvPr id="5" name="Footer Placeholder 4">
            <a:extLst>
              <a:ext uri="{FF2B5EF4-FFF2-40B4-BE49-F238E27FC236}">
                <a16:creationId xmlns:a16="http://schemas.microsoft.com/office/drawing/2014/main" id="{800CB056-37AD-3B5A-B23A-8C984DB73CB2}"/>
              </a:ext>
            </a:extLst>
          </p:cNvPr>
          <p:cNvSpPr>
            <a:spLocks noGrp="1"/>
          </p:cNvSpPr>
          <p:nvPr>
            <p:ph type="ftr" sz="quarter" idx="15"/>
          </p:nvPr>
        </p:nvSpPr>
        <p:spPr/>
        <p:txBody>
          <a:bodyPr/>
          <a:lstStyle/>
          <a:p>
            <a:r>
              <a:rPr lang="en-GB"/>
              <a:t>SciDev | IChemE Webinar </a:t>
            </a:r>
            <a:endParaRPr lang="en-AU"/>
          </a:p>
        </p:txBody>
      </p:sp>
      <p:sp>
        <p:nvSpPr>
          <p:cNvPr id="9" name="Title 8">
            <a:extLst>
              <a:ext uri="{FF2B5EF4-FFF2-40B4-BE49-F238E27FC236}">
                <a16:creationId xmlns:a16="http://schemas.microsoft.com/office/drawing/2014/main" id="{72EA7E1D-C360-C6BC-AEA9-563BA2B8EEC5}"/>
              </a:ext>
            </a:extLst>
          </p:cNvPr>
          <p:cNvSpPr>
            <a:spLocks noGrp="1"/>
          </p:cNvSpPr>
          <p:nvPr>
            <p:ph type="title"/>
          </p:nvPr>
        </p:nvSpPr>
        <p:spPr>
          <a:xfrm>
            <a:off x="349200" y="421200"/>
            <a:ext cx="5145513" cy="878400"/>
          </a:xfrm>
        </p:spPr>
        <p:txBody>
          <a:bodyPr/>
          <a:lstStyle/>
          <a:p>
            <a:r>
              <a:rPr lang="en-GB" dirty="0"/>
              <a:t>Most Common PFAS</a:t>
            </a:r>
            <a:endParaRPr lang="en-AU" dirty="0"/>
          </a:p>
        </p:txBody>
      </p:sp>
      <p:sp>
        <p:nvSpPr>
          <p:cNvPr id="10" name="Content Placeholder 9">
            <a:extLst>
              <a:ext uri="{FF2B5EF4-FFF2-40B4-BE49-F238E27FC236}">
                <a16:creationId xmlns:a16="http://schemas.microsoft.com/office/drawing/2014/main" id="{84EE03AD-1A3E-6D80-A94D-76910F5028C3}"/>
              </a:ext>
            </a:extLst>
          </p:cNvPr>
          <p:cNvSpPr>
            <a:spLocks noGrp="1"/>
          </p:cNvSpPr>
          <p:nvPr>
            <p:ph sz="quarter" idx="14"/>
          </p:nvPr>
        </p:nvSpPr>
        <p:spPr>
          <a:xfrm>
            <a:off x="349200" y="1299600"/>
            <a:ext cx="5400000" cy="4460400"/>
          </a:xfrm>
        </p:spPr>
        <p:txBody>
          <a:bodyPr/>
          <a:lstStyle/>
          <a:p>
            <a:pPr marR="5080" lvl="3" indent="-342900">
              <a:lnSpc>
                <a:spcPct val="100000"/>
              </a:lnSpc>
              <a:spcBef>
                <a:spcPts val="600"/>
              </a:spcBef>
              <a:buClr>
                <a:srgbClr val="1A81EA"/>
              </a:buClr>
              <a:buBlip>
                <a:blip r:embed="rId2"/>
              </a:buBlip>
              <a:tabLst>
                <a:tab pos="140970" algn="l"/>
              </a:tabLst>
              <a:defRPr/>
            </a:pPr>
            <a:r>
              <a:rPr lang="en-AU" sz="2000" b="1" dirty="0" err="1">
                <a:solidFill>
                  <a:schemeClr val="accent4"/>
                </a:solidFill>
                <a:latin typeface="Poppins"/>
              </a:rPr>
              <a:t>P</a:t>
            </a:r>
            <a:r>
              <a:rPr lang="en-AU" sz="2000" b="1" dirty="0" err="1">
                <a:solidFill>
                  <a:schemeClr val="tx2"/>
                </a:solidFill>
                <a:latin typeface="Poppins"/>
              </a:rPr>
              <a:t>er</a:t>
            </a:r>
            <a:r>
              <a:rPr lang="en-AU" sz="2000" b="1" dirty="0" err="1">
                <a:solidFill>
                  <a:schemeClr val="accent4"/>
                </a:solidFill>
                <a:latin typeface="Poppins"/>
              </a:rPr>
              <a:t>F</a:t>
            </a:r>
            <a:r>
              <a:rPr lang="en-AU" sz="2000" b="1" dirty="0" err="1">
                <a:solidFill>
                  <a:schemeClr val="tx2"/>
                </a:solidFill>
                <a:latin typeface="Poppins"/>
              </a:rPr>
              <a:t>luoro</a:t>
            </a:r>
            <a:r>
              <a:rPr lang="en-AU" sz="2000" b="1" dirty="0" err="1">
                <a:solidFill>
                  <a:schemeClr val="accent4"/>
                </a:solidFill>
                <a:latin typeface="Poppins"/>
              </a:rPr>
              <a:t>O</a:t>
            </a:r>
            <a:r>
              <a:rPr lang="en-AU" sz="2000" b="1" dirty="0" err="1">
                <a:solidFill>
                  <a:schemeClr val="tx2"/>
                </a:solidFill>
                <a:latin typeface="Poppins"/>
              </a:rPr>
              <a:t>ctanoic</a:t>
            </a:r>
            <a:r>
              <a:rPr lang="en-AU" sz="2000" b="1" dirty="0">
                <a:solidFill>
                  <a:schemeClr val="tx2"/>
                </a:solidFill>
                <a:latin typeface="Poppins"/>
              </a:rPr>
              <a:t> </a:t>
            </a:r>
            <a:r>
              <a:rPr lang="en-AU" sz="2000" b="1" dirty="0">
                <a:solidFill>
                  <a:schemeClr val="accent4"/>
                </a:solidFill>
                <a:latin typeface="Poppins"/>
              </a:rPr>
              <a:t>A</a:t>
            </a:r>
            <a:r>
              <a:rPr lang="en-AU" sz="2000" b="1" dirty="0">
                <a:solidFill>
                  <a:schemeClr val="tx2"/>
                </a:solidFill>
                <a:latin typeface="Poppins"/>
              </a:rPr>
              <a:t>cid (</a:t>
            </a:r>
            <a:r>
              <a:rPr lang="en-AU" sz="2000" b="1" dirty="0">
                <a:solidFill>
                  <a:schemeClr val="accent4"/>
                </a:solidFill>
                <a:latin typeface="Poppins"/>
              </a:rPr>
              <a:t>PFOA</a:t>
            </a:r>
            <a:r>
              <a:rPr lang="en-AU" sz="2000" b="1" dirty="0">
                <a:solidFill>
                  <a:schemeClr val="tx2"/>
                </a:solidFill>
                <a:latin typeface="Poppins"/>
              </a:rPr>
              <a:t>)</a:t>
            </a:r>
          </a:p>
          <a:p>
            <a:pPr marR="5080" lvl="3" indent="-342900">
              <a:lnSpc>
                <a:spcPct val="100000"/>
              </a:lnSpc>
              <a:spcBef>
                <a:spcPts val="600"/>
              </a:spcBef>
              <a:buClr>
                <a:srgbClr val="1A81EA"/>
              </a:buClr>
              <a:buBlip>
                <a:blip r:embed="rId2"/>
              </a:buBlip>
              <a:tabLst>
                <a:tab pos="140970" algn="l"/>
              </a:tabLst>
              <a:defRPr/>
            </a:pPr>
            <a:r>
              <a:rPr lang="en-AU" sz="2000" b="1" dirty="0" err="1">
                <a:solidFill>
                  <a:schemeClr val="accent4"/>
                </a:solidFill>
                <a:latin typeface="Poppins"/>
              </a:rPr>
              <a:t>P</a:t>
            </a:r>
            <a:r>
              <a:rPr lang="en-AU" sz="2000" b="1" dirty="0" err="1">
                <a:solidFill>
                  <a:schemeClr val="tx2"/>
                </a:solidFill>
                <a:latin typeface="Poppins"/>
              </a:rPr>
              <a:t>er</a:t>
            </a:r>
            <a:r>
              <a:rPr lang="en-AU" sz="2000" b="1" dirty="0" err="1">
                <a:solidFill>
                  <a:schemeClr val="accent4"/>
                </a:solidFill>
                <a:latin typeface="Poppins"/>
              </a:rPr>
              <a:t>F</a:t>
            </a:r>
            <a:r>
              <a:rPr lang="en-AU" sz="2000" b="1" dirty="0" err="1">
                <a:solidFill>
                  <a:schemeClr val="tx2"/>
                </a:solidFill>
                <a:latin typeface="Poppins"/>
              </a:rPr>
              <a:t>luoro</a:t>
            </a:r>
            <a:r>
              <a:rPr lang="en-AU" sz="2000" b="1" dirty="0" err="1">
                <a:solidFill>
                  <a:schemeClr val="accent4"/>
                </a:solidFill>
                <a:latin typeface="Poppins"/>
              </a:rPr>
              <a:t>O</a:t>
            </a:r>
            <a:r>
              <a:rPr lang="en-AU" sz="2000" b="1" dirty="0" err="1">
                <a:solidFill>
                  <a:schemeClr val="tx2"/>
                </a:solidFill>
                <a:latin typeface="Poppins"/>
              </a:rPr>
              <a:t>ctane</a:t>
            </a:r>
            <a:r>
              <a:rPr lang="en-AU" sz="2000" b="1" dirty="0" err="1">
                <a:solidFill>
                  <a:schemeClr val="accent4"/>
                </a:solidFill>
                <a:latin typeface="Poppins"/>
              </a:rPr>
              <a:t>S</a:t>
            </a:r>
            <a:r>
              <a:rPr lang="en-AU" sz="2000" b="1" dirty="0" err="1">
                <a:solidFill>
                  <a:schemeClr val="tx2"/>
                </a:solidFill>
                <a:latin typeface="Poppins"/>
              </a:rPr>
              <a:t>ulfonic</a:t>
            </a:r>
            <a:r>
              <a:rPr lang="en-AU" sz="2000" b="1" dirty="0">
                <a:solidFill>
                  <a:schemeClr val="tx2"/>
                </a:solidFill>
                <a:latin typeface="Poppins"/>
              </a:rPr>
              <a:t> Acid (</a:t>
            </a:r>
            <a:r>
              <a:rPr lang="en-AU" sz="2000" b="1" dirty="0">
                <a:solidFill>
                  <a:schemeClr val="accent4"/>
                </a:solidFill>
                <a:latin typeface="Poppins"/>
              </a:rPr>
              <a:t>PFOS</a:t>
            </a:r>
            <a:r>
              <a:rPr lang="en-AU" sz="2000" b="1" dirty="0">
                <a:solidFill>
                  <a:schemeClr val="tx2"/>
                </a:solidFill>
                <a:latin typeface="Poppins"/>
              </a:rPr>
              <a:t>)</a:t>
            </a:r>
          </a:p>
          <a:p>
            <a:pPr marR="5080" lvl="3" indent="-342900">
              <a:lnSpc>
                <a:spcPct val="100000"/>
              </a:lnSpc>
              <a:spcBef>
                <a:spcPts val="600"/>
              </a:spcBef>
              <a:buClr>
                <a:srgbClr val="1A81EA"/>
              </a:buClr>
              <a:buBlip>
                <a:blip r:embed="rId2"/>
              </a:buBlip>
              <a:tabLst>
                <a:tab pos="140970" algn="l"/>
              </a:tabLst>
              <a:defRPr/>
            </a:pPr>
            <a:r>
              <a:rPr lang="en-AU" sz="2000" b="1" dirty="0" err="1">
                <a:solidFill>
                  <a:schemeClr val="accent4"/>
                </a:solidFill>
                <a:latin typeface="Poppins"/>
              </a:rPr>
              <a:t>P</a:t>
            </a:r>
            <a:r>
              <a:rPr lang="en-AU" sz="2000" b="1" dirty="0" err="1">
                <a:solidFill>
                  <a:schemeClr val="tx2"/>
                </a:solidFill>
                <a:latin typeface="Poppins"/>
              </a:rPr>
              <a:t>oly</a:t>
            </a:r>
            <a:r>
              <a:rPr lang="en-AU" sz="2000" b="1" dirty="0" err="1">
                <a:solidFill>
                  <a:schemeClr val="accent4"/>
                </a:solidFill>
                <a:latin typeface="Poppins"/>
              </a:rPr>
              <a:t>T</a:t>
            </a:r>
            <a:r>
              <a:rPr lang="en-AU" sz="2000" b="1" dirty="0" err="1">
                <a:solidFill>
                  <a:schemeClr val="tx2"/>
                </a:solidFill>
                <a:latin typeface="Poppins"/>
              </a:rPr>
              <a:t>etra</a:t>
            </a:r>
            <a:r>
              <a:rPr lang="en-AU" sz="2000" b="1" dirty="0" err="1">
                <a:solidFill>
                  <a:schemeClr val="accent4"/>
                </a:solidFill>
                <a:latin typeface="Poppins"/>
              </a:rPr>
              <a:t>F</a:t>
            </a:r>
            <a:r>
              <a:rPr lang="en-AU" sz="2000" b="1" dirty="0" err="1">
                <a:solidFill>
                  <a:schemeClr val="tx2"/>
                </a:solidFill>
                <a:latin typeface="Poppins"/>
              </a:rPr>
              <a:t>luoro</a:t>
            </a:r>
            <a:r>
              <a:rPr lang="en-AU" sz="2000" b="1" dirty="0" err="1">
                <a:solidFill>
                  <a:schemeClr val="accent4"/>
                </a:solidFill>
                <a:latin typeface="Poppins"/>
              </a:rPr>
              <a:t>E</a:t>
            </a:r>
            <a:r>
              <a:rPr lang="en-AU" sz="2000" b="1" dirty="0" err="1">
                <a:solidFill>
                  <a:schemeClr val="tx2"/>
                </a:solidFill>
                <a:latin typeface="Poppins"/>
              </a:rPr>
              <a:t>thylene</a:t>
            </a:r>
            <a:r>
              <a:rPr lang="en-AU" sz="2000" b="1" dirty="0">
                <a:solidFill>
                  <a:schemeClr val="tx2"/>
                </a:solidFill>
                <a:latin typeface="Poppins"/>
              </a:rPr>
              <a:t> (</a:t>
            </a:r>
            <a:r>
              <a:rPr lang="en-AU" sz="2000" b="1" dirty="0">
                <a:solidFill>
                  <a:schemeClr val="accent4"/>
                </a:solidFill>
                <a:latin typeface="Poppins"/>
              </a:rPr>
              <a:t>PTFE</a:t>
            </a:r>
            <a:r>
              <a:rPr lang="en-AU" sz="2000" b="1" dirty="0">
                <a:solidFill>
                  <a:schemeClr val="tx2"/>
                </a:solidFill>
                <a:latin typeface="Poppins"/>
              </a:rPr>
              <a:t>)</a:t>
            </a:r>
          </a:p>
          <a:p>
            <a:endParaRPr lang="en-AU" dirty="0"/>
          </a:p>
        </p:txBody>
      </p:sp>
      <p:pic>
        <p:nvPicPr>
          <p:cNvPr id="12" name="Picture 11">
            <a:extLst>
              <a:ext uri="{FF2B5EF4-FFF2-40B4-BE49-F238E27FC236}">
                <a16:creationId xmlns:a16="http://schemas.microsoft.com/office/drawing/2014/main" id="{E341D5E6-D6B9-CD46-4E97-529FC6D98ABF}"/>
              </a:ext>
            </a:extLst>
          </p:cNvPr>
          <p:cNvPicPr>
            <a:picLocks noChangeAspect="1"/>
          </p:cNvPicPr>
          <p:nvPr/>
        </p:nvPicPr>
        <p:blipFill>
          <a:blip r:embed="rId3"/>
          <a:stretch>
            <a:fillRect/>
          </a:stretch>
        </p:blipFill>
        <p:spPr>
          <a:xfrm>
            <a:off x="1022932" y="2697534"/>
            <a:ext cx="3540755" cy="2443619"/>
          </a:xfrm>
          <a:prstGeom prst="rect">
            <a:avLst/>
          </a:prstGeom>
        </p:spPr>
      </p:pic>
      <p:pic>
        <p:nvPicPr>
          <p:cNvPr id="13" name="Picture 4" descr="Polytetrafluoroethylene Stock Illustrations – 42 Polytetrafluoroethylene  Stock Illustrations, Vectors &amp; Clipart - Dreamstime">
            <a:extLst>
              <a:ext uri="{FF2B5EF4-FFF2-40B4-BE49-F238E27FC236}">
                <a16:creationId xmlns:a16="http://schemas.microsoft.com/office/drawing/2014/main" id="{BA67BC62-95CE-6110-BC71-C35CB469B587}"/>
              </a:ext>
            </a:extLst>
          </p:cNvPr>
          <p:cNvPicPr>
            <a:picLocks noGrp="1" noChangeAspect="1" noChangeArrowheads="1"/>
          </p:cNvPicPr>
          <p:nvPr>
            <p:ph sz="quarter" idx="16"/>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t="23750" b="50964"/>
          <a:stretch/>
        </p:blipFill>
        <p:spPr bwMode="auto">
          <a:xfrm>
            <a:off x="660399" y="5190338"/>
            <a:ext cx="4265819" cy="11393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8">
            <a:extLst>
              <a:ext uri="{FF2B5EF4-FFF2-40B4-BE49-F238E27FC236}">
                <a16:creationId xmlns:a16="http://schemas.microsoft.com/office/drawing/2014/main" id="{034C0C03-1C84-A14A-B9DC-EEB0480D5585}"/>
              </a:ext>
            </a:extLst>
          </p:cNvPr>
          <p:cNvSpPr txBox="1">
            <a:spLocks/>
          </p:cNvSpPr>
          <p:nvPr/>
        </p:nvSpPr>
        <p:spPr>
          <a:xfrm>
            <a:off x="6697289" y="421200"/>
            <a:ext cx="5145513" cy="878400"/>
          </a:xfrm>
          <a:prstGeom prst="rect">
            <a:avLst/>
          </a:prstGeom>
        </p:spPr>
        <p:txBody>
          <a:bodyPr vert="horz" lIns="0" tIns="72000" rIns="0" bIns="0" rtlCol="0" anchor="t">
            <a:noAutofit/>
          </a:bodyPr>
          <a:lstStyle>
            <a:lvl1pPr algn="l" defTabSz="1218804" rtl="0" eaLnBrk="1" latinLnBrk="0" hangingPunct="1">
              <a:lnSpc>
                <a:spcPts val="3600"/>
              </a:lnSpc>
              <a:spcBef>
                <a:spcPts val="0"/>
              </a:spcBef>
              <a:buNone/>
              <a:defRPr sz="3200" b="0" kern="1200" baseline="0">
                <a:solidFill>
                  <a:srgbClr val="2E3A3C"/>
                </a:solidFill>
                <a:latin typeface="+mj-lt"/>
                <a:ea typeface="+mj-ea"/>
                <a:cs typeface="Arial" pitchFamily="34" charset="0"/>
              </a:defRPr>
            </a:lvl1pPr>
          </a:lstStyle>
          <a:p>
            <a:r>
              <a:rPr lang="en-GB" dirty="0"/>
              <a:t>Other examples of PFAS</a:t>
            </a:r>
          </a:p>
        </p:txBody>
      </p:sp>
      <p:pic>
        <p:nvPicPr>
          <p:cNvPr id="4" name="Picture 3" descr="A black background with black lines&#10;&#10;Description automatically generated">
            <a:extLst>
              <a:ext uri="{FF2B5EF4-FFF2-40B4-BE49-F238E27FC236}">
                <a16:creationId xmlns:a16="http://schemas.microsoft.com/office/drawing/2014/main" id="{2277F062-9F83-267C-B567-96D58B4B0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925" y="1131887"/>
            <a:ext cx="2651125" cy="847225"/>
          </a:xfrm>
          <a:prstGeom prst="rect">
            <a:avLst/>
          </a:prstGeom>
        </p:spPr>
      </p:pic>
      <p:sp>
        <p:nvSpPr>
          <p:cNvPr id="6" name="TextBox 5">
            <a:extLst>
              <a:ext uri="{FF2B5EF4-FFF2-40B4-BE49-F238E27FC236}">
                <a16:creationId xmlns:a16="http://schemas.microsoft.com/office/drawing/2014/main" id="{E00E49B5-83B2-69FC-6113-1A777B6B280C}"/>
              </a:ext>
            </a:extLst>
          </p:cNvPr>
          <p:cNvSpPr txBox="1"/>
          <p:nvPr/>
        </p:nvSpPr>
        <p:spPr>
          <a:xfrm>
            <a:off x="6743334" y="2046380"/>
            <a:ext cx="4474302" cy="369332"/>
          </a:xfrm>
          <a:prstGeom prst="rect">
            <a:avLst/>
          </a:prstGeom>
          <a:noFill/>
        </p:spPr>
        <p:txBody>
          <a:bodyPr wrap="none" rtlCol="0">
            <a:spAutoFit/>
          </a:bodyPr>
          <a:lstStyle/>
          <a:p>
            <a:r>
              <a:rPr lang="en-US" sz="1800" b="1" dirty="0">
                <a:solidFill>
                  <a:schemeClr val="accent4"/>
                </a:solidFill>
                <a:latin typeface="Poppins"/>
                <a:cs typeface="Arial" pitchFamily="34" charset="0"/>
              </a:rPr>
              <a:t>6:2</a:t>
            </a:r>
            <a:r>
              <a:rPr lang="en-US" sz="1800" dirty="0">
                <a:solidFill>
                  <a:prstClr val="black"/>
                </a:solidFill>
                <a:latin typeface="Calibri"/>
              </a:rPr>
              <a:t> </a:t>
            </a:r>
            <a:r>
              <a:rPr lang="en-US" sz="1800" b="1" dirty="0">
                <a:solidFill>
                  <a:schemeClr val="accent4"/>
                </a:solidFill>
                <a:latin typeface="Poppins"/>
                <a:cs typeface="Arial" pitchFamily="34" charset="0"/>
              </a:rPr>
              <a:t>F</a:t>
            </a:r>
            <a:r>
              <a:rPr lang="en-US" sz="1800" b="1" dirty="0">
                <a:solidFill>
                  <a:schemeClr val="tx2"/>
                </a:solidFill>
                <a:latin typeface="Poppins"/>
                <a:cs typeface="Arial" pitchFamily="34" charset="0"/>
              </a:rPr>
              <a:t>luoro</a:t>
            </a:r>
            <a:r>
              <a:rPr lang="en-US" sz="1800" b="1" dirty="0">
                <a:solidFill>
                  <a:schemeClr val="accent4"/>
                </a:solidFill>
                <a:latin typeface="Poppins"/>
                <a:cs typeface="Arial" pitchFamily="34" charset="0"/>
              </a:rPr>
              <a:t>t</a:t>
            </a:r>
            <a:r>
              <a:rPr lang="en-US" sz="1800" b="1" dirty="0">
                <a:solidFill>
                  <a:schemeClr val="tx2"/>
                </a:solidFill>
                <a:latin typeface="Poppins"/>
                <a:cs typeface="Arial" pitchFamily="34" charset="0"/>
              </a:rPr>
              <a:t>elomer </a:t>
            </a:r>
            <a:r>
              <a:rPr lang="en-US" sz="1800" b="1" dirty="0">
                <a:solidFill>
                  <a:schemeClr val="accent4"/>
                </a:solidFill>
                <a:latin typeface="Poppins"/>
                <a:cs typeface="Arial" pitchFamily="34" charset="0"/>
              </a:rPr>
              <a:t>alcohol</a:t>
            </a:r>
            <a:r>
              <a:rPr lang="en-US" sz="1800" dirty="0">
                <a:solidFill>
                  <a:prstClr val="black"/>
                </a:solidFill>
                <a:latin typeface="Calibri"/>
              </a:rPr>
              <a:t> </a:t>
            </a:r>
            <a:r>
              <a:rPr lang="en-US" sz="1800" b="1" dirty="0">
                <a:solidFill>
                  <a:schemeClr val="tx2"/>
                </a:solidFill>
                <a:latin typeface="Poppins"/>
                <a:cs typeface="Arial" pitchFamily="34" charset="0"/>
              </a:rPr>
              <a:t>(</a:t>
            </a:r>
            <a:r>
              <a:rPr lang="en-US" sz="1800" b="1" dirty="0">
                <a:solidFill>
                  <a:schemeClr val="accent4"/>
                </a:solidFill>
                <a:latin typeface="Poppins"/>
                <a:cs typeface="Arial" pitchFamily="34" charset="0"/>
              </a:rPr>
              <a:t>6:2 FTOH</a:t>
            </a:r>
            <a:r>
              <a:rPr lang="en-US" sz="1800" b="1" dirty="0">
                <a:solidFill>
                  <a:schemeClr val="tx2"/>
                </a:solidFill>
                <a:latin typeface="Poppins"/>
                <a:cs typeface="Arial" pitchFamily="34" charset="0"/>
              </a:rPr>
              <a:t>)</a:t>
            </a:r>
            <a:endParaRPr lang="en-AU" sz="1800" b="1" dirty="0">
              <a:solidFill>
                <a:schemeClr val="tx2"/>
              </a:solidFill>
              <a:latin typeface="Poppins"/>
              <a:cs typeface="Arial" pitchFamily="34" charset="0"/>
            </a:endParaRP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5D7B3C4-3E78-0EFE-83D4-B334656DD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8293" y="2919972"/>
            <a:ext cx="3004386" cy="901316"/>
          </a:xfrm>
          <a:prstGeom prst="rect">
            <a:avLst/>
          </a:prstGeom>
        </p:spPr>
      </p:pic>
      <p:sp>
        <p:nvSpPr>
          <p:cNvPr id="8" name="TextBox 7">
            <a:extLst>
              <a:ext uri="{FF2B5EF4-FFF2-40B4-BE49-F238E27FC236}">
                <a16:creationId xmlns:a16="http://schemas.microsoft.com/office/drawing/2014/main" id="{41E59022-F462-854B-5E9A-4C20D86865B4}"/>
              </a:ext>
            </a:extLst>
          </p:cNvPr>
          <p:cNvSpPr txBox="1"/>
          <p:nvPr/>
        </p:nvSpPr>
        <p:spPr>
          <a:xfrm>
            <a:off x="6494868" y="3888556"/>
            <a:ext cx="4929555" cy="369332"/>
          </a:xfrm>
          <a:prstGeom prst="rect">
            <a:avLst/>
          </a:prstGeom>
          <a:noFill/>
        </p:spPr>
        <p:txBody>
          <a:bodyPr wrap="none" rtlCol="0">
            <a:spAutoFit/>
          </a:bodyPr>
          <a:lstStyle/>
          <a:p>
            <a:r>
              <a:rPr lang="en-AU" sz="1800" b="1" dirty="0">
                <a:solidFill>
                  <a:schemeClr val="accent4"/>
                </a:solidFill>
                <a:latin typeface="Poppins"/>
                <a:cs typeface="Arial" pitchFamily="34" charset="0"/>
              </a:rPr>
              <a:t>6:2 </a:t>
            </a:r>
            <a:r>
              <a:rPr lang="en-AU" sz="1800" b="1" dirty="0" err="1">
                <a:solidFill>
                  <a:schemeClr val="accent4"/>
                </a:solidFill>
                <a:latin typeface="Poppins"/>
                <a:cs typeface="Arial" pitchFamily="34" charset="0"/>
              </a:rPr>
              <a:t>F</a:t>
            </a:r>
            <a:r>
              <a:rPr lang="en-AU" sz="1800" b="1" dirty="0" err="1">
                <a:solidFill>
                  <a:schemeClr val="tx2"/>
                </a:solidFill>
                <a:latin typeface="Poppins"/>
                <a:cs typeface="Arial" pitchFamily="34" charset="0"/>
              </a:rPr>
              <a:t>luoro</a:t>
            </a:r>
            <a:r>
              <a:rPr lang="en-AU" sz="1800" b="1" dirty="0" err="1">
                <a:solidFill>
                  <a:schemeClr val="accent4"/>
                </a:solidFill>
                <a:latin typeface="Poppins"/>
                <a:cs typeface="Arial" pitchFamily="34" charset="0"/>
              </a:rPr>
              <a:t>t</a:t>
            </a:r>
            <a:r>
              <a:rPr lang="en-AU" sz="1800" b="1" dirty="0" err="1">
                <a:solidFill>
                  <a:schemeClr val="tx2"/>
                </a:solidFill>
                <a:latin typeface="Poppins"/>
                <a:cs typeface="Arial" pitchFamily="34" charset="0"/>
              </a:rPr>
              <a:t>elomer</a:t>
            </a:r>
            <a:r>
              <a:rPr lang="en-AU" sz="1800" b="1" dirty="0" err="1">
                <a:solidFill>
                  <a:schemeClr val="accent4"/>
                </a:solidFill>
                <a:latin typeface="Poppins"/>
                <a:cs typeface="Arial" pitchFamily="34" charset="0"/>
              </a:rPr>
              <a:t>s</a:t>
            </a:r>
            <a:r>
              <a:rPr lang="en-AU" sz="1800" b="1" dirty="0" err="1">
                <a:solidFill>
                  <a:schemeClr val="tx2"/>
                </a:solidFill>
                <a:latin typeface="Poppins"/>
                <a:cs typeface="Arial" pitchFamily="34" charset="0"/>
              </a:rPr>
              <a:t>ulfonic</a:t>
            </a:r>
            <a:r>
              <a:rPr lang="en-AU" sz="1800" b="1" dirty="0">
                <a:solidFill>
                  <a:schemeClr val="tx2"/>
                </a:solidFill>
                <a:latin typeface="Poppins"/>
                <a:cs typeface="Arial" pitchFamily="34" charset="0"/>
              </a:rPr>
              <a:t> acid (</a:t>
            </a:r>
            <a:r>
              <a:rPr lang="en-AU" sz="1800" b="1" dirty="0">
                <a:solidFill>
                  <a:schemeClr val="accent4"/>
                </a:solidFill>
                <a:latin typeface="Poppins"/>
                <a:cs typeface="Arial" pitchFamily="34" charset="0"/>
              </a:rPr>
              <a:t>6:2 FTS</a:t>
            </a:r>
            <a:r>
              <a:rPr lang="en-AU" sz="1800" b="1" dirty="0">
                <a:solidFill>
                  <a:schemeClr val="tx2"/>
                </a:solidFill>
                <a:latin typeface="Poppins"/>
                <a:cs typeface="Arial" pitchFamily="34" charset="0"/>
              </a:rPr>
              <a:t>)</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1A18495F-B5F2-8152-663E-C8B137BE28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5285" y="4668009"/>
            <a:ext cx="1930400" cy="1086815"/>
          </a:xfrm>
          <a:prstGeom prst="rect">
            <a:avLst/>
          </a:prstGeom>
        </p:spPr>
      </p:pic>
      <p:sp>
        <p:nvSpPr>
          <p:cNvPr id="14" name="TextBox 13">
            <a:extLst>
              <a:ext uri="{FF2B5EF4-FFF2-40B4-BE49-F238E27FC236}">
                <a16:creationId xmlns:a16="http://schemas.microsoft.com/office/drawing/2014/main" id="{E78CD8DF-AE2D-D274-25DC-C54F0C4862F6}"/>
              </a:ext>
            </a:extLst>
          </p:cNvPr>
          <p:cNvSpPr txBox="1"/>
          <p:nvPr/>
        </p:nvSpPr>
        <p:spPr>
          <a:xfrm>
            <a:off x="6295294" y="5736004"/>
            <a:ext cx="5370381" cy="677108"/>
          </a:xfrm>
          <a:prstGeom prst="rect">
            <a:avLst/>
          </a:prstGeom>
          <a:noFill/>
        </p:spPr>
        <p:txBody>
          <a:bodyPr wrap="none" rtlCol="0">
            <a:spAutoFit/>
          </a:bodyPr>
          <a:lstStyle/>
          <a:p>
            <a:pPr algn="ctr"/>
            <a:r>
              <a:rPr lang="en-AU" sz="1800" b="1" dirty="0">
                <a:solidFill>
                  <a:schemeClr val="tx2"/>
                </a:solidFill>
                <a:latin typeface="Poppins"/>
                <a:cs typeface="Arial" pitchFamily="34" charset="0"/>
              </a:rPr>
              <a:t>2,3,3,3-tetrafluoro-2-(</a:t>
            </a:r>
            <a:r>
              <a:rPr lang="en-AU" sz="1800" b="1" dirty="0" err="1">
                <a:solidFill>
                  <a:schemeClr val="tx2"/>
                </a:solidFill>
                <a:latin typeface="Poppins"/>
                <a:cs typeface="Arial" pitchFamily="34" charset="0"/>
              </a:rPr>
              <a:t>heptafluoropropoxy</a:t>
            </a:r>
            <a:r>
              <a:rPr lang="en-AU" sz="1800" b="1" dirty="0">
                <a:solidFill>
                  <a:schemeClr val="tx2"/>
                </a:solidFill>
                <a:latin typeface="Poppins"/>
                <a:cs typeface="Arial" pitchFamily="34" charset="0"/>
              </a:rPr>
              <a:t>)</a:t>
            </a:r>
          </a:p>
          <a:p>
            <a:pPr algn="ctr"/>
            <a:r>
              <a:rPr lang="en-AU" sz="1800" b="1" dirty="0">
                <a:solidFill>
                  <a:schemeClr val="tx2"/>
                </a:solidFill>
                <a:latin typeface="Poppins"/>
                <a:cs typeface="Arial" pitchFamily="34" charset="0"/>
              </a:rPr>
              <a:t>-propanoate (</a:t>
            </a:r>
            <a:r>
              <a:rPr lang="en-AU" sz="2000" b="1" dirty="0" err="1">
                <a:solidFill>
                  <a:schemeClr val="accent4"/>
                </a:solidFill>
                <a:latin typeface="Poppins"/>
                <a:cs typeface="Arial" pitchFamily="34" charset="0"/>
              </a:rPr>
              <a:t>GenX</a:t>
            </a:r>
            <a:r>
              <a:rPr lang="en-AU" sz="1800" b="1" dirty="0">
                <a:solidFill>
                  <a:schemeClr val="tx2"/>
                </a:solidFill>
                <a:latin typeface="Poppins"/>
                <a:cs typeface="Arial" pitchFamily="34" charset="0"/>
              </a:rPr>
              <a:t>)</a:t>
            </a:r>
          </a:p>
        </p:txBody>
      </p:sp>
    </p:spTree>
    <p:extLst>
      <p:ext uri="{BB962C8B-B14F-4D97-AF65-F5344CB8AC3E}">
        <p14:creationId xmlns:p14="http://schemas.microsoft.com/office/powerpoint/2010/main" val="2826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136622-BBD0-4C4B-BA45-01B16B21D885}"/>
              </a:ext>
            </a:extLst>
          </p:cNvPr>
          <p:cNvSpPr>
            <a:spLocks noGrp="1"/>
          </p:cNvSpPr>
          <p:nvPr>
            <p:ph type="title"/>
          </p:nvPr>
        </p:nvSpPr>
        <p:spPr/>
        <p:txBody>
          <a:bodyPr/>
          <a:lstStyle/>
          <a:p>
            <a:r>
              <a:rPr lang="en-US" dirty="0"/>
              <a:t>Thousands of Chemicals</a:t>
            </a:r>
            <a:br>
              <a:rPr lang="en-AU" dirty="0"/>
            </a:br>
            <a:endParaRPr lang="en-AU" dirty="0"/>
          </a:p>
        </p:txBody>
      </p:sp>
      <p:sp>
        <p:nvSpPr>
          <p:cNvPr id="8" name="Text Placeholder 7">
            <a:extLst>
              <a:ext uri="{FF2B5EF4-FFF2-40B4-BE49-F238E27FC236}">
                <a16:creationId xmlns:a16="http://schemas.microsoft.com/office/drawing/2014/main" id="{CD0987A2-623E-9B2D-9C2E-01ADC3553A75}"/>
              </a:ext>
            </a:extLst>
          </p:cNvPr>
          <p:cNvSpPr>
            <a:spLocks noGrp="1"/>
          </p:cNvSpPr>
          <p:nvPr>
            <p:ph type="body" sz="quarter" idx="12"/>
          </p:nvPr>
        </p:nvSpPr>
        <p:spPr/>
        <p:txBody>
          <a:bodyPr/>
          <a:lstStyle/>
          <a:p>
            <a:r>
              <a:rPr lang="en-US" dirty="0"/>
              <a:t>More Than Just PFOA and PFOS</a:t>
            </a:r>
            <a:endParaRPr lang="en-AU" dirty="0"/>
          </a:p>
        </p:txBody>
      </p:sp>
      <p:sp>
        <p:nvSpPr>
          <p:cNvPr id="2" name="Slide Number Placeholder 1">
            <a:extLst>
              <a:ext uri="{FF2B5EF4-FFF2-40B4-BE49-F238E27FC236}">
                <a16:creationId xmlns:a16="http://schemas.microsoft.com/office/drawing/2014/main" id="{DCE1C99C-8C2D-7CF1-B874-91886B271A36}"/>
              </a:ext>
            </a:extLst>
          </p:cNvPr>
          <p:cNvSpPr>
            <a:spLocks noGrp="1"/>
          </p:cNvSpPr>
          <p:nvPr>
            <p:ph type="sldNum" sz="quarter" idx="11"/>
          </p:nvPr>
        </p:nvSpPr>
        <p:spPr/>
        <p:txBody>
          <a:bodyPr/>
          <a:lstStyle/>
          <a:p>
            <a:fld id="{CE1B70CE-F4BC-4B6F-A663-B479B5E51611}" type="slidenum">
              <a:rPr lang="en-AU" noProof="0" smtClean="0"/>
              <a:pPr/>
              <a:t>7</a:t>
            </a:fld>
            <a:endParaRPr lang="en-AU" noProof="0"/>
          </a:p>
        </p:txBody>
      </p:sp>
      <p:pic>
        <p:nvPicPr>
          <p:cNvPr id="19" name="Picture 2" descr="Toxics | Free Full-Text | A Review: Per- and Polyfluoroalkyl  Substances&amp;mdash;Biological Degradation">
            <a:extLst>
              <a:ext uri="{FF2B5EF4-FFF2-40B4-BE49-F238E27FC236}">
                <a16:creationId xmlns:a16="http://schemas.microsoft.com/office/drawing/2014/main" id="{C7EADD1D-2AC7-AB8B-5E67-B8B87A25BE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51757" y="1609874"/>
            <a:ext cx="7173097" cy="5129326"/>
          </a:xfrm>
          <a:prstGeom prst="rect">
            <a:avLst/>
          </a:prstGeom>
          <a:solidFill>
            <a:srgbClr val="FFFFFF"/>
          </a:solidFill>
        </p:spPr>
      </p:pic>
      <p:sp>
        <p:nvSpPr>
          <p:cNvPr id="3" name="Footer Placeholder 2">
            <a:extLst>
              <a:ext uri="{FF2B5EF4-FFF2-40B4-BE49-F238E27FC236}">
                <a16:creationId xmlns:a16="http://schemas.microsoft.com/office/drawing/2014/main" id="{F0BFDF1C-7040-59A8-849C-E30CEE567F7C}"/>
              </a:ext>
            </a:extLst>
          </p:cNvPr>
          <p:cNvSpPr>
            <a:spLocks noGrp="1"/>
          </p:cNvSpPr>
          <p:nvPr>
            <p:ph type="ftr" sz="quarter" idx="13"/>
          </p:nvPr>
        </p:nvSpPr>
        <p:spPr/>
        <p:txBody>
          <a:bodyPr/>
          <a:lstStyle/>
          <a:p>
            <a:r>
              <a:rPr lang="en-GB"/>
              <a:t>SciDev | IChemE Webinar </a:t>
            </a:r>
            <a:endParaRPr lang="en-AU" dirty="0"/>
          </a:p>
        </p:txBody>
      </p:sp>
    </p:spTree>
    <p:extLst>
      <p:ext uri="{BB962C8B-B14F-4D97-AF65-F5344CB8AC3E}">
        <p14:creationId xmlns:p14="http://schemas.microsoft.com/office/powerpoint/2010/main" val="1713796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74EB9A-B12D-3312-6877-7F925EA19375}"/>
              </a:ext>
            </a:extLst>
          </p:cNvPr>
          <p:cNvSpPr>
            <a:spLocks noGrp="1"/>
          </p:cNvSpPr>
          <p:nvPr>
            <p:ph type="sldNum" sz="quarter" idx="12"/>
          </p:nvPr>
        </p:nvSpPr>
        <p:spPr/>
        <p:txBody>
          <a:bodyPr/>
          <a:lstStyle/>
          <a:p>
            <a:fld id="{CE1B70CE-F4BC-4B6F-A663-B479B5E51611}" type="slidenum">
              <a:rPr lang="en-AU" noProof="0" smtClean="0"/>
              <a:pPr/>
              <a:t>8</a:t>
            </a:fld>
            <a:endParaRPr lang="en-AU" noProof="0"/>
          </a:p>
        </p:txBody>
      </p:sp>
      <p:sp>
        <p:nvSpPr>
          <p:cNvPr id="3" name="Title 2">
            <a:extLst>
              <a:ext uri="{FF2B5EF4-FFF2-40B4-BE49-F238E27FC236}">
                <a16:creationId xmlns:a16="http://schemas.microsoft.com/office/drawing/2014/main" id="{859AC5FC-4D6F-C39C-B600-C7298EB5300C}"/>
              </a:ext>
            </a:extLst>
          </p:cNvPr>
          <p:cNvSpPr>
            <a:spLocks noGrp="1"/>
          </p:cNvSpPr>
          <p:nvPr>
            <p:ph type="title"/>
          </p:nvPr>
        </p:nvSpPr>
        <p:spPr/>
        <p:txBody>
          <a:bodyPr/>
          <a:lstStyle/>
          <a:p>
            <a:r>
              <a:rPr lang="en-AU" dirty="0"/>
              <a:t>Challenges</a:t>
            </a:r>
            <a:br>
              <a:rPr lang="en-AU" dirty="0"/>
            </a:br>
            <a:endParaRPr lang="en-AU" dirty="0"/>
          </a:p>
        </p:txBody>
      </p:sp>
      <p:sp>
        <p:nvSpPr>
          <p:cNvPr id="4" name="Footer Placeholder 3">
            <a:extLst>
              <a:ext uri="{FF2B5EF4-FFF2-40B4-BE49-F238E27FC236}">
                <a16:creationId xmlns:a16="http://schemas.microsoft.com/office/drawing/2014/main" id="{0D160297-48B9-EA7C-ADBB-16C2E7A299E2}"/>
              </a:ext>
            </a:extLst>
          </p:cNvPr>
          <p:cNvSpPr>
            <a:spLocks noGrp="1"/>
          </p:cNvSpPr>
          <p:nvPr>
            <p:ph type="ftr" sz="quarter" idx="13"/>
          </p:nvPr>
        </p:nvSpPr>
        <p:spPr/>
        <p:txBody>
          <a:bodyPr/>
          <a:lstStyle/>
          <a:p>
            <a:r>
              <a:rPr lang="en-GB"/>
              <a:t>SciDev | IChemE Webinar </a:t>
            </a:r>
            <a:endParaRPr lang="en-AU"/>
          </a:p>
        </p:txBody>
      </p:sp>
      <p:pic>
        <p:nvPicPr>
          <p:cNvPr id="5" name="Picture 4">
            <a:extLst>
              <a:ext uri="{FF2B5EF4-FFF2-40B4-BE49-F238E27FC236}">
                <a16:creationId xmlns:a16="http://schemas.microsoft.com/office/drawing/2014/main" id="{A8E87FD6-6FED-3E03-FB08-CBB6103AA915}"/>
              </a:ext>
            </a:extLst>
          </p:cNvPr>
          <p:cNvPicPr>
            <a:picLocks noChangeAspect="1"/>
          </p:cNvPicPr>
          <p:nvPr/>
        </p:nvPicPr>
        <p:blipFill>
          <a:blip r:embed="rId2"/>
          <a:stretch>
            <a:fillRect/>
          </a:stretch>
        </p:blipFill>
        <p:spPr>
          <a:xfrm>
            <a:off x="7725790" y="795647"/>
            <a:ext cx="3764632" cy="2916556"/>
          </a:xfrm>
          <a:prstGeom prst="rect">
            <a:avLst/>
          </a:prstGeom>
        </p:spPr>
      </p:pic>
      <p:pic>
        <p:nvPicPr>
          <p:cNvPr id="6" name="Picture 5">
            <a:extLst>
              <a:ext uri="{FF2B5EF4-FFF2-40B4-BE49-F238E27FC236}">
                <a16:creationId xmlns:a16="http://schemas.microsoft.com/office/drawing/2014/main" id="{C216433F-F3C9-00C8-A03A-467BA4E02233}"/>
              </a:ext>
            </a:extLst>
          </p:cNvPr>
          <p:cNvPicPr>
            <a:picLocks noChangeAspect="1"/>
          </p:cNvPicPr>
          <p:nvPr/>
        </p:nvPicPr>
        <p:blipFill>
          <a:blip r:embed="rId3"/>
          <a:stretch>
            <a:fillRect/>
          </a:stretch>
        </p:blipFill>
        <p:spPr>
          <a:xfrm>
            <a:off x="74179" y="1595114"/>
            <a:ext cx="7570791" cy="4234179"/>
          </a:xfrm>
          <a:prstGeom prst="rect">
            <a:avLst/>
          </a:prstGeom>
        </p:spPr>
      </p:pic>
      <p:pic>
        <p:nvPicPr>
          <p:cNvPr id="7" name="Picture 6">
            <a:extLst>
              <a:ext uri="{FF2B5EF4-FFF2-40B4-BE49-F238E27FC236}">
                <a16:creationId xmlns:a16="http://schemas.microsoft.com/office/drawing/2014/main" id="{158BDAED-F83C-7ADC-58E1-DABF30A4E97B}"/>
              </a:ext>
            </a:extLst>
          </p:cNvPr>
          <p:cNvPicPr>
            <a:picLocks noChangeAspect="1"/>
          </p:cNvPicPr>
          <p:nvPr/>
        </p:nvPicPr>
        <p:blipFill>
          <a:blip r:embed="rId4"/>
          <a:stretch>
            <a:fillRect/>
          </a:stretch>
        </p:blipFill>
        <p:spPr>
          <a:xfrm>
            <a:off x="7725790" y="3812564"/>
            <a:ext cx="3764632" cy="2522017"/>
          </a:xfrm>
          <a:prstGeom prst="rect">
            <a:avLst/>
          </a:prstGeom>
        </p:spPr>
      </p:pic>
    </p:spTree>
    <p:extLst>
      <p:ext uri="{BB962C8B-B14F-4D97-AF65-F5344CB8AC3E}">
        <p14:creationId xmlns:p14="http://schemas.microsoft.com/office/powerpoint/2010/main" val="25028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E9E1F-4932-7678-5281-3BD003C9F810}"/>
              </a:ext>
            </a:extLst>
          </p:cNvPr>
          <p:cNvSpPr>
            <a:spLocks noGrp="1"/>
          </p:cNvSpPr>
          <p:nvPr>
            <p:ph type="sldNum" sz="quarter" idx="12"/>
          </p:nvPr>
        </p:nvSpPr>
        <p:spPr/>
        <p:txBody>
          <a:bodyPr/>
          <a:lstStyle/>
          <a:p>
            <a:fld id="{CE1B70CE-F4BC-4B6F-A663-B479B5E51611}" type="slidenum">
              <a:rPr lang="en-AU" noProof="0" smtClean="0"/>
              <a:pPr/>
              <a:t>9</a:t>
            </a:fld>
            <a:endParaRPr lang="en-AU" noProof="0"/>
          </a:p>
        </p:txBody>
      </p:sp>
      <p:sp>
        <p:nvSpPr>
          <p:cNvPr id="3" name="Title 2">
            <a:extLst>
              <a:ext uri="{FF2B5EF4-FFF2-40B4-BE49-F238E27FC236}">
                <a16:creationId xmlns:a16="http://schemas.microsoft.com/office/drawing/2014/main" id="{ADA274B8-A147-3DD5-A505-792146B60D13}"/>
              </a:ext>
            </a:extLst>
          </p:cNvPr>
          <p:cNvSpPr>
            <a:spLocks noGrp="1"/>
          </p:cNvSpPr>
          <p:nvPr>
            <p:ph type="title"/>
          </p:nvPr>
        </p:nvSpPr>
        <p:spPr/>
        <p:txBody>
          <a:bodyPr/>
          <a:lstStyle/>
          <a:p>
            <a:r>
              <a:rPr lang="en-AU" dirty="0"/>
              <a:t>Short-chain PFAS</a:t>
            </a:r>
            <a:br>
              <a:rPr lang="en-AU" dirty="0"/>
            </a:br>
            <a:endParaRPr lang="en-AU" dirty="0"/>
          </a:p>
        </p:txBody>
      </p:sp>
      <p:sp>
        <p:nvSpPr>
          <p:cNvPr id="4" name="Footer Placeholder 3">
            <a:extLst>
              <a:ext uri="{FF2B5EF4-FFF2-40B4-BE49-F238E27FC236}">
                <a16:creationId xmlns:a16="http://schemas.microsoft.com/office/drawing/2014/main" id="{879242AB-D7D3-C84D-80CA-89C61BDA44AE}"/>
              </a:ext>
            </a:extLst>
          </p:cNvPr>
          <p:cNvSpPr>
            <a:spLocks noGrp="1"/>
          </p:cNvSpPr>
          <p:nvPr>
            <p:ph type="ftr" sz="quarter" idx="13"/>
          </p:nvPr>
        </p:nvSpPr>
        <p:spPr/>
        <p:txBody>
          <a:bodyPr/>
          <a:lstStyle/>
          <a:p>
            <a:r>
              <a:rPr lang="en-GB"/>
              <a:t>SciDev | IChemE Webinar </a:t>
            </a:r>
            <a:endParaRPr lang="en-AU"/>
          </a:p>
        </p:txBody>
      </p:sp>
      <p:pic>
        <p:nvPicPr>
          <p:cNvPr id="5" name="Picture 4">
            <a:extLst>
              <a:ext uri="{FF2B5EF4-FFF2-40B4-BE49-F238E27FC236}">
                <a16:creationId xmlns:a16="http://schemas.microsoft.com/office/drawing/2014/main" id="{C60F14C5-5F6B-FF55-50E7-6E306137E523}"/>
              </a:ext>
            </a:extLst>
          </p:cNvPr>
          <p:cNvPicPr>
            <a:picLocks noChangeAspect="1"/>
          </p:cNvPicPr>
          <p:nvPr/>
        </p:nvPicPr>
        <p:blipFill>
          <a:blip r:embed="rId2"/>
          <a:stretch>
            <a:fillRect/>
          </a:stretch>
        </p:blipFill>
        <p:spPr>
          <a:xfrm>
            <a:off x="2531040" y="1617543"/>
            <a:ext cx="6870787" cy="1298561"/>
          </a:xfrm>
          <a:prstGeom prst="rect">
            <a:avLst/>
          </a:prstGeom>
        </p:spPr>
      </p:pic>
      <p:pic>
        <p:nvPicPr>
          <p:cNvPr id="6" name="Picture 5">
            <a:extLst>
              <a:ext uri="{FF2B5EF4-FFF2-40B4-BE49-F238E27FC236}">
                <a16:creationId xmlns:a16="http://schemas.microsoft.com/office/drawing/2014/main" id="{72FDA911-8BB2-B2AA-DAF6-8B4B935BDAD4}"/>
              </a:ext>
            </a:extLst>
          </p:cNvPr>
          <p:cNvPicPr>
            <a:picLocks noChangeAspect="1"/>
          </p:cNvPicPr>
          <p:nvPr/>
        </p:nvPicPr>
        <p:blipFill>
          <a:blip r:embed="rId3"/>
          <a:stretch>
            <a:fillRect/>
          </a:stretch>
        </p:blipFill>
        <p:spPr>
          <a:xfrm>
            <a:off x="1016996" y="3061044"/>
            <a:ext cx="4330500" cy="2887000"/>
          </a:xfrm>
          <a:prstGeom prst="rect">
            <a:avLst/>
          </a:prstGeom>
        </p:spPr>
      </p:pic>
      <p:pic>
        <p:nvPicPr>
          <p:cNvPr id="7" name="Picture 6" descr="A diagram of a graph&#10;&#10;Description automatically generated">
            <a:extLst>
              <a:ext uri="{FF2B5EF4-FFF2-40B4-BE49-F238E27FC236}">
                <a16:creationId xmlns:a16="http://schemas.microsoft.com/office/drawing/2014/main" id="{3A046221-7A23-8F71-B3FB-104BDA7AF8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971"/>
          <a:stretch/>
        </p:blipFill>
        <p:spPr>
          <a:xfrm>
            <a:off x="6497864" y="2916104"/>
            <a:ext cx="4330499" cy="3443900"/>
          </a:xfrm>
          <a:prstGeom prst="rect">
            <a:avLst/>
          </a:prstGeom>
        </p:spPr>
      </p:pic>
      <p:sp>
        <p:nvSpPr>
          <p:cNvPr id="8" name="TextBox 7">
            <a:extLst>
              <a:ext uri="{FF2B5EF4-FFF2-40B4-BE49-F238E27FC236}">
                <a16:creationId xmlns:a16="http://schemas.microsoft.com/office/drawing/2014/main" id="{1CDFF058-2948-1EFB-1572-F873807E2EC2}"/>
              </a:ext>
            </a:extLst>
          </p:cNvPr>
          <p:cNvSpPr txBox="1"/>
          <p:nvPr/>
        </p:nvSpPr>
        <p:spPr>
          <a:xfrm>
            <a:off x="962300" y="5975356"/>
            <a:ext cx="4692503" cy="400110"/>
          </a:xfrm>
          <a:prstGeom prst="rect">
            <a:avLst/>
          </a:prstGeom>
          <a:noFill/>
        </p:spPr>
        <p:txBody>
          <a:bodyPr wrap="none" rtlCol="0">
            <a:spAutoFit/>
          </a:bodyPr>
          <a:lstStyle/>
          <a:p>
            <a:pPr algn="ctr"/>
            <a:r>
              <a:rPr lang="en-US" sz="2000" dirty="0">
                <a:solidFill>
                  <a:prstClr val="black"/>
                </a:solidFill>
                <a:latin typeface="Calibri"/>
              </a:rPr>
              <a:t>Isotherms of the sorption of different PFAS </a:t>
            </a:r>
            <a:endParaRPr lang="en-AU" sz="2000" dirty="0">
              <a:solidFill>
                <a:prstClr val="black"/>
              </a:solidFill>
              <a:latin typeface="Calibri"/>
            </a:endParaRPr>
          </a:p>
        </p:txBody>
      </p:sp>
    </p:spTree>
    <p:extLst>
      <p:ext uri="{BB962C8B-B14F-4D97-AF65-F5344CB8AC3E}">
        <p14:creationId xmlns:p14="http://schemas.microsoft.com/office/powerpoint/2010/main" val="4019095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CIDEV">
  <a:themeElements>
    <a:clrScheme name="SCIDEV Colours">
      <a:dk1>
        <a:sysClr val="windowText" lastClr="000000"/>
      </a:dk1>
      <a:lt1>
        <a:sysClr val="window" lastClr="FFFFFF"/>
      </a:lt1>
      <a:dk2>
        <a:srgbClr val="000000"/>
      </a:dk2>
      <a:lt2>
        <a:srgbClr val="241CDE"/>
      </a:lt2>
      <a:accent1>
        <a:srgbClr val="1A81EA"/>
      </a:accent1>
      <a:accent2>
        <a:srgbClr val="00AC85"/>
      </a:accent2>
      <a:accent3>
        <a:srgbClr val="19203E"/>
      </a:accent3>
      <a:accent4>
        <a:srgbClr val="2C92AD"/>
      </a:accent4>
      <a:accent5>
        <a:srgbClr val="353535"/>
      </a:accent5>
      <a:accent6>
        <a:srgbClr val="E8E8E8"/>
      </a:accent6>
      <a:hlink>
        <a:srgbClr val="1A81EA"/>
      </a:hlink>
      <a:folHlink>
        <a:srgbClr val="000000"/>
      </a:folHlink>
    </a:clrScheme>
    <a:fontScheme name="SCIDEV Fonts">
      <a:majorFont>
        <a:latin typeface="Poppins"/>
        <a:ea typeface=""/>
        <a:cs typeface=""/>
      </a:majorFont>
      <a:minorFont>
        <a:latin typeface="Poppin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Master_SCIDEV.potx" id="{CB3F9898-2473-4347-ACBA-C92F8D9E4C37}" vid="{6EAEB654-9AB2-41D6-8FD1-6C6E3B74E1B6}"/>
    </a:ext>
  </a:extLst>
</a:theme>
</file>

<file path=ppt/theme/theme10.xml><?xml version="1.0" encoding="utf-8"?>
<a:theme xmlns:a="http://schemas.openxmlformats.org/drawingml/2006/main" name="5_SCIDEV">
  <a:themeElements>
    <a:clrScheme name="SCIDEV Colours">
      <a:dk1>
        <a:sysClr val="windowText" lastClr="000000"/>
      </a:dk1>
      <a:lt1>
        <a:sysClr val="window" lastClr="FFFFFF"/>
      </a:lt1>
      <a:dk2>
        <a:srgbClr val="000000"/>
      </a:dk2>
      <a:lt2>
        <a:srgbClr val="241CDE"/>
      </a:lt2>
      <a:accent1>
        <a:srgbClr val="1A81EA"/>
      </a:accent1>
      <a:accent2>
        <a:srgbClr val="00AC85"/>
      </a:accent2>
      <a:accent3>
        <a:srgbClr val="19203E"/>
      </a:accent3>
      <a:accent4>
        <a:srgbClr val="2C92AD"/>
      </a:accent4>
      <a:accent5>
        <a:srgbClr val="353535"/>
      </a:accent5>
      <a:accent6>
        <a:srgbClr val="E8E8E8"/>
      </a:accent6>
      <a:hlink>
        <a:srgbClr val="1A81EA"/>
      </a:hlink>
      <a:folHlink>
        <a:srgbClr val="000000"/>
      </a:folHlink>
    </a:clrScheme>
    <a:fontScheme name="SCIDEV Fonts">
      <a:majorFont>
        <a:latin typeface="Poppins"/>
        <a:ea typeface=""/>
        <a:cs typeface=""/>
      </a:majorFont>
      <a:minorFont>
        <a:latin typeface="Poppin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Master_SCIDEV.potx" id="{CB3F9898-2473-4347-ACBA-C92F8D9E4C37}" vid="{6EAEB654-9AB2-41D6-8FD1-6C6E3B74E1B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IDEV">
  <a:themeElements>
    <a:clrScheme name="SCIDEV Colours">
      <a:dk1>
        <a:sysClr val="windowText" lastClr="000000"/>
      </a:dk1>
      <a:lt1>
        <a:sysClr val="window" lastClr="FFFFFF"/>
      </a:lt1>
      <a:dk2>
        <a:srgbClr val="000000"/>
      </a:dk2>
      <a:lt2>
        <a:srgbClr val="241CDE"/>
      </a:lt2>
      <a:accent1>
        <a:srgbClr val="1A81EA"/>
      </a:accent1>
      <a:accent2>
        <a:srgbClr val="00AC85"/>
      </a:accent2>
      <a:accent3>
        <a:srgbClr val="19203E"/>
      </a:accent3>
      <a:accent4>
        <a:srgbClr val="2C92AD"/>
      </a:accent4>
      <a:accent5>
        <a:srgbClr val="353535"/>
      </a:accent5>
      <a:accent6>
        <a:srgbClr val="E8E8E8"/>
      </a:accent6>
      <a:hlink>
        <a:srgbClr val="1A81EA"/>
      </a:hlink>
      <a:folHlink>
        <a:srgbClr val="000000"/>
      </a:folHlink>
    </a:clrScheme>
    <a:fontScheme name="SCIDEV Fonts">
      <a:majorFont>
        <a:latin typeface="Poppins"/>
        <a:ea typeface=""/>
        <a:cs typeface=""/>
      </a:majorFont>
      <a:minorFont>
        <a:latin typeface="Poppin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Master_SCIDEV.potx" id="{CB3F9898-2473-4347-ACBA-C92F8D9E4C37}" vid="{6EAEB654-9AB2-41D6-8FD1-6C6E3B74E1B6}"/>
    </a:ext>
  </a:extLst>
</a:theme>
</file>

<file path=ppt/theme/theme3.xml><?xml version="1.0" encoding="utf-8"?>
<a:theme xmlns:a="http://schemas.openxmlformats.org/drawingml/2006/main" name="2_SCIDEV">
  <a:themeElements>
    <a:clrScheme name="SCIDEV Colours">
      <a:dk1>
        <a:sysClr val="windowText" lastClr="000000"/>
      </a:dk1>
      <a:lt1>
        <a:sysClr val="window" lastClr="FFFFFF"/>
      </a:lt1>
      <a:dk2>
        <a:srgbClr val="000000"/>
      </a:dk2>
      <a:lt2>
        <a:srgbClr val="241CDE"/>
      </a:lt2>
      <a:accent1>
        <a:srgbClr val="1A81EA"/>
      </a:accent1>
      <a:accent2>
        <a:srgbClr val="00AC85"/>
      </a:accent2>
      <a:accent3>
        <a:srgbClr val="19203E"/>
      </a:accent3>
      <a:accent4>
        <a:srgbClr val="2C92AD"/>
      </a:accent4>
      <a:accent5>
        <a:srgbClr val="353535"/>
      </a:accent5>
      <a:accent6>
        <a:srgbClr val="E8E8E8"/>
      </a:accent6>
      <a:hlink>
        <a:srgbClr val="1A81EA"/>
      </a:hlink>
      <a:folHlink>
        <a:srgbClr val="000000"/>
      </a:folHlink>
    </a:clrScheme>
    <a:fontScheme name="SCIDEV Fonts">
      <a:majorFont>
        <a:latin typeface="Poppins"/>
        <a:ea typeface=""/>
        <a:cs typeface=""/>
      </a:majorFont>
      <a:minorFont>
        <a:latin typeface="Poppin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Master_SCIDEV.potx" id="{CB3F9898-2473-4347-ACBA-C92F8D9E4C37}" vid="{6EAEB654-9AB2-41D6-8FD1-6C6E3B74E1B6}"/>
    </a:ext>
  </a:extLst>
</a:theme>
</file>

<file path=ppt/theme/theme4.xml><?xml version="1.0" encoding="utf-8"?>
<a:theme xmlns:a="http://schemas.openxmlformats.org/drawingml/2006/main" name="Haldon Industries">
  <a:themeElements>
    <a:clrScheme name="Haldon">
      <a:dk1>
        <a:sysClr val="windowText" lastClr="000000"/>
      </a:dk1>
      <a:lt1>
        <a:sysClr val="window" lastClr="FFFFFF"/>
      </a:lt1>
      <a:dk2>
        <a:srgbClr val="000000"/>
      </a:dk2>
      <a:lt2>
        <a:srgbClr val="004E9C"/>
      </a:lt2>
      <a:accent1>
        <a:srgbClr val="004E9C"/>
      </a:accent1>
      <a:accent2>
        <a:srgbClr val="289B5C"/>
      </a:accent2>
      <a:accent3>
        <a:srgbClr val="001A2A"/>
      </a:accent3>
      <a:accent4>
        <a:srgbClr val="00AD84"/>
      </a:accent4>
      <a:accent5>
        <a:srgbClr val="58595B"/>
      </a:accent5>
      <a:accent6>
        <a:srgbClr val="989797"/>
      </a:accent6>
      <a:hlink>
        <a:srgbClr val="004E9C"/>
      </a:hlink>
      <a:folHlink>
        <a:srgbClr val="000000"/>
      </a:folHlink>
    </a:clrScheme>
    <a:fontScheme name="Hald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 Presentation_[no instructions]_Cobranded" id="{57A6159F-3845-4903-A853-15D4D4F909C2}" vid="{630FAA24-FE69-4F94-B1F5-D6298F93A183}"/>
    </a:ext>
  </a:extLst>
</a:theme>
</file>

<file path=ppt/theme/theme5.xml><?xml version="1.0" encoding="utf-8"?>
<a:theme xmlns:a="http://schemas.openxmlformats.org/drawingml/2006/main" name="SciDevupdated">
  <a:themeElements>
    <a:clrScheme name="Haldon_Colours">
      <a:dk1>
        <a:sysClr val="windowText" lastClr="000000"/>
      </a:dk1>
      <a:lt1>
        <a:sysClr val="window" lastClr="FFFFFF"/>
      </a:lt1>
      <a:dk2>
        <a:srgbClr val="000000"/>
      </a:dk2>
      <a:lt2>
        <a:srgbClr val="004E9C"/>
      </a:lt2>
      <a:accent1>
        <a:srgbClr val="1A81EA"/>
      </a:accent1>
      <a:accent2>
        <a:srgbClr val="289B5C"/>
      </a:accent2>
      <a:accent3>
        <a:srgbClr val="001A2A"/>
      </a:accent3>
      <a:accent4>
        <a:srgbClr val="00AD84"/>
      </a:accent4>
      <a:accent5>
        <a:srgbClr val="58595B"/>
      </a:accent5>
      <a:accent6>
        <a:srgbClr val="989797"/>
      </a:accent6>
      <a:hlink>
        <a:srgbClr val="004E9C"/>
      </a:hlink>
      <a:folHlink>
        <a:srgbClr val="000000"/>
      </a:folHlink>
    </a:clrScheme>
    <a:fontScheme name="Hald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 Presentation_[with instructions]_Cobranded" id="{B4CA4750-57E0-4B78-AC2D-661E3F8D9F4F}" vid="{5D15A994-85DC-492E-A386-6C5FB1CBC2B1}"/>
    </a:ext>
  </a:extLst>
</a:theme>
</file>

<file path=ppt/theme/theme6.xml><?xml version="1.0" encoding="utf-8"?>
<a:theme xmlns:a="http://schemas.openxmlformats.org/drawingml/2006/main" name="2_Haldon Industries">
  <a:themeElements>
    <a:clrScheme name="Haldon">
      <a:dk1>
        <a:sysClr val="windowText" lastClr="000000"/>
      </a:dk1>
      <a:lt1>
        <a:sysClr val="window" lastClr="FFFFFF"/>
      </a:lt1>
      <a:dk2>
        <a:srgbClr val="000000"/>
      </a:dk2>
      <a:lt2>
        <a:srgbClr val="004E9C"/>
      </a:lt2>
      <a:accent1>
        <a:srgbClr val="004E9C"/>
      </a:accent1>
      <a:accent2>
        <a:srgbClr val="289B5C"/>
      </a:accent2>
      <a:accent3>
        <a:srgbClr val="001A2A"/>
      </a:accent3>
      <a:accent4>
        <a:srgbClr val="00AD84"/>
      </a:accent4>
      <a:accent5>
        <a:srgbClr val="58595B"/>
      </a:accent5>
      <a:accent6>
        <a:srgbClr val="989797"/>
      </a:accent6>
      <a:hlink>
        <a:srgbClr val="004E9C"/>
      </a:hlink>
      <a:folHlink>
        <a:srgbClr val="000000"/>
      </a:folHlink>
    </a:clrScheme>
    <a:fontScheme name="Hald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_Haldon.potx" id="{4267CC8C-1A73-40BB-BF29-6E0258AE470F}" vid="{C1DFDBE9-A53D-4C53-858A-643ED86CC711}"/>
    </a:ext>
  </a:extLst>
</a:theme>
</file>

<file path=ppt/theme/theme7.xml><?xml version="1.0" encoding="utf-8"?>
<a:theme xmlns:a="http://schemas.openxmlformats.org/drawingml/2006/main" name="3_Haldon Industries">
  <a:themeElements>
    <a:clrScheme name="Haldon">
      <a:dk1>
        <a:sysClr val="windowText" lastClr="000000"/>
      </a:dk1>
      <a:lt1>
        <a:sysClr val="window" lastClr="FFFFFF"/>
      </a:lt1>
      <a:dk2>
        <a:srgbClr val="000000"/>
      </a:dk2>
      <a:lt2>
        <a:srgbClr val="004E9C"/>
      </a:lt2>
      <a:accent1>
        <a:srgbClr val="004E9C"/>
      </a:accent1>
      <a:accent2>
        <a:srgbClr val="289B5C"/>
      </a:accent2>
      <a:accent3>
        <a:srgbClr val="001A2A"/>
      </a:accent3>
      <a:accent4>
        <a:srgbClr val="00AD84"/>
      </a:accent4>
      <a:accent5>
        <a:srgbClr val="58595B"/>
      </a:accent5>
      <a:accent6>
        <a:srgbClr val="989797"/>
      </a:accent6>
      <a:hlink>
        <a:srgbClr val="004E9C"/>
      </a:hlink>
      <a:folHlink>
        <a:srgbClr val="000000"/>
      </a:folHlink>
    </a:clrScheme>
    <a:fontScheme name="Hald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 Presentation_[no instructions]_Cobranded" id="{57A6159F-3845-4903-A853-15D4D4F909C2}" vid="{630FAA24-FE69-4F94-B1F5-D6298F93A183}"/>
    </a:ext>
  </a:extLst>
</a:theme>
</file>

<file path=ppt/theme/theme8.xml><?xml version="1.0" encoding="utf-8"?>
<a:theme xmlns:a="http://schemas.openxmlformats.org/drawingml/2006/main" name="3_SCIDEV">
  <a:themeElements>
    <a:clrScheme name="SCIDEV Colours">
      <a:dk1>
        <a:sysClr val="windowText" lastClr="000000"/>
      </a:dk1>
      <a:lt1>
        <a:sysClr val="window" lastClr="FFFFFF"/>
      </a:lt1>
      <a:dk2>
        <a:srgbClr val="000000"/>
      </a:dk2>
      <a:lt2>
        <a:srgbClr val="241CDE"/>
      </a:lt2>
      <a:accent1>
        <a:srgbClr val="1A81EA"/>
      </a:accent1>
      <a:accent2>
        <a:srgbClr val="00AC85"/>
      </a:accent2>
      <a:accent3>
        <a:srgbClr val="19203E"/>
      </a:accent3>
      <a:accent4>
        <a:srgbClr val="2C92AD"/>
      </a:accent4>
      <a:accent5>
        <a:srgbClr val="353535"/>
      </a:accent5>
      <a:accent6>
        <a:srgbClr val="E8E8E8"/>
      </a:accent6>
      <a:hlink>
        <a:srgbClr val="1A81EA"/>
      </a:hlink>
      <a:folHlink>
        <a:srgbClr val="000000"/>
      </a:folHlink>
    </a:clrScheme>
    <a:fontScheme name="SCIDEV Fonts">
      <a:majorFont>
        <a:latin typeface="Poppins"/>
        <a:ea typeface=""/>
        <a:cs typeface=""/>
      </a:majorFont>
      <a:minorFont>
        <a:latin typeface="Poppin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Master_SCIDEV.potx" id="{CB3F9898-2473-4347-ACBA-C92F8D9E4C37}" vid="{6EAEB654-9AB2-41D6-8FD1-6C6E3B74E1B6}"/>
    </a:ext>
  </a:extLst>
</a:theme>
</file>

<file path=ppt/theme/theme9.xml><?xml version="1.0" encoding="utf-8"?>
<a:theme xmlns:a="http://schemas.openxmlformats.org/drawingml/2006/main" name="4_SCIDEV">
  <a:themeElements>
    <a:clrScheme name="SCIDEV Colours">
      <a:dk1>
        <a:sysClr val="windowText" lastClr="000000"/>
      </a:dk1>
      <a:lt1>
        <a:sysClr val="window" lastClr="FFFFFF"/>
      </a:lt1>
      <a:dk2>
        <a:srgbClr val="000000"/>
      </a:dk2>
      <a:lt2>
        <a:srgbClr val="241CDE"/>
      </a:lt2>
      <a:accent1>
        <a:srgbClr val="1A81EA"/>
      </a:accent1>
      <a:accent2>
        <a:srgbClr val="00AC85"/>
      </a:accent2>
      <a:accent3>
        <a:srgbClr val="19203E"/>
      </a:accent3>
      <a:accent4>
        <a:srgbClr val="2C92AD"/>
      </a:accent4>
      <a:accent5>
        <a:srgbClr val="353535"/>
      </a:accent5>
      <a:accent6>
        <a:srgbClr val="E8E8E8"/>
      </a:accent6>
      <a:hlink>
        <a:srgbClr val="1A81EA"/>
      </a:hlink>
      <a:folHlink>
        <a:srgbClr val="000000"/>
      </a:folHlink>
    </a:clrScheme>
    <a:fontScheme name="SCIDEV Fonts">
      <a:majorFont>
        <a:latin typeface="Poppins"/>
        <a:ea typeface=""/>
        <a:cs typeface=""/>
      </a:majorFont>
      <a:minorFont>
        <a:latin typeface="Poppin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Master_SCIDEV.potx" id="{CB3F9898-2473-4347-ACBA-C92F8D9E4C37}" vid="{6EAEB654-9AB2-41D6-8FD1-6C6E3B74E1B6}"/>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27B31204331448572547552CB6879" ma:contentTypeVersion="11" ma:contentTypeDescription="Create a new document." ma:contentTypeScope="" ma:versionID="e64cb200b31f680cd122b191b23eaa6d">
  <xsd:schema xmlns:xsd="http://www.w3.org/2001/XMLSchema" xmlns:xs="http://www.w3.org/2001/XMLSchema" xmlns:p="http://schemas.microsoft.com/office/2006/metadata/properties" xmlns:ns2="8e497f97-c2f6-40c9-8d4a-0501e5d38e8d" xmlns:ns3="b8f3a595-6879-4fcf-b616-045e3673d02b" targetNamespace="http://schemas.microsoft.com/office/2006/metadata/properties" ma:root="true" ma:fieldsID="239d02576e46a815e99db95d7bbbe408" ns2:_="" ns3:_="">
    <xsd:import namespace="8e497f97-c2f6-40c9-8d4a-0501e5d38e8d"/>
    <xsd:import namespace="b8f3a595-6879-4fcf-b616-045e3673d02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97f97-c2f6-40c9-8d4a-0501e5d38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66921fe-4017-451f-be36-692af8ba859e"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f3a595-6879-4fcf-b616-045e3673d02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b251042-fd4d-4349-a8e2-931939ea7f81}" ma:internalName="TaxCatchAll" ma:showField="CatchAllData" ma:web="b8f3a595-6879-4fcf-b616-045e3673d0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8f3a595-6879-4fcf-b616-045e3673d02b" xsi:nil="true"/>
    <lcf76f155ced4ddcb4097134ff3c332f xmlns="8e497f97-c2f6-40c9-8d4a-0501e5d38e8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9180DC-9F64-468C-8377-0845F751590C}">
  <ds:schemaRefs>
    <ds:schemaRef ds:uri="8e497f97-c2f6-40c9-8d4a-0501e5d38e8d"/>
    <ds:schemaRef ds:uri="b8f3a595-6879-4fcf-b616-045e3673d0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7D52EA-C071-4ED5-9D91-1B4E2710BE65}">
  <ds:schemaRefs>
    <ds:schemaRef ds:uri="http://schemas.microsoft.com/office/infopath/2007/PartnerControls"/>
    <ds:schemaRef ds:uri="8e497f97-c2f6-40c9-8d4a-0501e5d38e8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b8f3a595-6879-4fcf-b616-045e3673d02b"/>
    <ds:schemaRef ds:uri="http://www.w3.org/XML/1998/namespace"/>
    <ds:schemaRef ds:uri="http://purl.org/dc/dcmitype/"/>
  </ds:schemaRefs>
</ds:datastoreItem>
</file>

<file path=customXml/itemProps3.xml><?xml version="1.0" encoding="utf-8"?>
<ds:datastoreItem xmlns:ds="http://schemas.openxmlformats.org/officeDocument/2006/customXml" ds:itemID="{0324E1E3-022E-46C9-966F-4726BF4DD2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Master_SCIDEV</Template>
  <TotalTime>1302</TotalTime>
  <Words>1754</Words>
  <Application>Microsoft Office PowerPoint</Application>
  <PresentationFormat>Widescreen</PresentationFormat>
  <Paragraphs>266</Paragraphs>
  <Slides>29</Slides>
  <Notes>5</Notes>
  <HiddenSlides>0</HiddenSlides>
  <MMClips>0</MMClips>
  <ScaleCrop>false</ScaleCrop>
  <HeadingPairs>
    <vt:vector size="8" baseType="variant">
      <vt:variant>
        <vt:lpstr>Fonts Used</vt:lpstr>
      </vt:variant>
      <vt:variant>
        <vt:i4>5</vt:i4>
      </vt:variant>
      <vt:variant>
        <vt:lpstr>Theme</vt:lpstr>
      </vt:variant>
      <vt:variant>
        <vt:i4>10</vt:i4>
      </vt:variant>
      <vt:variant>
        <vt:lpstr>Embedded OLE Servers</vt:lpstr>
      </vt:variant>
      <vt:variant>
        <vt:i4>1</vt:i4>
      </vt:variant>
      <vt:variant>
        <vt:lpstr>Slide Titles</vt:lpstr>
      </vt:variant>
      <vt:variant>
        <vt:i4>29</vt:i4>
      </vt:variant>
    </vt:vector>
  </HeadingPairs>
  <TitlesOfParts>
    <vt:vector size="45" baseType="lpstr">
      <vt:lpstr>Wingdings</vt:lpstr>
      <vt:lpstr>Courier New</vt:lpstr>
      <vt:lpstr>Arial</vt:lpstr>
      <vt:lpstr>Calibri</vt:lpstr>
      <vt:lpstr>Poppins</vt:lpstr>
      <vt:lpstr>SCIDEV</vt:lpstr>
      <vt:lpstr>1_SCIDEV</vt:lpstr>
      <vt:lpstr>2_SCIDEV</vt:lpstr>
      <vt:lpstr>Haldon Industries</vt:lpstr>
      <vt:lpstr>SciDevupdated</vt:lpstr>
      <vt:lpstr>2_Haldon Industries</vt:lpstr>
      <vt:lpstr>3_Haldon Industries</vt:lpstr>
      <vt:lpstr>3_SCIDEV</vt:lpstr>
      <vt:lpstr>4_SCIDEV</vt:lpstr>
      <vt:lpstr>5_SCIDEV</vt:lpstr>
      <vt:lpstr>think-cell Slide</vt:lpstr>
      <vt:lpstr>PFAS Remediation: Navigating Challenges, Exploring Technologies, and Envisioning the Future.</vt:lpstr>
      <vt:lpstr>SciDev  A leading provider of water treatment solutions and chemical services </vt:lpstr>
      <vt:lpstr>SciDev and PFAS </vt:lpstr>
      <vt:lpstr>Some NEWS from the last few days….</vt:lpstr>
      <vt:lpstr>Per- and Polyfluoroalkyl Substances (PFAS) </vt:lpstr>
      <vt:lpstr>Most Common PFAS</vt:lpstr>
      <vt:lpstr>Thousands of Chemicals </vt:lpstr>
      <vt:lpstr>Challenges </vt:lpstr>
      <vt:lpstr>Short-chain PFAS </vt:lpstr>
      <vt:lpstr>Treatment &amp; Degradation Technologies SWOT Analysis </vt:lpstr>
      <vt:lpstr>Effective PFAS Removal Techniques from Wastewater </vt:lpstr>
      <vt:lpstr>FluorofIX™</vt:lpstr>
      <vt:lpstr>Raw Water Characteristics</vt:lpstr>
      <vt:lpstr>Breakthrough Curves of Regulated Compounds in AU</vt:lpstr>
      <vt:lpstr>Short Chain Removal Performance: Filter Bank 2</vt:lpstr>
      <vt:lpstr>Short Chain Removal Performance: Filter Bank 2</vt:lpstr>
      <vt:lpstr>Regeneration </vt:lpstr>
      <vt:lpstr>RegenIX™</vt:lpstr>
      <vt:lpstr>Degredations | Destruction Technologies</vt:lpstr>
      <vt:lpstr>RegenIX™ Waste Regenerant – Disposal Options</vt:lpstr>
      <vt:lpstr>Plasma</vt:lpstr>
      <vt:lpstr>Hydrothermal Alkaline Treatment (HALT) </vt:lpstr>
      <vt:lpstr>Supercritical Water Oxidation (SCWO)</vt:lpstr>
      <vt:lpstr>SWOT Analysis of Destruction Methods </vt:lpstr>
      <vt:lpstr>Mass Balance</vt:lpstr>
      <vt:lpstr>Progress</vt:lpstr>
      <vt:lpstr>Production of PFOA and PFOS</vt:lpstr>
      <vt:lpstr>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Jansen Stewart</dc:creator>
  <cp:lastModifiedBy>Adam Farahani</cp:lastModifiedBy>
  <cp:revision>37</cp:revision>
  <dcterms:created xsi:type="dcterms:W3CDTF">2023-04-05T02:25:05Z</dcterms:created>
  <dcterms:modified xsi:type="dcterms:W3CDTF">2024-03-18T11:24:20Z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0x01010041927B31204331448572547552CB6879</vt:lpwstr>
  </property>
</Properties>
</file>