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DDA683-A909-4A93-B1FA-51659A4A12E5}" v="5" dt="2024-09-16T16:49:43.4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8" autoAdjust="0"/>
    <p:restoredTop sz="94660"/>
  </p:normalViewPr>
  <p:slideViewPr>
    <p:cSldViewPr snapToGrid="0">
      <p:cViewPr varScale="1">
        <p:scale>
          <a:sx n="87" d="100"/>
          <a:sy n="87" d="100"/>
        </p:scale>
        <p:origin x="3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zanne Cox" userId="15aabc74-59dc-4837-a3c2-d7308a974bbf" providerId="ADAL" clId="{1BDDA683-A909-4A93-B1FA-51659A4A12E5}"/>
    <pc:docChg chg="modSld">
      <pc:chgData name="Lyzanne Cox" userId="15aabc74-59dc-4837-a3c2-d7308a974bbf" providerId="ADAL" clId="{1BDDA683-A909-4A93-B1FA-51659A4A12E5}" dt="2024-09-16T16:49:43.468" v="4" actId="14826"/>
      <pc:docMkLst>
        <pc:docMk/>
      </pc:docMkLst>
      <pc:sldChg chg="modSp">
        <pc:chgData name="Lyzanne Cox" userId="15aabc74-59dc-4837-a3c2-d7308a974bbf" providerId="ADAL" clId="{1BDDA683-A909-4A93-B1FA-51659A4A12E5}" dt="2024-09-16T16:49:30.127" v="3" actId="14826"/>
        <pc:sldMkLst>
          <pc:docMk/>
          <pc:sldMk cId="890144321" sldId="256"/>
        </pc:sldMkLst>
        <pc:picChg chg="mod">
          <ac:chgData name="Lyzanne Cox" userId="15aabc74-59dc-4837-a3c2-d7308a974bbf" providerId="ADAL" clId="{1BDDA683-A909-4A93-B1FA-51659A4A12E5}" dt="2024-09-16T16:49:30.127" v="3" actId="14826"/>
          <ac:picMkLst>
            <pc:docMk/>
            <pc:sldMk cId="890144321" sldId="256"/>
            <ac:picMk id="5" creationId="{A1AA9C39-17C3-5A93-64DD-C149F8882231}"/>
          </ac:picMkLst>
        </pc:picChg>
      </pc:sldChg>
      <pc:sldChg chg="modSp">
        <pc:chgData name="Lyzanne Cox" userId="15aabc74-59dc-4837-a3c2-d7308a974bbf" providerId="ADAL" clId="{1BDDA683-A909-4A93-B1FA-51659A4A12E5}" dt="2024-09-16T16:49:43.468" v="4" actId="14826"/>
        <pc:sldMkLst>
          <pc:docMk/>
          <pc:sldMk cId="2950825915" sldId="257"/>
        </pc:sldMkLst>
        <pc:picChg chg="mod">
          <ac:chgData name="Lyzanne Cox" userId="15aabc74-59dc-4837-a3c2-d7308a974bbf" providerId="ADAL" clId="{1BDDA683-A909-4A93-B1FA-51659A4A12E5}" dt="2024-09-16T16:49:43.468" v="4" actId="14826"/>
          <ac:picMkLst>
            <pc:docMk/>
            <pc:sldMk cId="2950825915" sldId="257"/>
            <ac:picMk id="3" creationId="{E9A2A6C5-6A53-13B8-6D94-D28CA8C93C5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346A-537B-45F8-97F3-670092E4F972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C373-0B85-46AC-A689-ABB7C23BD3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775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346A-537B-45F8-97F3-670092E4F972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C373-0B85-46AC-A689-ABB7C23BD3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356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346A-537B-45F8-97F3-670092E4F972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C373-0B85-46AC-A689-ABB7C23BD3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080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346A-537B-45F8-97F3-670092E4F972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C373-0B85-46AC-A689-ABB7C23BD3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378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346A-537B-45F8-97F3-670092E4F972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C373-0B85-46AC-A689-ABB7C23BD3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126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346A-537B-45F8-97F3-670092E4F972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C373-0B85-46AC-A689-ABB7C23BD3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049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346A-537B-45F8-97F3-670092E4F972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C373-0B85-46AC-A689-ABB7C23BD3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35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346A-537B-45F8-97F3-670092E4F972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C373-0B85-46AC-A689-ABB7C23BD3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162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346A-537B-45F8-97F3-670092E4F972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C373-0B85-46AC-A689-ABB7C23BD3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066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346A-537B-45F8-97F3-670092E4F972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C373-0B85-46AC-A689-ABB7C23BD3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848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346A-537B-45F8-97F3-670092E4F972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C373-0B85-46AC-A689-ABB7C23BD3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491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C6346A-537B-45F8-97F3-670092E4F972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96C373-0B85-46AC-A689-ABB7C23BD3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32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55AC6-D3F6-8153-8805-43E1D7BF0B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C236D8-65D9-06AE-1A38-C876A97F7D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AA9C39-17C3-5A93-64DD-C149F8882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350962"/>
            <a:ext cx="9905999" cy="990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144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A2A6C5-6A53-13B8-6D94-D28CA8C93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169159"/>
            <a:ext cx="9906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25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A4 Paper (210x297 mm)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Victoria Speed</dc:creator>
  <cp:lastModifiedBy>Lyzanne Cox</cp:lastModifiedBy>
  <cp:revision>1</cp:revision>
  <dcterms:created xsi:type="dcterms:W3CDTF">2024-09-12T16:09:49Z</dcterms:created>
  <dcterms:modified xsi:type="dcterms:W3CDTF">2024-09-16T16:49:48Z</dcterms:modified>
</cp:coreProperties>
</file>