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55" r:id="rId3"/>
    <p:sldId id="257" r:id="rId4"/>
    <p:sldId id="256" r:id="rId5"/>
    <p:sldId id="356" r:id="rId6"/>
    <p:sldId id="357" r:id="rId7"/>
    <p:sldId id="358" r:id="rId8"/>
    <p:sldId id="359" r:id="rId9"/>
    <p:sldId id="360" r:id="rId10"/>
    <p:sldId id="361" r:id="rId11"/>
    <p:sldId id="363" r:id="rId12"/>
    <p:sldId id="366" r:id="rId13"/>
    <p:sldId id="364" r:id="rId14"/>
    <p:sldId id="3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9EA290-1014-4B56-BF43-EF23B45025BA}" v="2" dt="2024-10-25T16:03:20.7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ia Speed" userId="8e02144f-f399-439d-9394-93b79e542ee1" providerId="ADAL" clId="{149EA290-1014-4B56-BF43-EF23B45025BA}"/>
    <pc:docChg chg="undo custSel addSld modSld">
      <pc:chgData name="Victoria Speed" userId="8e02144f-f399-439d-9394-93b79e542ee1" providerId="ADAL" clId="{149EA290-1014-4B56-BF43-EF23B45025BA}" dt="2024-10-25T16:05:39.098" v="64" actId="1076"/>
      <pc:docMkLst>
        <pc:docMk/>
      </pc:docMkLst>
      <pc:sldChg chg="addSp delSp modSp mod modAnim">
        <pc:chgData name="Victoria Speed" userId="8e02144f-f399-439d-9394-93b79e542ee1" providerId="ADAL" clId="{149EA290-1014-4B56-BF43-EF23B45025BA}" dt="2024-10-25T16:05:39.098" v="64" actId="1076"/>
        <pc:sldMkLst>
          <pc:docMk/>
          <pc:sldMk cId="3912478466" sldId="363"/>
        </pc:sldMkLst>
        <pc:spChg chg="add del mod">
          <ac:chgData name="Victoria Speed" userId="8e02144f-f399-439d-9394-93b79e542ee1" providerId="ADAL" clId="{149EA290-1014-4B56-BF43-EF23B45025BA}" dt="2024-10-25T16:05:39.098" v="64" actId="1076"/>
          <ac:spMkLst>
            <pc:docMk/>
            <pc:sldMk cId="3912478466" sldId="363"/>
            <ac:spMk id="2" creationId="{5E142AED-C4AE-B64B-74E1-B9D9FF12DB29}"/>
          </ac:spMkLst>
        </pc:spChg>
        <pc:picChg chg="del mod">
          <ac:chgData name="Victoria Speed" userId="8e02144f-f399-439d-9394-93b79e542ee1" providerId="ADAL" clId="{149EA290-1014-4B56-BF43-EF23B45025BA}" dt="2024-10-25T16:03:30.123" v="22" actId="478"/>
          <ac:picMkLst>
            <pc:docMk/>
            <pc:sldMk cId="3912478466" sldId="363"/>
            <ac:picMk id="3" creationId="{70945B9B-C2D6-F46F-7C3C-11B786DFD54B}"/>
          </ac:picMkLst>
        </pc:picChg>
        <pc:picChg chg="add mod ord">
          <ac:chgData name="Victoria Speed" userId="8e02144f-f399-439d-9394-93b79e542ee1" providerId="ADAL" clId="{149EA290-1014-4B56-BF43-EF23B45025BA}" dt="2024-10-25T16:04:28.293" v="54" actId="167"/>
          <ac:picMkLst>
            <pc:docMk/>
            <pc:sldMk cId="3912478466" sldId="363"/>
            <ac:picMk id="4" creationId="{C42C7437-191B-D9A1-D54D-53E669D22827}"/>
          </ac:picMkLst>
        </pc:picChg>
      </pc:sldChg>
      <pc:sldChg chg="modSp mod">
        <pc:chgData name="Victoria Speed" userId="8e02144f-f399-439d-9394-93b79e542ee1" providerId="ADAL" clId="{149EA290-1014-4B56-BF43-EF23B45025BA}" dt="2024-10-25T16:01:55.465" v="6" actId="20577"/>
        <pc:sldMkLst>
          <pc:docMk/>
          <pc:sldMk cId="2845805193" sldId="364"/>
        </pc:sldMkLst>
        <pc:spChg chg="mod">
          <ac:chgData name="Victoria Speed" userId="8e02144f-f399-439d-9394-93b79e542ee1" providerId="ADAL" clId="{149EA290-1014-4B56-BF43-EF23B45025BA}" dt="2024-10-25T16:01:55.465" v="6" actId="20577"/>
          <ac:spMkLst>
            <pc:docMk/>
            <pc:sldMk cId="2845805193" sldId="364"/>
            <ac:spMk id="4" creationId="{ECBB577E-2D91-5410-5529-5BDF5E44AF20}"/>
          </ac:spMkLst>
        </pc:spChg>
      </pc:sldChg>
      <pc:sldChg chg="modSp add mod">
        <pc:chgData name="Victoria Speed" userId="8e02144f-f399-439d-9394-93b79e542ee1" providerId="ADAL" clId="{149EA290-1014-4B56-BF43-EF23B45025BA}" dt="2024-10-25T16:01:59.993" v="9" actId="20577"/>
        <pc:sldMkLst>
          <pc:docMk/>
          <pc:sldMk cId="1507269138" sldId="366"/>
        </pc:sldMkLst>
        <pc:spChg chg="mod">
          <ac:chgData name="Victoria Speed" userId="8e02144f-f399-439d-9394-93b79e542ee1" providerId="ADAL" clId="{149EA290-1014-4B56-BF43-EF23B45025BA}" dt="2024-10-25T16:01:59.993" v="9" actId="20577"/>
          <ac:spMkLst>
            <pc:docMk/>
            <pc:sldMk cId="1507269138" sldId="366"/>
            <ac:spMk id="2" creationId="{5E142AED-C4AE-B64B-74E1-B9D9FF12DB2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30AE6-1F23-F45B-A390-515C49777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088DFC-FB3A-E23C-444E-0C79BB62AA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26E83-D8BE-743C-D901-5FBE99036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86FD-1852-4F63-9BBE-7254866A947A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4AE2B-021B-BF94-C520-E5F0CA604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05EEA-27C9-3BB1-135A-6C02C1AB4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EFE2-9F1C-4ED8-AB97-878D7AA4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605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C95CD-466F-6BE4-CFB9-3238863B1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3E8BFC-6994-5019-EBCF-D5DF2B78BB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78300-7C03-5A7B-6D2C-64AB17EB8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86FD-1852-4F63-9BBE-7254866A947A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D33A1-0923-9163-5B95-FEB12E44A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73846-2E11-FFF8-7DCB-570FE9210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EFE2-9F1C-4ED8-AB97-878D7AA4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482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AB5879-9A98-99F9-A011-157B40AFE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0898AA-E7BA-BD0A-CAB9-1864DF50E8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E0268-BFC0-A945-B605-FF0F83C1E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86FD-1852-4F63-9BBE-7254866A947A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51B55-A831-B173-2150-ED5AF787C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18BC0-7419-5310-5827-1C556940F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EFE2-9F1C-4ED8-AB97-878D7AA4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780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55EA7-11F1-8925-9458-6846AD0A9E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686539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1374E7-20CD-2C37-536C-3D3647321F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686539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6F086-C1E8-F9A4-3D43-90EEF1134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3E02-C0D0-4679-B0BD-FE05F3DD8847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CFFD9-EA2C-CB99-1513-4493622EB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5CEEB-9825-36BC-31BA-C9C7FD70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8E7A-109F-4198-8138-A9DE7D9B3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123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95E86-408A-3B67-31E9-7B932A277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59558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73269-3275-9C23-7F13-DE88853A5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9558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612C3-B3F2-19A6-0E21-2ED92ABEE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3E02-C0D0-4679-B0BD-FE05F3DD8847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EC261-0F2C-A61C-A7B3-A0C87319F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1D33C-D69B-5956-CD2C-65D7647DE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8E7A-109F-4198-8138-A9DE7D9B3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070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17B4B-4D2F-DE8B-0DAA-EEE65E55D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388C16-67CF-9CF8-3BED-AC088A418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04B92-EA07-D3C1-8278-9C2F36630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3E02-C0D0-4679-B0BD-FE05F3DD8847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C3BC0-B841-5D49-CE60-4820330A8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14023-8ABD-0094-C587-744562F57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8E7A-109F-4198-8138-A9DE7D9B3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722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2A4CA-3A44-D3A0-D595-B5D540A60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0C1DD-F637-D913-32CB-5F028ABB20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100CA6-ED06-8E24-21E9-10FAFD7F1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1B8E2-FD27-EFEC-FBA2-1EB1475CB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3E02-C0D0-4679-B0BD-FE05F3DD8847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0CC00F-A9B5-9551-4023-B6013ED22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25949C-E98D-68AC-F8AF-B6DC9CD8C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8E7A-109F-4198-8138-A9DE7D9B3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622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79DDA-F106-87E6-5FCC-4C8323AC5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39996-D7FE-B6BA-3D62-13231DF90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4ECCC5-8AE6-FB84-33B7-4AE3D843C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BF1916-807F-8D0A-3054-024E2040C9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A770B2-2CC4-D6B5-E8F0-88134155AE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735B16-64C8-70A6-5BFC-72607B966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3E02-C0D0-4679-B0BD-FE05F3DD8847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F157F0-4CB7-1F39-8A98-F99AEAA2D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DCF39F-2796-FDC6-3D86-C8638FBBC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8E7A-109F-4198-8138-A9DE7D9B3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535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649D0-7EB9-15F3-691C-850BD554E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405320-8663-0C1E-82CC-87A0401B6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3E02-C0D0-4679-B0BD-FE05F3DD8847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00B14B-A64B-A654-4BF1-2AA24AD19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D0D308-5F60-D975-0E96-EE4B69287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8E7A-109F-4198-8138-A9DE7D9B3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4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D6501F-DE2A-68F2-D1A3-2BF7BF19D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3E02-C0D0-4679-B0BD-FE05F3DD8847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C14BA4-D651-28D1-1644-0AA2C1B55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B7E69-0BB5-D1C3-E6C7-B07820E1E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8E7A-109F-4198-8138-A9DE7D9B3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234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BD45F-73BC-5631-AA01-908B5D2EC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77A23-037C-A8C2-D763-FB930E4C9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B145D8-9D50-D66A-D5EC-24BD62F47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97F177-E513-65F7-81E8-C2101B602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3E02-C0D0-4679-B0BD-FE05F3DD8847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C2DD41-80C8-8B7F-D138-49AC8A97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544715-9F25-D0C6-A87F-147AAB4E6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8E7A-109F-4198-8138-A9DE7D9B3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206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ED50-8B88-F224-946A-E70F1242B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A826D-D036-B6F2-BCE9-EB081259B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03004-8639-0820-3B0F-FED2EE9E5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86FD-1852-4F63-9BBE-7254866A947A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E8104-2B69-8911-71EB-4F4DFA050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D3A59-51D1-9696-69A0-AF32AE43F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EFE2-9F1C-4ED8-AB97-878D7AA4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155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AD2FD-F561-2284-C1AD-676404EFE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943082-EA36-906C-96D3-619E9EBB04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F4BDDF-F304-3E8B-345A-8EF006BB7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B909B-2E4D-F0DE-DEDF-42CC28373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3E02-C0D0-4679-B0BD-FE05F3DD8847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2DA91F-8E4B-A7BC-5068-3647BE4B9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6240D2-5EAB-2AB7-9800-35D8AF411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8E7A-109F-4198-8138-A9DE7D9B3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331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5C25A-BEF3-F6B3-A256-88435CCD9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907BB-9470-E05F-51D7-85A6746550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1F48B-BC08-8E6E-FACE-6982983E6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3E02-C0D0-4679-B0BD-FE05F3DD8847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B179A-7363-59A4-9F07-2A9B49FC5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77709-3D1C-1911-45EE-B40075E63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8E7A-109F-4198-8138-A9DE7D9B3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26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15837E-684C-4460-42A5-DB7166DC96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9A47B7-F922-3B2B-AFF2-8E7DE6B78C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4A621-7E7B-7263-3A43-1106B8A1F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3E02-C0D0-4679-B0BD-FE05F3DD8847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3AF42-A985-7B4F-FDD9-C8639F55B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FBB9D-B47E-AF3D-5AD4-236A265E2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8E7A-109F-4198-8138-A9DE7D9B3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096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3D93B-5CFC-C502-F311-D2E1684DD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89ADB-FD8E-E1EA-04B4-CE29B3E02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182AE-1C98-FDCC-3643-A955BA899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86FD-1852-4F63-9BBE-7254866A947A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D641E-826D-4B06-EC88-062CEF7F5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DA7E0-C0C1-AADB-4F7D-5B3031ECA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EFE2-9F1C-4ED8-AB97-878D7AA4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636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A2B49-6367-8E11-5627-DDC1EA72B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C05EA-9145-F328-2863-7A6AF5C427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F8877D-734B-28D0-C8DC-81415542F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FB6A1B-FE2F-1B07-74EC-408593047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86FD-1852-4F63-9BBE-7254866A947A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9F3300-CFA9-49A2-F5CC-45B305810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00F4BE-17B4-F01E-6002-5017749E6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EFE2-9F1C-4ED8-AB97-878D7AA4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094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472E6-4972-2740-6952-6B64E0BDE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D419BE-2F8E-2E4B-9D1F-E46EE3829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51FEE-011B-1251-3E03-56F34A2C1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91B717-7E06-6746-4394-1232A1BBC5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8B661D-C0A7-6539-D787-76AD0978AB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990148-C018-77AB-92FA-331FF24AF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86FD-1852-4F63-9BBE-7254866A947A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EC3588-DDA1-15D2-D5D0-8134B6941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FA0796-16FF-AB5D-EB53-78B4A4B7D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EFE2-9F1C-4ED8-AB97-878D7AA4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155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07372-26D6-2130-3F2F-741405466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E23603-A1F6-9639-7207-799122E2F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86FD-1852-4F63-9BBE-7254866A947A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3CB330-1D2A-787A-D0DF-DF14C96F5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51826-CDEF-BF9E-1090-756B2A683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EFE2-9F1C-4ED8-AB97-878D7AA4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584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3454E2-B70E-B8E5-81B2-82CB8B1F7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86FD-1852-4F63-9BBE-7254866A947A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83A3B2-6EB6-C6C2-078F-6A2DC169D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344290-2945-35F5-9A20-E94AC95D4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EFE2-9F1C-4ED8-AB97-878D7AA4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818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83D82-31E6-3F78-50DA-D81DB128A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A8313-66A9-AE5C-545E-D3DFF818B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7DFD11-7449-C5C8-8911-87411AE13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5F617F-1D78-2DB8-D500-ECE461BB7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86FD-1852-4F63-9BBE-7254866A947A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44B6A0-97AA-68BB-ACBA-FFEA59841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9BA3F1-D560-4506-5075-A19F9368A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EFE2-9F1C-4ED8-AB97-878D7AA4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586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CD47C-5709-2DB5-0FA3-47EAEF7B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AD489F-BBAB-FA63-BEFD-CAB151CA92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1846CF-F6B1-4A77-F742-F859F2C49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B6A34-67BD-9111-0D0C-F00E4B8BE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86FD-1852-4F63-9BBE-7254866A947A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16F15F-7C16-3022-AA72-8A0B59F79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BAFFC2-2877-C477-D9C3-EBF7229DB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EFE2-9F1C-4ED8-AB97-878D7AA4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095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C3595-F8CF-A534-D5A5-4A0735E35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8851C-DB82-BD17-1CC7-831553C61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1569B-DD89-7768-81D2-1A6C99B206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FC86FD-1852-4F63-9BBE-7254866A947A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A0213-5BFE-1B72-2F4A-467655FDA9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C45A1-ECCA-97C0-F25E-D43F33666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EBEFE2-9F1C-4ED8-AB97-878D7AA4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203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D04149-6F6D-9BAE-A5FB-04CDAC1A8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1E683-8F7E-7535-9635-4BDDC108E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25B1A-EC49-0107-A66F-75F2D8BFC5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83E02-C0D0-4679-B0BD-FE05F3DD8847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ED61C-D972-170A-57A8-A2F91C1C1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0005D-1205-1C5D-1AEE-C6FACDB62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68E7A-109F-4198-8138-A9DE7D9B3509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7348326E-A877-450F-157D-DF5B41BB3BD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15" y="136525"/>
            <a:ext cx="4143285" cy="1325562"/>
          </a:xfrm>
          <a:prstGeom prst="rect">
            <a:avLst/>
          </a:prstGeom>
        </p:spPr>
      </p:pic>
      <p:pic>
        <p:nvPicPr>
          <p:cNvPr id="8" name="Picture 7" descr="A close-up of a colorful square&#10;&#10;Description automatically generated">
            <a:extLst>
              <a:ext uri="{FF2B5EF4-FFF2-40B4-BE49-F238E27FC236}">
                <a16:creationId xmlns:a16="http://schemas.microsoft.com/office/drawing/2014/main" id="{CBF47384-1218-A61D-6AFB-EFDD8A61227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" y="4805456"/>
            <a:ext cx="12147793" cy="205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61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443155" y="334017"/>
            <a:ext cx="8886375" cy="5549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  <a:cs typeface="Calibri"/>
              </a:rPr>
              <a:t>Name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>
                <a:solidFill>
                  <a:prstClr val="black"/>
                </a:solidFill>
                <a:latin typeface="Calibri"/>
                <a:ea typeface="MS PGothic"/>
                <a:cs typeface="Calibri"/>
              </a:rPr>
              <a:t>Date</a:t>
            </a:r>
            <a:endParaRPr kumimoji="0" lang="en-GB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>
                <a:solidFill>
                  <a:prstClr val="black"/>
                </a:solidFill>
                <a:latin typeface="Calibri"/>
                <a:ea typeface="MS PGothic"/>
                <a:cs typeface="Calibri"/>
              </a:rPr>
              <a:t>Event</a:t>
            </a:r>
            <a:endParaRPr kumimoji="0" lang="en-GB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A593BC3-D97E-165A-FDD5-115C9973FB46}"/>
              </a:ext>
            </a:extLst>
          </p:cNvPr>
          <p:cNvSpPr txBox="1">
            <a:spLocks/>
          </p:cNvSpPr>
          <p:nvPr/>
        </p:nvSpPr>
        <p:spPr bwMode="auto">
          <a:xfrm>
            <a:off x="10205884" y="6486384"/>
            <a:ext cx="1904385" cy="2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Futura Std Book" pitchFamily="34" charset="0"/>
                <a:ea typeface="MS PGothic" pitchFamily="34" charset="-128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Futura Std Book" pitchFamily="34" charset="0"/>
                <a:ea typeface="MS PGothic" pitchFamily="34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Futura Std Book" pitchFamily="34" charset="0"/>
                <a:ea typeface="MS PGothic" pitchFamily="34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Futura Std Book" pitchFamily="34" charset="0"/>
                <a:ea typeface="MS PGothic" pitchFamily="34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Futura Std Book" pitchFamily="34" charset="0"/>
                <a:ea typeface="MS PGothic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Futura Std Book" pitchFamily="34" charset="0"/>
                <a:ea typeface="MS PGothic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Futura Std Book" pitchFamily="34" charset="0"/>
                <a:ea typeface="MS PGothic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Futura Std Book" pitchFamily="34" charset="0"/>
                <a:ea typeface="MS PGothic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Futura Std Book" pitchFamily="34" charset="0"/>
                <a:ea typeface="MS PGothic" pitchFamily="34" charset="-128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/>
                <a:cs typeface="Calibri"/>
              </a:rPr>
              <a:t>Careers June 2024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Std Book" pitchFamily="34" charset="0"/>
              <a:ea typeface="MS PGothic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754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cheme_-_trailer (1080p)">
            <a:hlinkClick r:id="" action="ppaction://media"/>
            <a:extLst>
              <a:ext uri="{FF2B5EF4-FFF2-40B4-BE49-F238E27FC236}">
                <a16:creationId xmlns:a16="http://schemas.microsoft.com/office/drawing/2014/main" id="{C42C7437-191B-D9A1-D54D-53E669D228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001" y="185681"/>
            <a:ext cx="11809998" cy="6643124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5E142AED-C4AE-B64B-74E1-B9D9FF12DB29}"/>
              </a:ext>
            </a:extLst>
          </p:cNvPr>
          <p:cNvSpPr txBox="1">
            <a:spLocks/>
          </p:cNvSpPr>
          <p:nvPr/>
        </p:nvSpPr>
        <p:spPr>
          <a:xfrm>
            <a:off x="-302775" y="0"/>
            <a:ext cx="2730318" cy="32594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000" b="1" dirty="0"/>
              <a:t>Virtual Work Experience Trailer</a:t>
            </a:r>
          </a:p>
        </p:txBody>
      </p:sp>
    </p:spTree>
    <p:extLst>
      <p:ext uri="{BB962C8B-B14F-4D97-AF65-F5344CB8AC3E}">
        <p14:creationId xmlns:p14="http://schemas.microsoft.com/office/powerpoint/2010/main" val="391247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5E142AED-C4AE-B64B-74E1-B9D9FF12DB29}"/>
              </a:ext>
            </a:extLst>
          </p:cNvPr>
          <p:cNvSpPr txBox="1">
            <a:spLocks/>
          </p:cNvSpPr>
          <p:nvPr/>
        </p:nvSpPr>
        <p:spPr>
          <a:xfrm>
            <a:off x="331463" y="372952"/>
            <a:ext cx="3252716" cy="158411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000" dirty="0"/>
              <a:t>Sign-up now</a:t>
            </a:r>
          </a:p>
          <a:p>
            <a:pPr marL="0" indent="0" algn="ctr">
              <a:buNone/>
            </a:pPr>
            <a:r>
              <a:rPr lang="en-GB" sz="4000" dirty="0"/>
              <a:t>Virtual Work Experience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945B9B-C2D6-F46F-7C3C-11B786DFD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7" b="14157"/>
          <a:stretch/>
        </p:blipFill>
        <p:spPr>
          <a:xfrm>
            <a:off x="4189862" y="-7398"/>
            <a:ext cx="8002137" cy="686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69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ECBB577E-2D91-5410-5529-5BDF5E44AF20}"/>
              </a:ext>
            </a:extLst>
          </p:cNvPr>
          <p:cNvSpPr txBox="1">
            <a:spLocks/>
          </p:cNvSpPr>
          <p:nvPr/>
        </p:nvSpPr>
        <p:spPr>
          <a:xfrm>
            <a:off x="241111" y="558587"/>
            <a:ext cx="3989695" cy="158411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000" dirty="0"/>
              <a:t>Sign-up now</a:t>
            </a:r>
          </a:p>
          <a:p>
            <a:pPr marL="0" indent="0" algn="ctr">
              <a:buNone/>
            </a:pPr>
            <a:r>
              <a:rPr lang="en-GB" sz="4000" dirty="0"/>
              <a:t>Try this real-world task</a:t>
            </a:r>
          </a:p>
          <a:p>
            <a:pPr algn="ctr"/>
            <a:endParaRPr lang="en-GB" sz="4000" dirty="0"/>
          </a:p>
          <a:p>
            <a:pPr algn="ctr"/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2A64AC-1E92-6ED2-4F78-1558EEA9F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" b="14060"/>
          <a:stretch/>
        </p:blipFill>
        <p:spPr>
          <a:xfrm>
            <a:off x="4230805" y="0"/>
            <a:ext cx="79611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05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and a sign&#10;&#10;Description automatically generated">
            <a:extLst>
              <a:ext uri="{FF2B5EF4-FFF2-40B4-BE49-F238E27FC236}">
                <a16:creationId xmlns:a16="http://schemas.microsoft.com/office/drawing/2014/main" id="{0EF5D4CA-C6E0-EA96-696D-2560DA5C7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49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colorful text&#10;&#10;Description automatically generated">
            <a:extLst>
              <a:ext uri="{FF2B5EF4-FFF2-40B4-BE49-F238E27FC236}">
                <a16:creationId xmlns:a16="http://schemas.microsoft.com/office/drawing/2014/main" id="{3E7CE2B3-F277-7B18-A49B-EED09B4CF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qr code and a qr code&#10;&#10;Description automatically generated">
            <a:extLst>
              <a:ext uri="{FF2B5EF4-FFF2-40B4-BE49-F238E27FC236}">
                <a16:creationId xmlns:a16="http://schemas.microsoft.com/office/drawing/2014/main" id="{761FF802-2F24-6B40-3235-E1ABFBA46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of the earth&#10;&#10;Description automatically generated">
            <a:extLst>
              <a:ext uri="{FF2B5EF4-FFF2-40B4-BE49-F238E27FC236}">
                <a16:creationId xmlns:a16="http://schemas.microsoft.com/office/drawing/2014/main" id="{20AB3926-B869-3C66-0C0A-5D38940B6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33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close-up of a brochure&#10;&#10;Description automatically generated">
            <a:extLst>
              <a:ext uri="{FF2B5EF4-FFF2-40B4-BE49-F238E27FC236}">
                <a16:creationId xmlns:a16="http://schemas.microsoft.com/office/drawing/2014/main" id="{B5F9F493-A125-7FF7-B0E9-8D4B97157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15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ochure with text and images of food&#10;&#10;Description automatically generated">
            <a:extLst>
              <a:ext uri="{FF2B5EF4-FFF2-40B4-BE49-F238E27FC236}">
                <a16:creationId xmlns:a16="http://schemas.microsoft.com/office/drawing/2014/main" id="{C9AD126A-B3A7-1A29-968B-908B47522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25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ooking at a tablet&#10;&#10;Description automatically generated">
            <a:extLst>
              <a:ext uri="{FF2B5EF4-FFF2-40B4-BE49-F238E27FC236}">
                <a16:creationId xmlns:a16="http://schemas.microsoft.com/office/drawing/2014/main" id="{5289DEF8-642F-8921-EAE5-C86030F93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29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looking at a tablet&#10;&#10;Description automatically generated">
            <a:extLst>
              <a:ext uri="{FF2B5EF4-FFF2-40B4-BE49-F238E27FC236}">
                <a16:creationId xmlns:a16="http://schemas.microsoft.com/office/drawing/2014/main" id="{FF7DBEA8-D264-8363-1E2F-492099059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90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ar&#10;&#10;Description automatically generated">
            <a:extLst>
              <a:ext uri="{FF2B5EF4-FFF2-40B4-BE49-F238E27FC236}">
                <a16:creationId xmlns:a16="http://schemas.microsoft.com/office/drawing/2014/main" id="{1F906BCD-57C5-1EBA-F222-165041E24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74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ochure with colorful squares&#10;&#10;Description automatically generated">
            <a:extLst>
              <a:ext uri="{FF2B5EF4-FFF2-40B4-BE49-F238E27FC236}">
                <a16:creationId xmlns:a16="http://schemas.microsoft.com/office/drawing/2014/main" id="{95F6A7A2-802A-2104-A0F5-693471EE4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81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rochure&#10;&#10;Description automatically generated">
            <a:extLst>
              <a:ext uri="{FF2B5EF4-FFF2-40B4-BE49-F238E27FC236}">
                <a16:creationId xmlns:a16="http://schemas.microsoft.com/office/drawing/2014/main" id="{5C4197E9-3147-4E2C-77F6-4C4198896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57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</Words>
  <Application>Microsoft Office PowerPoint</Application>
  <PresentationFormat>Widescreen</PresentationFormat>
  <Paragraphs>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Calibri Light</vt:lpstr>
      <vt:lpstr>Futura Std Book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Victoria Speed</dc:creator>
  <cp:lastModifiedBy>Victoria Speed</cp:lastModifiedBy>
  <cp:revision>5</cp:revision>
  <dcterms:created xsi:type="dcterms:W3CDTF">2024-09-18T12:48:43Z</dcterms:created>
  <dcterms:modified xsi:type="dcterms:W3CDTF">2024-10-25T16:05:39Z</dcterms:modified>
</cp:coreProperties>
</file>