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952" r:id="rId5"/>
  </p:sldMasterIdLst>
  <p:notesMasterIdLst>
    <p:notesMasterId r:id="rId14"/>
  </p:notesMasterIdLst>
  <p:sldIdLst>
    <p:sldId id="258" r:id="rId6"/>
    <p:sldId id="259" r:id="rId7"/>
    <p:sldId id="260" r:id="rId8"/>
    <p:sldId id="269" r:id="rId9"/>
    <p:sldId id="265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B31C82"/>
    <a:srgbClr val="0098D6"/>
    <a:srgbClr val="50534A"/>
    <a:srgbClr val="006881"/>
    <a:srgbClr val="D86018"/>
    <a:srgbClr val="009CDE"/>
    <a:srgbClr val="509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3"/>
    <p:restoredTop sz="96110" autoAdjust="0"/>
  </p:normalViewPr>
  <p:slideViewPr>
    <p:cSldViewPr snapToGrid="0" snapToObjects="1">
      <p:cViewPr varScale="1">
        <p:scale>
          <a:sx n="59" d="100"/>
          <a:sy n="59" d="100"/>
        </p:scale>
        <p:origin x="10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3B12B-139A-46E6-BDAA-649BC270E558}" type="doc">
      <dgm:prSet loTypeId="urn:microsoft.com/office/officeart/2005/8/layout/hProcess3" loCatId="process" qsTypeId="urn:microsoft.com/office/officeart/2005/8/quickstyle/simple3" qsCatId="simple" csTypeId="urn:microsoft.com/office/officeart/2005/8/colors/accent3_2" csCatId="accent3" phldr="1"/>
      <dgm:spPr/>
    </dgm:pt>
    <dgm:pt modelId="{76DE35DF-04AB-4725-A1B9-03D83D845631}">
      <dgm:prSet phldrT="[Text]" custT="1"/>
      <dgm:spPr/>
      <dgm:t>
        <a:bodyPr/>
        <a:lstStyle/>
        <a:p>
          <a:r>
            <a:rPr lang="en-US" sz="2800" dirty="0">
              <a:solidFill>
                <a:srgbClr val="CC0099"/>
              </a:solidFill>
            </a:rPr>
            <a:t>1. Design Review </a:t>
          </a:r>
        </a:p>
      </dgm:t>
    </dgm:pt>
    <dgm:pt modelId="{3C14BE17-FF51-4C55-8546-AEBFD1D8EE91}" type="parTrans" cxnId="{ADF3C5BC-F104-496C-A6F4-F4C47B62BFB9}">
      <dgm:prSet/>
      <dgm:spPr/>
      <dgm:t>
        <a:bodyPr/>
        <a:lstStyle/>
        <a:p>
          <a:endParaRPr lang="en-US" sz="2800"/>
        </a:p>
      </dgm:t>
    </dgm:pt>
    <dgm:pt modelId="{244D6649-6048-40E3-A91D-87ABB46A8DA2}" type="sibTrans" cxnId="{ADF3C5BC-F104-496C-A6F4-F4C47B62BFB9}">
      <dgm:prSet/>
      <dgm:spPr/>
      <dgm:t>
        <a:bodyPr/>
        <a:lstStyle/>
        <a:p>
          <a:endParaRPr lang="en-US" sz="2800"/>
        </a:p>
      </dgm:t>
    </dgm:pt>
    <dgm:pt modelId="{4DA20C5E-76A2-4231-B90B-7B75E8C00399}" type="pres">
      <dgm:prSet presAssocID="{FA73B12B-139A-46E6-BDAA-649BC270E558}" presName="Name0" presStyleCnt="0">
        <dgm:presLayoutVars>
          <dgm:dir/>
          <dgm:animLvl val="lvl"/>
          <dgm:resizeHandles val="exact"/>
        </dgm:presLayoutVars>
      </dgm:prSet>
      <dgm:spPr/>
    </dgm:pt>
    <dgm:pt modelId="{CF6F88F0-2159-4943-B730-96516762940B}" type="pres">
      <dgm:prSet presAssocID="{FA73B12B-139A-46E6-BDAA-649BC270E558}" presName="dummy" presStyleCnt="0"/>
      <dgm:spPr/>
    </dgm:pt>
    <dgm:pt modelId="{09BDFC36-6B27-4F65-B464-BCFCA4B485F8}" type="pres">
      <dgm:prSet presAssocID="{FA73B12B-139A-46E6-BDAA-649BC270E558}" presName="linH" presStyleCnt="0"/>
      <dgm:spPr/>
    </dgm:pt>
    <dgm:pt modelId="{3B0D36DD-345B-4696-94C5-6A457268F431}" type="pres">
      <dgm:prSet presAssocID="{FA73B12B-139A-46E6-BDAA-649BC270E558}" presName="padding1" presStyleCnt="0"/>
      <dgm:spPr/>
    </dgm:pt>
    <dgm:pt modelId="{FFF16E7C-699B-4977-BC01-0A07B16A07A4}" type="pres">
      <dgm:prSet presAssocID="{76DE35DF-04AB-4725-A1B9-03D83D845631}" presName="linV" presStyleCnt="0"/>
      <dgm:spPr/>
    </dgm:pt>
    <dgm:pt modelId="{B2262C68-F6AC-4BB4-88C1-14BE6647B41A}" type="pres">
      <dgm:prSet presAssocID="{76DE35DF-04AB-4725-A1B9-03D83D845631}" presName="spVertical1" presStyleCnt="0"/>
      <dgm:spPr/>
    </dgm:pt>
    <dgm:pt modelId="{30675267-62DC-4574-BE28-D70EC564CAE7}" type="pres">
      <dgm:prSet presAssocID="{76DE35DF-04AB-4725-A1B9-03D83D845631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2DE9927-08AB-4282-9233-8DC3D7E0DC61}" type="pres">
      <dgm:prSet presAssocID="{76DE35DF-04AB-4725-A1B9-03D83D845631}" presName="spVertical2" presStyleCnt="0"/>
      <dgm:spPr/>
    </dgm:pt>
    <dgm:pt modelId="{57A832EA-DA16-4B82-8CE2-14EACBEDEA1E}" type="pres">
      <dgm:prSet presAssocID="{76DE35DF-04AB-4725-A1B9-03D83D845631}" presName="spVertical3" presStyleCnt="0"/>
      <dgm:spPr/>
    </dgm:pt>
    <dgm:pt modelId="{AF64F96A-7FC6-49BC-AAA1-5F8C0EF0A52D}" type="pres">
      <dgm:prSet presAssocID="{FA73B12B-139A-46E6-BDAA-649BC270E558}" presName="padding2" presStyleCnt="0"/>
      <dgm:spPr/>
    </dgm:pt>
    <dgm:pt modelId="{14B45721-7913-40BF-B262-95B2D94A3948}" type="pres">
      <dgm:prSet presAssocID="{FA73B12B-139A-46E6-BDAA-649BC270E558}" presName="negArrow" presStyleCnt="0"/>
      <dgm:spPr/>
    </dgm:pt>
    <dgm:pt modelId="{611AE452-5E9D-4B10-B900-48D04491BE78}" type="pres">
      <dgm:prSet presAssocID="{FA73B12B-139A-46E6-BDAA-649BC270E558}" presName="backgroundArrow" presStyleLbl="node1" presStyleIdx="0" presStyleCnt="1" custLinFactNeighborX="-2213" custLinFactNeighborY="16798"/>
      <dgm:spPr/>
    </dgm:pt>
  </dgm:ptLst>
  <dgm:cxnLst>
    <dgm:cxn modelId="{C2193972-B3AF-4A97-9CF2-021A97342B8A}" type="presOf" srcId="{76DE35DF-04AB-4725-A1B9-03D83D845631}" destId="{30675267-62DC-4574-BE28-D70EC564CAE7}" srcOrd="0" destOrd="0" presId="urn:microsoft.com/office/officeart/2005/8/layout/hProcess3"/>
    <dgm:cxn modelId="{ADF3C5BC-F104-496C-A6F4-F4C47B62BFB9}" srcId="{FA73B12B-139A-46E6-BDAA-649BC270E558}" destId="{76DE35DF-04AB-4725-A1B9-03D83D845631}" srcOrd="0" destOrd="0" parTransId="{3C14BE17-FF51-4C55-8546-AEBFD1D8EE91}" sibTransId="{244D6649-6048-40E3-A91D-87ABB46A8DA2}"/>
    <dgm:cxn modelId="{F675E1EB-67C7-435C-9E77-D1821966CB4C}" type="presOf" srcId="{FA73B12B-139A-46E6-BDAA-649BC270E558}" destId="{4DA20C5E-76A2-4231-B90B-7B75E8C00399}" srcOrd="0" destOrd="0" presId="urn:microsoft.com/office/officeart/2005/8/layout/hProcess3"/>
    <dgm:cxn modelId="{4ABEB872-DFB1-4EDA-B53C-1908700B8023}" type="presParOf" srcId="{4DA20C5E-76A2-4231-B90B-7B75E8C00399}" destId="{CF6F88F0-2159-4943-B730-96516762940B}" srcOrd="0" destOrd="0" presId="urn:microsoft.com/office/officeart/2005/8/layout/hProcess3"/>
    <dgm:cxn modelId="{38FDBE68-B369-4267-994B-51C5CB5E3749}" type="presParOf" srcId="{4DA20C5E-76A2-4231-B90B-7B75E8C00399}" destId="{09BDFC36-6B27-4F65-B464-BCFCA4B485F8}" srcOrd="1" destOrd="0" presId="urn:microsoft.com/office/officeart/2005/8/layout/hProcess3"/>
    <dgm:cxn modelId="{3C977562-0B22-45A9-B87B-B6C53C118EB2}" type="presParOf" srcId="{09BDFC36-6B27-4F65-B464-BCFCA4B485F8}" destId="{3B0D36DD-345B-4696-94C5-6A457268F431}" srcOrd="0" destOrd="0" presId="urn:microsoft.com/office/officeart/2005/8/layout/hProcess3"/>
    <dgm:cxn modelId="{0A8EF94C-B191-46C5-9C64-5EFACF9CD3F4}" type="presParOf" srcId="{09BDFC36-6B27-4F65-B464-BCFCA4B485F8}" destId="{FFF16E7C-699B-4977-BC01-0A07B16A07A4}" srcOrd="1" destOrd="0" presId="urn:microsoft.com/office/officeart/2005/8/layout/hProcess3"/>
    <dgm:cxn modelId="{FAA1CD07-8A4E-4192-A5A9-C20DE88D5326}" type="presParOf" srcId="{FFF16E7C-699B-4977-BC01-0A07B16A07A4}" destId="{B2262C68-F6AC-4BB4-88C1-14BE6647B41A}" srcOrd="0" destOrd="0" presId="urn:microsoft.com/office/officeart/2005/8/layout/hProcess3"/>
    <dgm:cxn modelId="{248ADB90-58C5-486A-B487-201337E7619F}" type="presParOf" srcId="{FFF16E7C-699B-4977-BC01-0A07B16A07A4}" destId="{30675267-62DC-4574-BE28-D70EC564CAE7}" srcOrd="1" destOrd="0" presId="urn:microsoft.com/office/officeart/2005/8/layout/hProcess3"/>
    <dgm:cxn modelId="{32258306-05D1-4FD1-A435-C4C2F78822B0}" type="presParOf" srcId="{FFF16E7C-699B-4977-BC01-0A07B16A07A4}" destId="{72DE9927-08AB-4282-9233-8DC3D7E0DC61}" srcOrd="2" destOrd="0" presId="urn:microsoft.com/office/officeart/2005/8/layout/hProcess3"/>
    <dgm:cxn modelId="{CB8C20E8-CEEA-4FB0-9F50-8C9B1789E13C}" type="presParOf" srcId="{FFF16E7C-699B-4977-BC01-0A07B16A07A4}" destId="{57A832EA-DA16-4B82-8CE2-14EACBEDEA1E}" srcOrd="3" destOrd="0" presId="urn:microsoft.com/office/officeart/2005/8/layout/hProcess3"/>
    <dgm:cxn modelId="{83D463F4-C321-446A-9CCE-79886D33CACA}" type="presParOf" srcId="{09BDFC36-6B27-4F65-B464-BCFCA4B485F8}" destId="{AF64F96A-7FC6-49BC-AAA1-5F8C0EF0A52D}" srcOrd="2" destOrd="0" presId="urn:microsoft.com/office/officeart/2005/8/layout/hProcess3"/>
    <dgm:cxn modelId="{9F7FB9A8-4239-4D01-B5BE-D7B0B4082FA7}" type="presParOf" srcId="{09BDFC36-6B27-4F65-B464-BCFCA4B485F8}" destId="{14B45721-7913-40BF-B262-95B2D94A3948}" srcOrd="3" destOrd="0" presId="urn:microsoft.com/office/officeart/2005/8/layout/hProcess3"/>
    <dgm:cxn modelId="{C481197E-2373-4A64-A754-B210BC6BBF78}" type="presParOf" srcId="{09BDFC36-6B27-4F65-B464-BCFCA4B485F8}" destId="{611AE452-5E9D-4B10-B900-48D04491BE7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B6696-02A6-46B7-BE1D-F2FC0F5E4F07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27A53645-8970-4E44-A03E-96C49D5B2AB3}">
      <dgm:prSet phldrT="[Text]" custT="1"/>
      <dgm:spPr/>
      <dgm:t>
        <a:bodyPr/>
        <a:lstStyle/>
        <a:p>
          <a:r>
            <a:rPr lang="en-US" sz="2800" dirty="0"/>
            <a:t>Develop New System </a:t>
          </a:r>
        </a:p>
      </dgm:t>
    </dgm:pt>
    <dgm:pt modelId="{ACF673DF-AB5A-4F97-972A-D43942C3A7CC}" type="parTrans" cxnId="{6B5EF4B5-9CC5-488E-A6C4-101DDCB272D7}">
      <dgm:prSet/>
      <dgm:spPr/>
      <dgm:t>
        <a:bodyPr/>
        <a:lstStyle/>
        <a:p>
          <a:endParaRPr lang="en-US" sz="2800"/>
        </a:p>
      </dgm:t>
    </dgm:pt>
    <dgm:pt modelId="{CA33E42F-B2D3-4CC5-B6A2-46D61E5734E5}" type="sibTrans" cxnId="{6B5EF4B5-9CC5-488E-A6C4-101DDCB272D7}">
      <dgm:prSet/>
      <dgm:spPr/>
      <dgm:t>
        <a:bodyPr/>
        <a:lstStyle/>
        <a:p>
          <a:endParaRPr lang="en-US" sz="2800"/>
        </a:p>
      </dgm:t>
    </dgm:pt>
    <dgm:pt modelId="{4AE4BA62-1E92-4D8E-AA2B-559EE19D17C8}">
      <dgm:prSet phldrT="[Text]" custT="1"/>
      <dgm:spPr/>
      <dgm:t>
        <a:bodyPr/>
        <a:lstStyle/>
        <a:p>
          <a:r>
            <a:rPr lang="en-US" sz="2800" dirty="0"/>
            <a:t>Upload Actions </a:t>
          </a:r>
        </a:p>
      </dgm:t>
    </dgm:pt>
    <dgm:pt modelId="{F8E02C40-CD90-441E-BA1B-761A1D76C4AA}" type="parTrans" cxnId="{4990BC43-D4BD-416E-88C8-E9855C8BC928}">
      <dgm:prSet/>
      <dgm:spPr/>
      <dgm:t>
        <a:bodyPr/>
        <a:lstStyle/>
        <a:p>
          <a:endParaRPr lang="en-US" sz="2800"/>
        </a:p>
      </dgm:t>
    </dgm:pt>
    <dgm:pt modelId="{49CC5B4B-7AD6-499C-A476-6E4E1A3A4359}" type="sibTrans" cxnId="{4990BC43-D4BD-416E-88C8-E9855C8BC928}">
      <dgm:prSet/>
      <dgm:spPr/>
      <dgm:t>
        <a:bodyPr/>
        <a:lstStyle/>
        <a:p>
          <a:endParaRPr lang="en-US" sz="2800"/>
        </a:p>
      </dgm:t>
    </dgm:pt>
    <dgm:pt modelId="{CE3B0F74-F065-4D3C-9625-FDB648B2610C}">
      <dgm:prSet phldrT="[Text]" custT="1"/>
      <dgm:spPr/>
      <dgm:t>
        <a:bodyPr/>
        <a:lstStyle/>
        <a:p>
          <a:r>
            <a:rPr lang="en-US" sz="2800" dirty="0"/>
            <a:t>Add Action Resolution </a:t>
          </a:r>
        </a:p>
      </dgm:t>
    </dgm:pt>
    <dgm:pt modelId="{F292A754-95F0-4BC0-B59F-72DACC2B874A}" type="parTrans" cxnId="{0BF15CBE-845F-488E-A007-E58380E8F5FE}">
      <dgm:prSet/>
      <dgm:spPr/>
      <dgm:t>
        <a:bodyPr/>
        <a:lstStyle/>
        <a:p>
          <a:endParaRPr lang="en-US" sz="2800"/>
        </a:p>
      </dgm:t>
    </dgm:pt>
    <dgm:pt modelId="{C5246B73-94A6-44B1-9DB8-A7DABCA3377A}" type="sibTrans" cxnId="{0BF15CBE-845F-488E-A007-E58380E8F5FE}">
      <dgm:prSet/>
      <dgm:spPr/>
      <dgm:t>
        <a:bodyPr/>
        <a:lstStyle/>
        <a:p>
          <a:endParaRPr lang="en-US" sz="2800"/>
        </a:p>
      </dgm:t>
    </dgm:pt>
    <dgm:pt modelId="{CBBA1ECF-1010-4853-9C90-DB4192AF9CEF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l="-22000" r="-22000"/>
          </a:stretch>
        </a:blipFill>
      </dgm:spPr>
      <dgm:t>
        <a:bodyPr/>
        <a:lstStyle/>
        <a:p>
          <a:endParaRPr lang="en-US" sz="2800" dirty="0"/>
        </a:p>
      </dgm:t>
    </dgm:pt>
    <dgm:pt modelId="{0ED3DC43-EEE6-4659-B6DA-C02C96548D05}" type="parTrans" cxnId="{BF651A77-E992-4F84-8EE8-EEAF1C465F68}">
      <dgm:prSet/>
      <dgm:spPr/>
      <dgm:t>
        <a:bodyPr/>
        <a:lstStyle/>
        <a:p>
          <a:endParaRPr lang="en-US" sz="2800"/>
        </a:p>
      </dgm:t>
    </dgm:pt>
    <dgm:pt modelId="{04824356-67F3-4BD0-98DA-C756CBA42266}" type="sibTrans" cxnId="{BF651A77-E992-4F84-8EE8-EEAF1C465F68}">
      <dgm:prSet/>
      <dgm:spPr/>
      <dgm:t>
        <a:bodyPr/>
        <a:lstStyle/>
        <a:p>
          <a:endParaRPr lang="en-US" sz="2800"/>
        </a:p>
      </dgm:t>
    </dgm:pt>
    <dgm:pt modelId="{AEF1B37D-7ABC-4E82-AA2F-40F2F76E56C8}">
      <dgm:prSet phldrT="[Text]" custT="1"/>
      <dgm:spPr>
        <a:blipFill rotWithShape="0">
          <a:blip xmlns:r="http://schemas.openxmlformats.org/officeDocument/2006/relationships" r:embed="rId2"/>
          <a:srcRect/>
          <a:stretch>
            <a:fillRect l="-85000" r="-85000"/>
          </a:stretch>
        </a:blipFill>
      </dgm:spPr>
      <dgm:t>
        <a:bodyPr/>
        <a:lstStyle/>
        <a:p>
          <a:endParaRPr lang="en-US" sz="2800" dirty="0"/>
        </a:p>
      </dgm:t>
    </dgm:pt>
    <dgm:pt modelId="{AC4CC450-85AC-4B80-964D-69E72039D30A}" type="sibTrans" cxnId="{93949F44-CC38-4C58-A368-37C6F5E0A3DE}">
      <dgm:prSet/>
      <dgm:spPr/>
      <dgm:t>
        <a:bodyPr/>
        <a:lstStyle/>
        <a:p>
          <a:endParaRPr lang="en-US" sz="2800"/>
        </a:p>
      </dgm:t>
    </dgm:pt>
    <dgm:pt modelId="{946279A2-0626-470C-963E-7ED465E37A60}" type="parTrans" cxnId="{93949F44-CC38-4C58-A368-37C6F5E0A3DE}">
      <dgm:prSet/>
      <dgm:spPr/>
      <dgm:t>
        <a:bodyPr/>
        <a:lstStyle/>
        <a:p>
          <a:endParaRPr lang="en-US" sz="2800"/>
        </a:p>
      </dgm:t>
    </dgm:pt>
    <dgm:pt modelId="{FEFF2377-5271-4C0E-A3DB-2591E03643B4}">
      <dgm:prSet phldrT="[Text]" custT="1"/>
      <dgm:spPr>
        <a:blipFill rotWithShape="0">
          <a:blip xmlns:r="http://schemas.openxmlformats.org/officeDocument/2006/relationships" r:embed="rId3"/>
          <a:srcRect/>
          <a:stretch>
            <a:fillRect l="-79000" r="-79000"/>
          </a:stretch>
        </a:blipFill>
      </dgm:spPr>
      <dgm:t>
        <a:bodyPr/>
        <a:lstStyle/>
        <a:p>
          <a:endParaRPr lang="en-US" sz="2800" dirty="0"/>
        </a:p>
      </dgm:t>
    </dgm:pt>
    <dgm:pt modelId="{F8E4EB30-8A59-48B7-84A8-335CAF922623}" type="parTrans" cxnId="{40084260-9E66-4D22-A9C5-FE76F920B9C8}">
      <dgm:prSet/>
      <dgm:spPr/>
      <dgm:t>
        <a:bodyPr/>
        <a:lstStyle/>
        <a:p>
          <a:endParaRPr lang="en-US" sz="2800"/>
        </a:p>
      </dgm:t>
    </dgm:pt>
    <dgm:pt modelId="{115D3CC3-BCBA-48E0-96C5-56996F2DFEF6}" type="sibTrans" cxnId="{40084260-9E66-4D22-A9C5-FE76F920B9C8}">
      <dgm:prSet/>
      <dgm:spPr/>
      <dgm:t>
        <a:bodyPr/>
        <a:lstStyle/>
        <a:p>
          <a:endParaRPr lang="en-US" sz="2800"/>
        </a:p>
      </dgm:t>
    </dgm:pt>
    <dgm:pt modelId="{731948E1-BE14-47F2-B581-7FE8B50208F6}" type="pres">
      <dgm:prSet presAssocID="{4A1B6696-02A6-46B7-BE1D-F2FC0F5E4F07}" presName="diagram" presStyleCnt="0">
        <dgm:presLayoutVars>
          <dgm:dir/>
          <dgm:resizeHandles val="exact"/>
        </dgm:presLayoutVars>
      </dgm:prSet>
      <dgm:spPr/>
    </dgm:pt>
    <dgm:pt modelId="{BA286F5A-06F6-4316-B072-0D0D10C69AEF}" type="pres">
      <dgm:prSet presAssocID="{27A53645-8970-4E44-A03E-96C49D5B2AB3}" presName="node" presStyleLbl="node1" presStyleIdx="0" presStyleCnt="6">
        <dgm:presLayoutVars>
          <dgm:bulletEnabled val="1"/>
        </dgm:presLayoutVars>
      </dgm:prSet>
      <dgm:spPr/>
    </dgm:pt>
    <dgm:pt modelId="{D2452869-DE1A-4738-82C6-E9C42EBF2FC8}" type="pres">
      <dgm:prSet presAssocID="{CA33E42F-B2D3-4CC5-B6A2-46D61E5734E5}" presName="sibTrans" presStyleCnt="0"/>
      <dgm:spPr/>
    </dgm:pt>
    <dgm:pt modelId="{2FC0B411-D195-41AB-9417-2E0457C73245}" type="pres">
      <dgm:prSet presAssocID="{AEF1B37D-7ABC-4E82-AA2F-40F2F76E56C8}" presName="node" presStyleLbl="node1" presStyleIdx="1" presStyleCnt="6" custLinFactY="14752" custLinFactNeighborX="3918" custLinFactNeighborY="100000">
        <dgm:presLayoutVars>
          <dgm:bulletEnabled val="1"/>
        </dgm:presLayoutVars>
      </dgm:prSet>
      <dgm:spPr/>
    </dgm:pt>
    <dgm:pt modelId="{26B4E3DB-0D28-467A-B065-41EAA7E3558F}" type="pres">
      <dgm:prSet presAssocID="{AC4CC450-85AC-4B80-964D-69E72039D30A}" presName="sibTrans" presStyleCnt="0"/>
      <dgm:spPr/>
    </dgm:pt>
    <dgm:pt modelId="{502293E2-2387-48FB-A98F-6479D9EB4C12}" type="pres">
      <dgm:prSet presAssocID="{4AE4BA62-1E92-4D8E-AA2B-559EE19D17C8}" presName="node" presStyleLbl="node1" presStyleIdx="2" presStyleCnt="6" custLinFactX="-6082" custLinFactNeighborX="-100000" custLinFactNeighborY="-943">
        <dgm:presLayoutVars>
          <dgm:bulletEnabled val="1"/>
        </dgm:presLayoutVars>
      </dgm:prSet>
      <dgm:spPr/>
    </dgm:pt>
    <dgm:pt modelId="{5A996403-89C8-4705-B4A6-DB265A7B09E6}" type="pres">
      <dgm:prSet presAssocID="{49CC5B4B-7AD6-499C-A476-6E4E1A3A4359}" presName="sibTrans" presStyleCnt="0"/>
      <dgm:spPr/>
    </dgm:pt>
    <dgm:pt modelId="{8D74430F-E21C-4960-BEA5-FE147A50D709}" type="pres">
      <dgm:prSet presAssocID="{CE3B0F74-F065-4D3C-9625-FDB648B2610C}" presName="node" presStyleLbl="node1" presStyleIdx="3" presStyleCnt="6" custLinFactX="100000" custLinFactY="-17609" custLinFactNeighborX="120000" custLinFactNeighborY="-100000">
        <dgm:presLayoutVars>
          <dgm:bulletEnabled val="1"/>
        </dgm:presLayoutVars>
      </dgm:prSet>
      <dgm:spPr/>
    </dgm:pt>
    <dgm:pt modelId="{8E824D88-9731-4F8F-B63F-CF14D7A0DD56}" type="pres">
      <dgm:prSet presAssocID="{C5246B73-94A6-44B1-9DB8-A7DABCA3377A}" presName="sibTrans" presStyleCnt="0"/>
      <dgm:spPr/>
    </dgm:pt>
    <dgm:pt modelId="{44004FD3-E110-48FD-AC7C-AD1526638095}" type="pres">
      <dgm:prSet presAssocID="{CBBA1ECF-1010-4853-9C90-DB4192AF9CEF}" presName="node" presStyleLbl="node1" presStyleIdx="4" presStyleCnt="6" custLinFactX="-10000" custLinFactNeighborX="-100000" custLinFactNeighborY="-1914">
        <dgm:presLayoutVars>
          <dgm:bulletEnabled val="1"/>
        </dgm:presLayoutVars>
      </dgm:prSet>
      <dgm:spPr/>
    </dgm:pt>
    <dgm:pt modelId="{708A3792-56C1-446A-BA39-87B23DE55B2D}" type="pres">
      <dgm:prSet presAssocID="{04824356-67F3-4BD0-98DA-C756CBA42266}" presName="sibTrans" presStyleCnt="0"/>
      <dgm:spPr/>
    </dgm:pt>
    <dgm:pt modelId="{C775E95E-FDE8-4098-BE58-02123452AAE1}" type="pres">
      <dgm:prSet presAssocID="{FEFF2377-5271-4C0E-A3DB-2591E03643B4}" presName="node" presStyleLbl="node1" presStyleIdx="5" presStyleCnt="6">
        <dgm:presLayoutVars>
          <dgm:bulletEnabled val="1"/>
        </dgm:presLayoutVars>
      </dgm:prSet>
      <dgm:spPr/>
    </dgm:pt>
  </dgm:ptLst>
  <dgm:cxnLst>
    <dgm:cxn modelId="{69891409-D93F-4202-9328-12B092D30F36}" type="presOf" srcId="{4AE4BA62-1E92-4D8E-AA2B-559EE19D17C8}" destId="{502293E2-2387-48FB-A98F-6479D9EB4C12}" srcOrd="0" destOrd="0" presId="urn:microsoft.com/office/officeart/2005/8/layout/default"/>
    <dgm:cxn modelId="{DFA44C2B-FA47-4456-8594-F59DFDD826BA}" type="presOf" srcId="{4A1B6696-02A6-46B7-BE1D-F2FC0F5E4F07}" destId="{731948E1-BE14-47F2-B581-7FE8B50208F6}" srcOrd="0" destOrd="0" presId="urn:microsoft.com/office/officeart/2005/8/layout/default"/>
    <dgm:cxn modelId="{F15D7835-E158-45C1-9338-C911A9C3A62C}" type="presOf" srcId="{27A53645-8970-4E44-A03E-96C49D5B2AB3}" destId="{BA286F5A-06F6-4316-B072-0D0D10C69AEF}" srcOrd="0" destOrd="0" presId="urn:microsoft.com/office/officeart/2005/8/layout/default"/>
    <dgm:cxn modelId="{40084260-9E66-4D22-A9C5-FE76F920B9C8}" srcId="{4A1B6696-02A6-46B7-BE1D-F2FC0F5E4F07}" destId="{FEFF2377-5271-4C0E-A3DB-2591E03643B4}" srcOrd="5" destOrd="0" parTransId="{F8E4EB30-8A59-48B7-84A8-335CAF922623}" sibTransId="{115D3CC3-BCBA-48E0-96C5-56996F2DFEF6}"/>
    <dgm:cxn modelId="{4990BC43-D4BD-416E-88C8-E9855C8BC928}" srcId="{4A1B6696-02A6-46B7-BE1D-F2FC0F5E4F07}" destId="{4AE4BA62-1E92-4D8E-AA2B-559EE19D17C8}" srcOrd="2" destOrd="0" parTransId="{F8E02C40-CD90-441E-BA1B-761A1D76C4AA}" sibTransId="{49CC5B4B-7AD6-499C-A476-6E4E1A3A4359}"/>
    <dgm:cxn modelId="{93949F44-CC38-4C58-A368-37C6F5E0A3DE}" srcId="{4A1B6696-02A6-46B7-BE1D-F2FC0F5E4F07}" destId="{AEF1B37D-7ABC-4E82-AA2F-40F2F76E56C8}" srcOrd="1" destOrd="0" parTransId="{946279A2-0626-470C-963E-7ED465E37A60}" sibTransId="{AC4CC450-85AC-4B80-964D-69E72039D30A}"/>
    <dgm:cxn modelId="{BF651A77-E992-4F84-8EE8-EEAF1C465F68}" srcId="{4A1B6696-02A6-46B7-BE1D-F2FC0F5E4F07}" destId="{CBBA1ECF-1010-4853-9C90-DB4192AF9CEF}" srcOrd="4" destOrd="0" parTransId="{0ED3DC43-EEE6-4659-B6DA-C02C96548D05}" sibTransId="{04824356-67F3-4BD0-98DA-C756CBA42266}"/>
    <dgm:cxn modelId="{EDEAF184-CB7F-476C-9AC6-2789F3BCFC4D}" type="presOf" srcId="{FEFF2377-5271-4C0E-A3DB-2591E03643B4}" destId="{C775E95E-FDE8-4098-BE58-02123452AAE1}" srcOrd="0" destOrd="0" presId="urn:microsoft.com/office/officeart/2005/8/layout/default"/>
    <dgm:cxn modelId="{6B5EF4B5-9CC5-488E-A6C4-101DDCB272D7}" srcId="{4A1B6696-02A6-46B7-BE1D-F2FC0F5E4F07}" destId="{27A53645-8970-4E44-A03E-96C49D5B2AB3}" srcOrd="0" destOrd="0" parTransId="{ACF673DF-AB5A-4F97-972A-D43942C3A7CC}" sibTransId="{CA33E42F-B2D3-4CC5-B6A2-46D61E5734E5}"/>
    <dgm:cxn modelId="{0BF15CBE-845F-488E-A007-E58380E8F5FE}" srcId="{4A1B6696-02A6-46B7-BE1D-F2FC0F5E4F07}" destId="{CE3B0F74-F065-4D3C-9625-FDB648B2610C}" srcOrd="3" destOrd="0" parTransId="{F292A754-95F0-4BC0-B59F-72DACC2B874A}" sibTransId="{C5246B73-94A6-44B1-9DB8-A7DABCA3377A}"/>
    <dgm:cxn modelId="{4FF0B6BE-2F63-4C1B-99A3-5072AE6DE9BD}" type="presOf" srcId="{AEF1B37D-7ABC-4E82-AA2F-40F2F76E56C8}" destId="{2FC0B411-D195-41AB-9417-2E0457C73245}" srcOrd="0" destOrd="0" presId="urn:microsoft.com/office/officeart/2005/8/layout/default"/>
    <dgm:cxn modelId="{085B44C6-3460-49CD-B7F1-D523DB3FA2EA}" type="presOf" srcId="{CBBA1ECF-1010-4853-9C90-DB4192AF9CEF}" destId="{44004FD3-E110-48FD-AC7C-AD1526638095}" srcOrd="0" destOrd="0" presId="urn:microsoft.com/office/officeart/2005/8/layout/default"/>
    <dgm:cxn modelId="{310AC8EA-99E7-4E38-B013-BBAC5A4E5E02}" type="presOf" srcId="{CE3B0F74-F065-4D3C-9625-FDB648B2610C}" destId="{8D74430F-E21C-4960-BEA5-FE147A50D709}" srcOrd="0" destOrd="0" presId="urn:microsoft.com/office/officeart/2005/8/layout/default"/>
    <dgm:cxn modelId="{04E4389E-3B8C-4D0E-AC7C-474E65CE5E76}" type="presParOf" srcId="{731948E1-BE14-47F2-B581-7FE8B50208F6}" destId="{BA286F5A-06F6-4316-B072-0D0D10C69AEF}" srcOrd="0" destOrd="0" presId="urn:microsoft.com/office/officeart/2005/8/layout/default"/>
    <dgm:cxn modelId="{8EDB6FF4-41D3-4650-B44E-04914E249465}" type="presParOf" srcId="{731948E1-BE14-47F2-B581-7FE8B50208F6}" destId="{D2452869-DE1A-4738-82C6-E9C42EBF2FC8}" srcOrd="1" destOrd="0" presId="urn:microsoft.com/office/officeart/2005/8/layout/default"/>
    <dgm:cxn modelId="{E368AB83-8989-463E-8467-F65121AD4C2E}" type="presParOf" srcId="{731948E1-BE14-47F2-B581-7FE8B50208F6}" destId="{2FC0B411-D195-41AB-9417-2E0457C73245}" srcOrd="2" destOrd="0" presId="urn:microsoft.com/office/officeart/2005/8/layout/default"/>
    <dgm:cxn modelId="{9A511B98-23FB-42ED-95B3-6841CA210877}" type="presParOf" srcId="{731948E1-BE14-47F2-B581-7FE8B50208F6}" destId="{26B4E3DB-0D28-467A-B065-41EAA7E3558F}" srcOrd="3" destOrd="0" presId="urn:microsoft.com/office/officeart/2005/8/layout/default"/>
    <dgm:cxn modelId="{5E595C41-CC87-4474-94E9-5AFB4B889027}" type="presParOf" srcId="{731948E1-BE14-47F2-B581-7FE8B50208F6}" destId="{502293E2-2387-48FB-A98F-6479D9EB4C12}" srcOrd="4" destOrd="0" presId="urn:microsoft.com/office/officeart/2005/8/layout/default"/>
    <dgm:cxn modelId="{7A6D6F14-030A-482A-BDD0-D349A3EC663B}" type="presParOf" srcId="{731948E1-BE14-47F2-B581-7FE8B50208F6}" destId="{5A996403-89C8-4705-B4A6-DB265A7B09E6}" srcOrd="5" destOrd="0" presId="urn:microsoft.com/office/officeart/2005/8/layout/default"/>
    <dgm:cxn modelId="{96DA08E3-DEE1-4460-98D3-FC2782FBA754}" type="presParOf" srcId="{731948E1-BE14-47F2-B581-7FE8B50208F6}" destId="{8D74430F-E21C-4960-BEA5-FE147A50D709}" srcOrd="6" destOrd="0" presId="urn:microsoft.com/office/officeart/2005/8/layout/default"/>
    <dgm:cxn modelId="{1896D95C-B631-4760-8D36-D59C92B80B36}" type="presParOf" srcId="{731948E1-BE14-47F2-B581-7FE8B50208F6}" destId="{8E824D88-9731-4F8F-B63F-CF14D7A0DD56}" srcOrd="7" destOrd="0" presId="urn:microsoft.com/office/officeart/2005/8/layout/default"/>
    <dgm:cxn modelId="{800F47B1-99B8-45D4-A13B-E4A4FC4B37C1}" type="presParOf" srcId="{731948E1-BE14-47F2-B581-7FE8B50208F6}" destId="{44004FD3-E110-48FD-AC7C-AD1526638095}" srcOrd="8" destOrd="0" presId="urn:microsoft.com/office/officeart/2005/8/layout/default"/>
    <dgm:cxn modelId="{2E4C81A2-00E3-438A-B3D5-0FEFC4E817A2}" type="presParOf" srcId="{731948E1-BE14-47F2-B581-7FE8B50208F6}" destId="{708A3792-56C1-446A-BA39-87B23DE55B2D}" srcOrd="9" destOrd="0" presId="urn:microsoft.com/office/officeart/2005/8/layout/default"/>
    <dgm:cxn modelId="{9AA514BB-D044-4138-A3D8-9423F4AA14C1}" type="presParOf" srcId="{731948E1-BE14-47F2-B581-7FE8B50208F6}" destId="{C775E95E-FDE8-4098-BE58-02123452AA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B6696-02A6-46B7-BE1D-F2FC0F5E4F07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27A53645-8970-4E44-A03E-96C49D5B2AB3}">
      <dgm:prSet phldrT="[Text]" custT="1"/>
      <dgm:spPr/>
      <dgm:t>
        <a:bodyPr/>
        <a:lstStyle/>
        <a:p>
          <a:r>
            <a:rPr lang="en-US" sz="2800" dirty="0"/>
            <a:t>Approve the Action</a:t>
          </a:r>
          <a:endParaRPr lang="en-US" sz="4700" dirty="0"/>
        </a:p>
      </dgm:t>
    </dgm:pt>
    <dgm:pt modelId="{ACF673DF-AB5A-4F97-972A-D43942C3A7CC}" type="parTrans" cxnId="{6B5EF4B5-9CC5-488E-A6C4-101DDCB272D7}">
      <dgm:prSet/>
      <dgm:spPr/>
      <dgm:t>
        <a:bodyPr/>
        <a:lstStyle/>
        <a:p>
          <a:endParaRPr lang="en-US"/>
        </a:p>
      </dgm:t>
    </dgm:pt>
    <dgm:pt modelId="{CA33E42F-B2D3-4CC5-B6A2-46D61E5734E5}" type="sibTrans" cxnId="{6B5EF4B5-9CC5-488E-A6C4-101DDCB272D7}">
      <dgm:prSet/>
      <dgm:spPr/>
      <dgm:t>
        <a:bodyPr/>
        <a:lstStyle/>
        <a:p>
          <a:endParaRPr lang="en-US"/>
        </a:p>
      </dgm:t>
    </dgm:pt>
    <dgm:pt modelId="{4AE4BA62-1E92-4D8E-AA2B-559EE19D17C8}">
      <dgm:prSet phldrT="[Text]" custT="1"/>
      <dgm:spPr/>
      <dgm:t>
        <a:bodyPr/>
        <a:lstStyle/>
        <a:p>
          <a:r>
            <a:rPr lang="en-US" sz="2800" dirty="0"/>
            <a:t>Generate Action closeout </a:t>
          </a:r>
        </a:p>
      </dgm:t>
    </dgm:pt>
    <dgm:pt modelId="{F8E02C40-CD90-441E-BA1B-761A1D76C4AA}" type="parTrans" cxnId="{4990BC43-D4BD-416E-88C8-E9855C8BC928}">
      <dgm:prSet/>
      <dgm:spPr/>
      <dgm:t>
        <a:bodyPr/>
        <a:lstStyle/>
        <a:p>
          <a:endParaRPr lang="en-US"/>
        </a:p>
      </dgm:t>
    </dgm:pt>
    <dgm:pt modelId="{49CC5B4B-7AD6-499C-A476-6E4E1A3A4359}" type="sibTrans" cxnId="{4990BC43-D4BD-416E-88C8-E9855C8BC928}">
      <dgm:prSet/>
      <dgm:spPr/>
      <dgm:t>
        <a:bodyPr/>
        <a:lstStyle/>
        <a:p>
          <a:endParaRPr lang="en-US"/>
        </a:p>
      </dgm:t>
    </dgm:pt>
    <dgm:pt modelId="{CBBA1ECF-1010-4853-9C90-DB4192AF9CEF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52000" r="-52000"/>
          </a:stretch>
        </a:blipFill>
      </dgm:spPr>
      <dgm:t>
        <a:bodyPr/>
        <a:lstStyle/>
        <a:p>
          <a:endParaRPr lang="en-US" dirty="0"/>
        </a:p>
      </dgm:t>
    </dgm:pt>
    <dgm:pt modelId="{0ED3DC43-EEE6-4659-B6DA-C02C96548D05}" type="parTrans" cxnId="{BF651A77-E992-4F84-8EE8-EEAF1C465F68}">
      <dgm:prSet/>
      <dgm:spPr/>
      <dgm:t>
        <a:bodyPr/>
        <a:lstStyle/>
        <a:p>
          <a:endParaRPr lang="en-US"/>
        </a:p>
      </dgm:t>
    </dgm:pt>
    <dgm:pt modelId="{04824356-67F3-4BD0-98DA-C756CBA42266}" type="sibTrans" cxnId="{BF651A77-E992-4F84-8EE8-EEAF1C465F68}">
      <dgm:prSet/>
      <dgm:spPr/>
      <dgm:t>
        <a:bodyPr/>
        <a:lstStyle/>
        <a:p>
          <a:endParaRPr lang="en-US"/>
        </a:p>
      </dgm:t>
    </dgm:pt>
    <dgm:pt modelId="{AEF1B37D-7ABC-4E82-AA2F-40F2F76E56C8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100000" r="-100000"/>
          </a:stretch>
        </a:blipFill>
      </dgm:spPr>
      <dgm:t>
        <a:bodyPr/>
        <a:lstStyle/>
        <a:p>
          <a:endParaRPr lang="en-US" dirty="0"/>
        </a:p>
      </dgm:t>
    </dgm:pt>
    <dgm:pt modelId="{AC4CC450-85AC-4B80-964D-69E72039D30A}" type="sibTrans" cxnId="{93949F44-CC38-4C58-A368-37C6F5E0A3DE}">
      <dgm:prSet/>
      <dgm:spPr/>
      <dgm:t>
        <a:bodyPr/>
        <a:lstStyle/>
        <a:p>
          <a:endParaRPr lang="en-US"/>
        </a:p>
      </dgm:t>
    </dgm:pt>
    <dgm:pt modelId="{946279A2-0626-470C-963E-7ED465E37A60}" type="parTrans" cxnId="{93949F44-CC38-4C58-A368-37C6F5E0A3DE}">
      <dgm:prSet/>
      <dgm:spPr/>
      <dgm:t>
        <a:bodyPr/>
        <a:lstStyle/>
        <a:p>
          <a:endParaRPr lang="en-US"/>
        </a:p>
      </dgm:t>
    </dgm:pt>
    <dgm:pt modelId="{731948E1-BE14-47F2-B581-7FE8B50208F6}" type="pres">
      <dgm:prSet presAssocID="{4A1B6696-02A6-46B7-BE1D-F2FC0F5E4F07}" presName="diagram" presStyleCnt="0">
        <dgm:presLayoutVars>
          <dgm:dir/>
          <dgm:resizeHandles val="exact"/>
        </dgm:presLayoutVars>
      </dgm:prSet>
      <dgm:spPr/>
    </dgm:pt>
    <dgm:pt modelId="{BA286F5A-06F6-4316-B072-0D0D10C69AEF}" type="pres">
      <dgm:prSet presAssocID="{27A53645-8970-4E44-A03E-96C49D5B2AB3}" presName="node" presStyleLbl="node1" presStyleIdx="0" presStyleCnt="4">
        <dgm:presLayoutVars>
          <dgm:bulletEnabled val="1"/>
        </dgm:presLayoutVars>
      </dgm:prSet>
      <dgm:spPr/>
    </dgm:pt>
    <dgm:pt modelId="{D2452869-DE1A-4738-82C6-E9C42EBF2FC8}" type="pres">
      <dgm:prSet presAssocID="{CA33E42F-B2D3-4CC5-B6A2-46D61E5734E5}" presName="sibTrans" presStyleCnt="0"/>
      <dgm:spPr/>
    </dgm:pt>
    <dgm:pt modelId="{2FC0B411-D195-41AB-9417-2E0457C73245}" type="pres">
      <dgm:prSet presAssocID="{AEF1B37D-7ABC-4E82-AA2F-40F2F76E56C8}" presName="node" presStyleLbl="node1" presStyleIdx="1" presStyleCnt="4" custLinFactY="16701" custLinFactNeighborX="6800" custLinFactNeighborY="100000">
        <dgm:presLayoutVars>
          <dgm:bulletEnabled val="1"/>
        </dgm:presLayoutVars>
      </dgm:prSet>
      <dgm:spPr/>
    </dgm:pt>
    <dgm:pt modelId="{26B4E3DB-0D28-467A-B065-41EAA7E3558F}" type="pres">
      <dgm:prSet presAssocID="{AC4CC450-85AC-4B80-964D-69E72039D30A}" presName="sibTrans" presStyleCnt="0"/>
      <dgm:spPr/>
    </dgm:pt>
    <dgm:pt modelId="{502293E2-2387-48FB-A98F-6479D9EB4C12}" type="pres">
      <dgm:prSet presAssocID="{4AE4BA62-1E92-4D8E-AA2B-559EE19D17C8}" presName="node" presStyleLbl="node1" presStyleIdx="2" presStyleCnt="4" custLinFactX="-6082" custLinFactNeighborX="-100000" custLinFactNeighborY="-943">
        <dgm:presLayoutVars>
          <dgm:bulletEnabled val="1"/>
        </dgm:presLayoutVars>
      </dgm:prSet>
      <dgm:spPr/>
    </dgm:pt>
    <dgm:pt modelId="{5A996403-89C8-4705-B4A6-DB265A7B09E6}" type="pres">
      <dgm:prSet presAssocID="{49CC5B4B-7AD6-499C-A476-6E4E1A3A4359}" presName="sibTrans" presStyleCnt="0"/>
      <dgm:spPr/>
    </dgm:pt>
    <dgm:pt modelId="{44004FD3-E110-48FD-AC7C-AD1526638095}" type="pres">
      <dgm:prSet presAssocID="{CBBA1ECF-1010-4853-9C90-DB4192AF9CEF}" presName="node" presStyleLbl="node1" presStyleIdx="3" presStyleCnt="4" custLinFactX="-10000" custLinFactNeighborX="-100000" custLinFactNeighborY="-1914">
        <dgm:presLayoutVars>
          <dgm:bulletEnabled val="1"/>
        </dgm:presLayoutVars>
      </dgm:prSet>
      <dgm:spPr/>
    </dgm:pt>
  </dgm:ptLst>
  <dgm:cxnLst>
    <dgm:cxn modelId="{69891409-D93F-4202-9328-12B092D30F36}" type="presOf" srcId="{4AE4BA62-1E92-4D8E-AA2B-559EE19D17C8}" destId="{502293E2-2387-48FB-A98F-6479D9EB4C12}" srcOrd="0" destOrd="0" presId="urn:microsoft.com/office/officeart/2005/8/layout/default"/>
    <dgm:cxn modelId="{DFA44C2B-FA47-4456-8594-F59DFDD826BA}" type="presOf" srcId="{4A1B6696-02A6-46B7-BE1D-F2FC0F5E4F07}" destId="{731948E1-BE14-47F2-B581-7FE8B50208F6}" srcOrd="0" destOrd="0" presId="urn:microsoft.com/office/officeart/2005/8/layout/default"/>
    <dgm:cxn modelId="{F15D7835-E158-45C1-9338-C911A9C3A62C}" type="presOf" srcId="{27A53645-8970-4E44-A03E-96C49D5B2AB3}" destId="{BA286F5A-06F6-4316-B072-0D0D10C69AEF}" srcOrd="0" destOrd="0" presId="urn:microsoft.com/office/officeart/2005/8/layout/default"/>
    <dgm:cxn modelId="{4990BC43-D4BD-416E-88C8-E9855C8BC928}" srcId="{4A1B6696-02A6-46B7-BE1D-F2FC0F5E4F07}" destId="{4AE4BA62-1E92-4D8E-AA2B-559EE19D17C8}" srcOrd="2" destOrd="0" parTransId="{F8E02C40-CD90-441E-BA1B-761A1D76C4AA}" sibTransId="{49CC5B4B-7AD6-499C-A476-6E4E1A3A4359}"/>
    <dgm:cxn modelId="{93949F44-CC38-4C58-A368-37C6F5E0A3DE}" srcId="{4A1B6696-02A6-46B7-BE1D-F2FC0F5E4F07}" destId="{AEF1B37D-7ABC-4E82-AA2F-40F2F76E56C8}" srcOrd="1" destOrd="0" parTransId="{946279A2-0626-470C-963E-7ED465E37A60}" sibTransId="{AC4CC450-85AC-4B80-964D-69E72039D30A}"/>
    <dgm:cxn modelId="{BF651A77-E992-4F84-8EE8-EEAF1C465F68}" srcId="{4A1B6696-02A6-46B7-BE1D-F2FC0F5E4F07}" destId="{CBBA1ECF-1010-4853-9C90-DB4192AF9CEF}" srcOrd="3" destOrd="0" parTransId="{0ED3DC43-EEE6-4659-B6DA-C02C96548D05}" sibTransId="{04824356-67F3-4BD0-98DA-C756CBA42266}"/>
    <dgm:cxn modelId="{6B5EF4B5-9CC5-488E-A6C4-101DDCB272D7}" srcId="{4A1B6696-02A6-46B7-BE1D-F2FC0F5E4F07}" destId="{27A53645-8970-4E44-A03E-96C49D5B2AB3}" srcOrd="0" destOrd="0" parTransId="{ACF673DF-AB5A-4F97-972A-D43942C3A7CC}" sibTransId="{CA33E42F-B2D3-4CC5-B6A2-46D61E5734E5}"/>
    <dgm:cxn modelId="{4FF0B6BE-2F63-4C1B-99A3-5072AE6DE9BD}" type="presOf" srcId="{AEF1B37D-7ABC-4E82-AA2F-40F2F76E56C8}" destId="{2FC0B411-D195-41AB-9417-2E0457C73245}" srcOrd="0" destOrd="0" presId="urn:microsoft.com/office/officeart/2005/8/layout/default"/>
    <dgm:cxn modelId="{085B44C6-3460-49CD-B7F1-D523DB3FA2EA}" type="presOf" srcId="{CBBA1ECF-1010-4853-9C90-DB4192AF9CEF}" destId="{44004FD3-E110-48FD-AC7C-AD1526638095}" srcOrd="0" destOrd="0" presId="urn:microsoft.com/office/officeart/2005/8/layout/default"/>
    <dgm:cxn modelId="{04E4389E-3B8C-4D0E-AC7C-474E65CE5E76}" type="presParOf" srcId="{731948E1-BE14-47F2-B581-7FE8B50208F6}" destId="{BA286F5A-06F6-4316-B072-0D0D10C69AEF}" srcOrd="0" destOrd="0" presId="urn:microsoft.com/office/officeart/2005/8/layout/default"/>
    <dgm:cxn modelId="{8EDB6FF4-41D3-4650-B44E-04914E249465}" type="presParOf" srcId="{731948E1-BE14-47F2-B581-7FE8B50208F6}" destId="{D2452869-DE1A-4738-82C6-E9C42EBF2FC8}" srcOrd="1" destOrd="0" presId="urn:microsoft.com/office/officeart/2005/8/layout/default"/>
    <dgm:cxn modelId="{E368AB83-8989-463E-8467-F65121AD4C2E}" type="presParOf" srcId="{731948E1-BE14-47F2-B581-7FE8B50208F6}" destId="{2FC0B411-D195-41AB-9417-2E0457C73245}" srcOrd="2" destOrd="0" presId="urn:microsoft.com/office/officeart/2005/8/layout/default"/>
    <dgm:cxn modelId="{9A511B98-23FB-42ED-95B3-6841CA210877}" type="presParOf" srcId="{731948E1-BE14-47F2-B581-7FE8B50208F6}" destId="{26B4E3DB-0D28-467A-B065-41EAA7E3558F}" srcOrd="3" destOrd="0" presId="urn:microsoft.com/office/officeart/2005/8/layout/default"/>
    <dgm:cxn modelId="{5E595C41-CC87-4474-94E9-5AFB4B889027}" type="presParOf" srcId="{731948E1-BE14-47F2-B581-7FE8B50208F6}" destId="{502293E2-2387-48FB-A98F-6479D9EB4C12}" srcOrd="4" destOrd="0" presId="urn:microsoft.com/office/officeart/2005/8/layout/default"/>
    <dgm:cxn modelId="{7A6D6F14-030A-482A-BDD0-D349A3EC663B}" type="presParOf" srcId="{731948E1-BE14-47F2-B581-7FE8B50208F6}" destId="{5A996403-89C8-4705-B4A6-DB265A7B09E6}" srcOrd="5" destOrd="0" presId="urn:microsoft.com/office/officeart/2005/8/layout/default"/>
    <dgm:cxn modelId="{800F47B1-99B8-45D4-A13B-E4A4FC4B37C1}" type="presParOf" srcId="{731948E1-BE14-47F2-B581-7FE8B50208F6}" destId="{44004FD3-E110-48FD-AC7C-AD15266380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31ED2-707E-4247-B27E-B0F6255573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BDC5D-F0FA-4FF0-ADFA-708AB6A7E415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  <dgm:t>
        <a:bodyPr/>
        <a:lstStyle/>
        <a:p>
          <a:endParaRPr lang="en-US" sz="2000" dirty="0"/>
        </a:p>
      </dgm:t>
    </dgm:pt>
    <dgm:pt modelId="{23EE2C19-CA77-4F95-B40B-62A127489E95}" type="parTrans" cxnId="{57012752-F145-458A-9F25-FF7543BF72DD}">
      <dgm:prSet/>
      <dgm:spPr/>
      <dgm:t>
        <a:bodyPr/>
        <a:lstStyle/>
        <a:p>
          <a:endParaRPr lang="en-US" sz="2000"/>
        </a:p>
      </dgm:t>
    </dgm:pt>
    <dgm:pt modelId="{D02D6FC7-187E-4734-B8A2-BFFEAA68E47C}" type="sibTrans" cxnId="{57012752-F145-458A-9F25-FF7543BF72DD}">
      <dgm:prSet/>
      <dgm:spPr/>
      <dgm:t>
        <a:bodyPr/>
        <a:lstStyle/>
        <a:p>
          <a:endParaRPr lang="en-US" sz="2000"/>
        </a:p>
      </dgm:t>
    </dgm:pt>
    <dgm:pt modelId="{C3F5DF59-F9A2-4373-A5E3-991CE8DBBA13}">
      <dgm:prSet phldrT="[Text]" custT="1"/>
      <dgm:spPr/>
      <dgm:t>
        <a:bodyPr/>
        <a:lstStyle/>
        <a:p>
          <a:r>
            <a:rPr lang="en-US" sz="2000" dirty="0"/>
            <a:t>Introduced the tool to all relevant Engineering, Operations, and Project teams within PDO.</a:t>
          </a:r>
        </a:p>
        <a:p>
          <a:r>
            <a:rPr lang="en-US" sz="2000" dirty="0"/>
            <a:t>Presented the tool to more than seven consultant engineering companies.</a:t>
          </a:r>
        </a:p>
      </dgm:t>
    </dgm:pt>
    <dgm:pt modelId="{AFAAEBB3-00D1-4DBF-A1F6-501C0DA2ECAA}" type="parTrans" cxnId="{6F646E72-F5F6-4E43-B869-658A17C61650}">
      <dgm:prSet/>
      <dgm:spPr/>
      <dgm:t>
        <a:bodyPr/>
        <a:lstStyle/>
        <a:p>
          <a:endParaRPr lang="en-US" sz="2000"/>
        </a:p>
      </dgm:t>
    </dgm:pt>
    <dgm:pt modelId="{CEC6FD00-AC54-4CEA-9FCF-BE1C326EFE87}" type="sibTrans" cxnId="{6F646E72-F5F6-4E43-B869-658A17C61650}">
      <dgm:prSet/>
      <dgm:spPr/>
      <dgm:t>
        <a:bodyPr/>
        <a:lstStyle/>
        <a:p>
          <a:endParaRPr lang="en-US" sz="2000"/>
        </a:p>
      </dgm:t>
    </dgm:pt>
    <dgm:pt modelId="{161CFA4C-2E7A-47A3-8468-8680282D481D}">
      <dgm:prSet phldrT="[Text]" custT="1"/>
      <dgm:spPr/>
      <dgm:t>
        <a:bodyPr/>
        <a:lstStyle/>
        <a:p>
          <a:r>
            <a:rPr lang="en-US" sz="2000" dirty="0"/>
            <a:t>Created separate user accounts for all engineering disciplines for external users </a:t>
          </a:r>
        </a:p>
        <a:p>
          <a:r>
            <a:rPr lang="en-US" sz="2000" dirty="0"/>
            <a:t>Resolved format and numerical error issues.</a:t>
          </a:r>
        </a:p>
      </dgm:t>
    </dgm:pt>
    <dgm:pt modelId="{725DDBEB-CF0C-4CB4-B150-731A315F6242}" type="parTrans" cxnId="{E531B1B7-4CFA-4274-81C3-C0EB830BDC4F}">
      <dgm:prSet/>
      <dgm:spPr/>
      <dgm:t>
        <a:bodyPr/>
        <a:lstStyle/>
        <a:p>
          <a:endParaRPr lang="en-US" sz="2000"/>
        </a:p>
      </dgm:t>
    </dgm:pt>
    <dgm:pt modelId="{3D5B1870-C619-4EE5-9738-5E1B489E0329}" type="sibTrans" cxnId="{E531B1B7-4CFA-4274-81C3-C0EB830BDC4F}">
      <dgm:prSet/>
      <dgm:spPr/>
      <dgm:t>
        <a:bodyPr/>
        <a:lstStyle/>
        <a:p>
          <a:endParaRPr lang="en-US" sz="2000"/>
        </a:p>
      </dgm:t>
    </dgm:pt>
    <dgm:pt modelId="{3917E667-8453-4963-82BF-27B2C1C6A9DA}">
      <dgm:prSet phldrT="[Text]" custT="1"/>
      <dgm:spPr/>
      <dgm:t>
        <a:bodyPr/>
        <a:lstStyle/>
        <a:p>
          <a:r>
            <a:rPr lang="en-US" sz="2000" dirty="0"/>
            <a:t>Develop and digitalize the process flow</a:t>
          </a:r>
        </a:p>
      </dgm:t>
    </dgm:pt>
    <dgm:pt modelId="{2B7D31F2-C1C1-4DD3-B429-0A1C3E2E8EF0}" type="parTrans" cxnId="{CBBA2CA1-F46E-4B28-81D8-9CAF317545B1}">
      <dgm:prSet/>
      <dgm:spPr/>
      <dgm:t>
        <a:bodyPr/>
        <a:lstStyle/>
        <a:p>
          <a:endParaRPr lang="en-US" sz="2000"/>
        </a:p>
      </dgm:t>
    </dgm:pt>
    <dgm:pt modelId="{33C19765-A807-4E32-A30F-191B28F36A91}" type="sibTrans" cxnId="{CBBA2CA1-F46E-4B28-81D8-9CAF317545B1}">
      <dgm:prSet/>
      <dgm:spPr/>
      <dgm:t>
        <a:bodyPr/>
        <a:lstStyle/>
        <a:p>
          <a:endParaRPr lang="en-US" sz="2000"/>
        </a:p>
      </dgm:t>
    </dgm:pt>
    <dgm:pt modelId="{C3E790CC-E000-4EF9-9512-8AA3AD5E78FA}" type="pres">
      <dgm:prSet presAssocID="{7A531ED2-707E-4247-B27E-B0F6255573FF}" presName="vert0" presStyleCnt="0">
        <dgm:presLayoutVars>
          <dgm:dir/>
          <dgm:animOne val="branch"/>
          <dgm:animLvl val="lvl"/>
        </dgm:presLayoutVars>
      </dgm:prSet>
      <dgm:spPr/>
    </dgm:pt>
    <dgm:pt modelId="{D2B98BBC-8CDD-4287-93E5-8FA35994E4E3}" type="pres">
      <dgm:prSet presAssocID="{17BBDC5D-F0FA-4FF0-ADFA-708AB6A7E415}" presName="thickLine" presStyleLbl="alignNode1" presStyleIdx="0" presStyleCnt="1"/>
      <dgm:spPr/>
    </dgm:pt>
    <dgm:pt modelId="{DCD41B25-74E1-4C4B-9960-02C18FE30DF2}" type="pres">
      <dgm:prSet presAssocID="{17BBDC5D-F0FA-4FF0-ADFA-708AB6A7E415}" presName="horz1" presStyleCnt="0"/>
      <dgm:spPr/>
    </dgm:pt>
    <dgm:pt modelId="{FF905597-6ABA-40A1-AB1D-4E0D6886CE38}" type="pres">
      <dgm:prSet presAssocID="{17BBDC5D-F0FA-4FF0-ADFA-708AB6A7E415}" presName="tx1" presStyleLbl="revTx" presStyleIdx="0" presStyleCnt="4" custScaleX="35844" custScaleY="24119" custLinFactNeighborX="1414" custLinFactNeighborY="2252"/>
      <dgm:spPr/>
    </dgm:pt>
    <dgm:pt modelId="{990AA188-4886-4BF4-8540-760769C3C528}" type="pres">
      <dgm:prSet presAssocID="{17BBDC5D-F0FA-4FF0-ADFA-708AB6A7E415}" presName="vert1" presStyleCnt="0"/>
      <dgm:spPr/>
    </dgm:pt>
    <dgm:pt modelId="{83472ABD-9278-4832-8BF5-1D12D939DECC}" type="pres">
      <dgm:prSet presAssocID="{C3F5DF59-F9A2-4373-A5E3-991CE8DBBA13}" presName="vertSpace2a" presStyleCnt="0"/>
      <dgm:spPr/>
    </dgm:pt>
    <dgm:pt modelId="{0232926D-51FF-46B0-8C49-BD1A71D11714}" type="pres">
      <dgm:prSet presAssocID="{C3F5DF59-F9A2-4373-A5E3-991CE8DBBA13}" presName="horz2" presStyleCnt="0"/>
      <dgm:spPr/>
    </dgm:pt>
    <dgm:pt modelId="{0F14210A-D2D7-48C8-980A-C8AFCF5A785A}" type="pres">
      <dgm:prSet presAssocID="{C3F5DF59-F9A2-4373-A5E3-991CE8DBBA13}" presName="horzSpace2" presStyleCnt="0"/>
      <dgm:spPr/>
    </dgm:pt>
    <dgm:pt modelId="{D09D7B5A-93BB-4B00-AF16-31DB05A14376}" type="pres">
      <dgm:prSet presAssocID="{C3F5DF59-F9A2-4373-A5E3-991CE8DBBA13}" presName="tx2" presStyleLbl="revTx" presStyleIdx="1" presStyleCnt="4"/>
      <dgm:spPr/>
    </dgm:pt>
    <dgm:pt modelId="{CB977BBE-4BF9-4B7E-A7D6-BF2CE6D16D39}" type="pres">
      <dgm:prSet presAssocID="{C3F5DF59-F9A2-4373-A5E3-991CE8DBBA13}" presName="vert2" presStyleCnt="0"/>
      <dgm:spPr/>
    </dgm:pt>
    <dgm:pt modelId="{5B873B3C-B2E2-4661-B922-C8BF1F2E8725}" type="pres">
      <dgm:prSet presAssocID="{C3F5DF59-F9A2-4373-A5E3-991CE8DBBA13}" presName="thinLine2b" presStyleLbl="callout" presStyleIdx="0" presStyleCnt="3"/>
      <dgm:spPr/>
    </dgm:pt>
    <dgm:pt modelId="{4D2C54AF-2F1A-4C17-A05F-0432F8703421}" type="pres">
      <dgm:prSet presAssocID="{C3F5DF59-F9A2-4373-A5E3-991CE8DBBA13}" presName="vertSpace2b" presStyleCnt="0"/>
      <dgm:spPr/>
    </dgm:pt>
    <dgm:pt modelId="{AFB1B46F-DC91-4C80-B25A-ECC9FC7D7C5D}" type="pres">
      <dgm:prSet presAssocID="{161CFA4C-2E7A-47A3-8468-8680282D481D}" presName="horz2" presStyleCnt="0"/>
      <dgm:spPr/>
    </dgm:pt>
    <dgm:pt modelId="{0073B148-084C-40D6-9690-B9AC9C02FF9F}" type="pres">
      <dgm:prSet presAssocID="{161CFA4C-2E7A-47A3-8468-8680282D481D}" presName="horzSpace2" presStyleCnt="0"/>
      <dgm:spPr/>
    </dgm:pt>
    <dgm:pt modelId="{5C8B95B3-DB7E-40E0-9A48-6CEBE2287263}" type="pres">
      <dgm:prSet presAssocID="{161CFA4C-2E7A-47A3-8468-8680282D481D}" presName="tx2" presStyleLbl="revTx" presStyleIdx="2" presStyleCnt="4" custScaleX="105702"/>
      <dgm:spPr/>
    </dgm:pt>
    <dgm:pt modelId="{1FD4DDA6-4D5E-469C-826E-6B8DFD95CF5E}" type="pres">
      <dgm:prSet presAssocID="{161CFA4C-2E7A-47A3-8468-8680282D481D}" presName="vert2" presStyleCnt="0"/>
      <dgm:spPr/>
    </dgm:pt>
    <dgm:pt modelId="{614E7CC8-4E1D-4625-9AD8-A9586EDB7D37}" type="pres">
      <dgm:prSet presAssocID="{161CFA4C-2E7A-47A3-8468-8680282D481D}" presName="thinLine2b" presStyleLbl="callout" presStyleIdx="1" presStyleCnt="3"/>
      <dgm:spPr/>
    </dgm:pt>
    <dgm:pt modelId="{4BA0A970-4A5B-4186-97D0-425023207082}" type="pres">
      <dgm:prSet presAssocID="{161CFA4C-2E7A-47A3-8468-8680282D481D}" presName="vertSpace2b" presStyleCnt="0"/>
      <dgm:spPr/>
    </dgm:pt>
    <dgm:pt modelId="{D25E0263-669D-496A-8A72-3B339F2A2331}" type="pres">
      <dgm:prSet presAssocID="{3917E667-8453-4963-82BF-27B2C1C6A9DA}" presName="horz2" presStyleCnt="0"/>
      <dgm:spPr/>
    </dgm:pt>
    <dgm:pt modelId="{CDA3289D-CBF0-45BF-B968-4CDA02C92845}" type="pres">
      <dgm:prSet presAssocID="{3917E667-8453-4963-82BF-27B2C1C6A9DA}" presName="horzSpace2" presStyleCnt="0"/>
      <dgm:spPr/>
    </dgm:pt>
    <dgm:pt modelId="{507DEEB2-2ACF-4175-9202-3882D8DFBF19}" type="pres">
      <dgm:prSet presAssocID="{3917E667-8453-4963-82BF-27B2C1C6A9DA}" presName="tx2" presStyleLbl="revTx" presStyleIdx="3" presStyleCnt="4"/>
      <dgm:spPr/>
    </dgm:pt>
    <dgm:pt modelId="{E96D875F-387C-44A9-9153-4DCBE0519805}" type="pres">
      <dgm:prSet presAssocID="{3917E667-8453-4963-82BF-27B2C1C6A9DA}" presName="vert2" presStyleCnt="0"/>
      <dgm:spPr/>
    </dgm:pt>
    <dgm:pt modelId="{A2DCF88B-5DBD-442A-93C6-D25A57647D7D}" type="pres">
      <dgm:prSet presAssocID="{3917E667-8453-4963-82BF-27B2C1C6A9DA}" presName="thinLine2b" presStyleLbl="callout" presStyleIdx="2" presStyleCnt="3"/>
      <dgm:spPr/>
    </dgm:pt>
    <dgm:pt modelId="{6FB0B1D8-8E89-44C1-993F-91A695479366}" type="pres">
      <dgm:prSet presAssocID="{3917E667-8453-4963-82BF-27B2C1C6A9DA}" presName="vertSpace2b" presStyleCnt="0"/>
      <dgm:spPr/>
    </dgm:pt>
  </dgm:ptLst>
  <dgm:cxnLst>
    <dgm:cxn modelId="{5679BA0F-F036-47D1-ADCE-4D02B5824BC3}" type="presOf" srcId="{C3F5DF59-F9A2-4373-A5E3-991CE8DBBA13}" destId="{D09D7B5A-93BB-4B00-AF16-31DB05A14376}" srcOrd="0" destOrd="0" presId="urn:microsoft.com/office/officeart/2008/layout/LinedList"/>
    <dgm:cxn modelId="{3112194D-2D40-47F3-9AFC-6FCBBACD4EBD}" type="presOf" srcId="{17BBDC5D-F0FA-4FF0-ADFA-708AB6A7E415}" destId="{FF905597-6ABA-40A1-AB1D-4E0D6886CE38}" srcOrd="0" destOrd="0" presId="urn:microsoft.com/office/officeart/2008/layout/LinedList"/>
    <dgm:cxn modelId="{4BE52551-DAEE-42A2-AD86-5B7B29536447}" type="presOf" srcId="{161CFA4C-2E7A-47A3-8468-8680282D481D}" destId="{5C8B95B3-DB7E-40E0-9A48-6CEBE2287263}" srcOrd="0" destOrd="0" presId="urn:microsoft.com/office/officeart/2008/layout/LinedList"/>
    <dgm:cxn modelId="{57012752-F145-458A-9F25-FF7543BF72DD}" srcId="{7A531ED2-707E-4247-B27E-B0F6255573FF}" destId="{17BBDC5D-F0FA-4FF0-ADFA-708AB6A7E415}" srcOrd="0" destOrd="0" parTransId="{23EE2C19-CA77-4F95-B40B-62A127489E95}" sibTransId="{D02D6FC7-187E-4734-B8A2-BFFEAA68E47C}"/>
    <dgm:cxn modelId="{6F646E72-F5F6-4E43-B869-658A17C61650}" srcId="{17BBDC5D-F0FA-4FF0-ADFA-708AB6A7E415}" destId="{C3F5DF59-F9A2-4373-A5E3-991CE8DBBA13}" srcOrd="0" destOrd="0" parTransId="{AFAAEBB3-00D1-4DBF-A1F6-501C0DA2ECAA}" sibTransId="{CEC6FD00-AC54-4CEA-9FCF-BE1C326EFE87}"/>
    <dgm:cxn modelId="{CBBA2CA1-F46E-4B28-81D8-9CAF317545B1}" srcId="{17BBDC5D-F0FA-4FF0-ADFA-708AB6A7E415}" destId="{3917E667-8453-4963-82BF-27B2C1C6A9DA}" srcOrd="2" destOrd="0" parTransId="{2B7D31F2-C1C1-4DD3-B429-0A1C3E2E8EF0}" sibTransId="{33C19765-A807-4E32-A30F-191B28F36A91}"/>
    <dgm:cxn modelId="{DBB1BDAE-43E1-4CE6-84D9-B6997D80A4B4}" type="presOf" srcId="{7A531ED2-707E-4247-B27E-B0F6255573FF}" destId="{C3E790CC-E000-4EF9-9512-8AA3AD5E78FA}" srcOrd="0" destOrd="0" presId="urn:microsoft.com/office/officeart/2008/layout/LinedList"/>
    <dgm:cxn modelId="{E531B1B7-4CFA-4274-81C3-C0EB830BDC4F}" srcId="{17BBDC5D-F0FA-4FF0-ADFA-708AB6A7E415}" destId="{161CFA4C-2E7A-47A3-8468-8680282D481D}" srcOrd="1" destOrd="0" parTransId="{725DDBEB-CF0C-4CB4-B150-731A315F6242}" sibTransId="{3D5B1870-C619-4EE5-9738-5E1B489E0329}"/>
    <dgm:cxn modelId="{5F9C67BD-6449-4531-AC65-6982BED3E48F}" type="presOf" srcId="{3917E667-8453-4963-82BF-27B2C1C6A9DA}" destId="{507DEEB2-2ACF-4175-9202-3882D8DFBF19}" srcOrd="0" destOrd="0" presId="urn:microsoft.com/office/officeart/2008/layout/LinedList"/>
    <dgm:cxn modelId="{D9473104-A3BB-4880-8F40-CA35268D6BCE}" type="presParOf" srcId="{C3E790CC-E000-4EF9-9512-8AA3AD5E78FA}" destId="{D2B98BBC-8CDD-4287-93E5-8FA35994E4E3}" srcOrd="0" destOrd="0" presId="urn:microsoft.com/office/officeart/2008/layout/LinedList"/>
    <dgm:cxn modelId="{D254B617-7278-4C14-88DB-B342DAFE3AD7}" type="presParOf" srcId="{C3E790CC-E000-4EF9-9512-8AA3AD5E78FA}" destId="{DCD41B25-74E1-4C4B-9960-02C18FE30DF2}" srcOrd="1" destOrd="0" presId="urn:microsoft.com/office/officeart/2008/layout/LinedList"/>
    <dgm:cxn modelId="{8188C878-5DB1-4893-B85F-5EA5EE350536}" type="presParOf" srcId="{DCD41B25-74E1-4C4B-9960-02C18FE30DF2}" destId="{FF905597-6ABA-40A1-AB1D-4E0D6886CE38}" srcOrd="0" destOrd="0" presId="urn:microsoft.com/office/officeart/2008/layout/LinedList"/>
    <dgm:cxn modelId="{48DE3929-970B-43CE-BE1D-3311D6E8725A}" type="presParOf" srcId="{DCD41B25-74E1-4C4B-9960-02C18FE30DF2}" destId="{990AA188-4886-4BF4-8540-760769C3C528}" srcOrd="1" destOrd="0" presId="urn:microsoft.com/office/officeart/2008/layout/LinedList"/>
    <dgm:cxn modelId="{6DB06504-D600-44B0-94A9-CD1DBF5230BB}" type="presParOf" srcId="{990AA188-4886-4BF4-8540-760769C3C528}" destId="{83472ABD-9278-4832-8BF5-1D12D939DECC}" srcOrd="0" destOrd="0" presId="urn:microsoft.com/office/officeart/2008/layout/LinedList"/>
    <dgm:cxn modelId="{8B195535-4822-4092-BE18-4F33C212EA62}" type="presParOf" srcId="{990AA188-4886-4BF4-8540-760769C3C528}" destId="{0232926D-51FF-46B0-8C49-BD1A71D11714}" srcOrd="1" destOrd="0" presId="urn:microsoft.com/office/officeart/2008/layout/LinedList"/>
    <dgm:cxn modelId="{0D83AD2D-CB21-424C-AA87-583DDC9829EA}" type="presParOf" srcId="{0232926D-51FF-46B0-8C49-BD1A71D11714}" destId="{0F14210A-D2D7-48C8-980A-C8AFCF5A785A}" srcOrd="0" destOrd="0" presId="urn:microsoft.com/office/officeart/2008/layout/LinedList"/>
    <dgm:cxn modelId="{1112B70C-CF29-4F3A-B5DA-BE132738F2DC}" type="presParOf" srcId="{0232926D-51FF-46B0-8C49-BD1A71D11714}" destId="{D09D7B5A-93BB-4B00-AF16-31DB05A14376}" srcOrd="1" destOrd="0" presId="urn:microsoft.com/office/officeart/2008/layout/LinedList"/>
    <dgm:cxn modelId="{CA6DB875-F0C2-41D9-A8D9-D590D0CE5CBC}" type="presParOf" srcId="{0232926D-51FF-46B0-8C49-BD1A71D11714}" destId="{CB977BBE-4BF9-4B7E-A7D6-BF2CE6D16D39}" srcOrd="2" destOrd="0" presId="urn:microsoft.com/office/officeart/2008/layout/LinedList"/>
    <dgm:cxn modelId="{206909E0-1DA9-4AE4-B8F4-032EF6FA6CB9}" type="presParOf" srcId="{990AA188-4886-4BF4-8540-760769C3C528}" destId="{5B873B3C-B2E2-4661-B922-C8BF1F2E8725}" srcOrd="2" destOrd="0" presId="urn:microsoft.com/office/officeart/2008/layout/LinedList"/>
    <dgm:cxn modelId="{C175E953-70C2-453B-BD1C-C35EFA46B8EE}" type="presParOf" srcId="{990AA188-4886-4BF4-8540-760769C3C528}" destId="{4D2C54AF-2F1A-4C17-A05F-0432F8703421}" srcOrd="3" destOrd="0" presId="urn:microsoft.com/office/officeart/2008/layout/LinedList"/>
    <dgm:cxn modelId="{FC61BC70-C5A2-486C-9ECD-304045519E1B}" type="presParOf" srcId="{990AA188-4886-4BF4-8540-760769C3C528}" destId="{AFB1B46F-DC91-4C80-B25A-ECC9FC7D7C5D}" srcOrd="4" destOrd="0" presId="urn:microsoft.com/office/officeart/2008/layout/LinedList"/>
    <dgm:cxn modelId="{9E5B0847-E342-40CB-8E36-BDCA04FF28DA}" type="presParOf" srcId="{AFB1B46F-DC91-4C80-B25A-ECC9FC7D7C5D}" destId="{0073B148-084C-40D6-9690-B9AC9C02FF9F}" srcOrd="0" destOrd="0" presId="urn:microsoft.com/office/officeart/2008/layout/LinedList"/>
    <dgm:cxn modelId="{AFB9BE9B-B0B8-4F17-8C80-9F481F6260AF}" type="presParOf" srcId="{AFB1B46F-DC91-4C80-B25A-ECC9FC7D7C5D}" destId="{5C8B95B3-DB7E-40E0-9A48-6CEBE2287263}" srcOrd="1" destOrd="0" presId="urn:microsoft.com/office/officeart/2008/layout/LinedList"/>
    <dgm:cxn modelId="{144B3185-414F-4E90-A464-C5930768EDE2}" type="presParOf" srcId="{AFB1B46F-DC91-4C80-B25A-ECC9FC7D7C5D}" destId="{1FD4DDA6-4D5E-469C-826E-6B8DFD95CF5E}" srcOrd="2" destOrd="0" presId="urn:microsoft.com/office/officeart/2008/layout/LinedList"/>
    <dgm:cxn modelId="{D6D89CFB-7E61-413C-B42D-8A10C348C229}" type="presParOf" srcId="{990AA188-4886-4BF4-8540-760769C3C528}" destId="{614E7CC8-4E1D-4625-9AD8-A9586EDB7D37}" srcOrd="5" destOrd="0" presId="urn:microsoft.com/office/officeart/2008/layout/LinedList"/>
    <dgm:cxn modelId="{B580F848-7ABD-4D88-91F1-FB9E8CC7A0E9}" type="presParOf" srcId="{990AA188-4886-4BF4-8540-760769C3C528}" destId="{4BA0A970-4A5B-4186-97D0-425023207082}" srcOrd="6" destOrd="0" presId="urn:microsoft.com/office/officeart/2008/layout/LinedList"/>
    <dgm:cxn modelId="{3DB7EAA7-A4F3-4D54-AB3D-930997428261}" type="presParOf" srcId="{990AA188-4886-4BF4-8540-760769C3C528}" destId="{D25E0263-669D-496A-8A72-3B339F2A2331}" srcOrd="7" destOrd="0" presId="urn:microsoft.com/office/officeart/2008/layout/LinedList"/>
    <dgm:cxn modelId="{C4BBDF29-8B76-4210-83FF-933463F2DD8B}" type="presParOf" srcId="{D25E0263-669D-496A-8A72-3B339F2A2331}" destId="{CDA3289D-CBF0-45BF-B968-4CDA02C92845}" srcOrd="0" destOrd="0" presId="urn:microsoft.com/office/officeart/2008/layout/LinedList"/>
    <dgm:cxn modelId="{8C5EE29D-216A-41CB-AF0C-6DF3B66A8702}" type="presParOf" srcId="{D25E0263-669D-496A-8A72-3B339F2A2331}" destId="{507DEEB2-2ACF-4175-9202-3882D8DFBF19}" srcOrd="1" destOrd="0" presId="urn:microsoft.com/office/officeart/2008/layout/LinedList"/>
    <dgm:cxn modelId="{0DD01926-2532-4508-982A-B875912BB020}" type="presParOf" srcId="{D25E0263-669D-496A-8A72-3B339F2A2331}" destId="{E96D875F-387C-44A9-9153-4DCBE0519805}" srcOrd="2" destOrd="0" presId="urn:microsoft.com/office/officeart/2008/layout/LinedList"/>
    <dgm:cxn modelId="{0129AFDB-0733-481A-83C2-3E858392F0B5}" type="presParOf" srcId="{990AA188-4886-4BF4-8540-760769C3C528}" destId="{A2DCF88B-5DBD-442A-93C6-D25A57647D7D}" srcOrd="8" destOrd="0" presId="urn:microsoft.com/office/officeart/2008/layout/LinedList"/>
    <dgm:cxn modelId="{9EA26904-1422-4B49-B1E4-43642742F5CE}" type="presParOf" srcId="{990AA188-4886-4BF4-8540-760769C3C528}" destId="{6FB0B1D8-8E89-44C1-993F-91A69547936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E452-5E9D-4B10-B900-48D04491BE78}">
      <dsp:nvSpPr>
        <dsp:cNvPr id="0" name=""/>
        <dsp:cNvSpPr/>
      </dsp:nvSpPr>
      <dsp:spPr>
        <a:xfrm>
          <a:off x="0" y="25371"/>
          <a:ext cx="3443513" cy="1368000"/>
        </a:xfrm>
        <a:prstGeom prst="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675267-62DC-4574-BE28-D70EC564CAE7}">
      <dsp:nvSpPr>
        <dsp:cNvPr id="0" name=""/>
        <dsp:cNvSpPr/>
      </dsp:nvSpPr>
      <dsp:spPr>
        <a:xfrm>
          <a:off x="277767" y="354685"/>
          <a:ext cx="2821393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CC0099"/>
              </a:solidFill>
            </a:rPr>
            <a:t>1. Design Review </a:t>
          </a:r>
        </a:p>
      </dsp:txBody>
      <dsp:txXfrm>
        <a:off x="277767" y="354685"/>
        <a:ext cx="2821393" cy="68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6F5A-06F6-4316-B072-0D0D10C69AEF}">
      <dsp:nvSpPr>
        <dsp:cNvPr id="0" name=""/>
        <dsp:cNvSpPr/>
      </dsp:nvSpPr>
      <dsp:spPr>
        <a:xfrm>
          <a:off x="42352" y="684"/>
          <a:ext cx="3361708" cy="201702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Develop New System </a:t>
          </a:r>
        </a:p>
      </dsp:txBody>
      <dsp:txXfrm>
        <a:off x="42352" y="684"/>
        <a:ext cx="3361708" cy="2017025"/>
      </dsp:txXfrm>
    </dsp:sp>
    <dsp:sp modelId="{2FC0B411-D195-41AB-9417-2E0457C73245}">
      <dsp:nvSpPr>
        <dsp:cNvPr id="0" name=""/>
        <dsp:cNvSpPr/>
      </dsp:nvSpPr>
      <dsp:spPr>
        <a:xfrm>
          <a:off x="3871943" y="2315261"/>
          <a:ext cx="3361708" cy="2017025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85000" r="-8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871943" y="2315261"/>
        <a:ext cx="3361708" cy="2017025"/>
      </dsp:txXfrm>
    </dsp:sp>
    <dsp:sp modelId="{502293E2-2387-48FB-A98F-6479D9EB4C12}">
      <dsp:nvSpPr>
        <dsp:cNvPr id="0" name=""/>
        <dsp:cNvSpPr/>
      </dsp:nvSpPr>
      <dsp:spPr>
        <a:xfrm>
          <a:off x="3871943" y="0"/>
          <a:ext cx="3361708" cy="201702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7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Upload Actions </a:t>
          </a:r>
        </a:p>
      </dsp:txBody>
      <dsp:txXfrm>
        <a:off x="3871943" y="0"/>
        <a:ext cx="3361708" cy="2017025"/>
      </dsp:txXfrm>
    </dsp:sp>
    <dsp:sp modelId="{8D74430F-E21C-4960-BEA5-FE147A50D709}">
      <dsp:nvSpPr>
        <dsp:cNvPr id="0" name=""/>
        <dsp:cNvSpPr/>
      </dsp:nvSpPr>
      <dsp:spPr>
        <a:xfrm>
          <a:off x="7438111" y="0"/>
          <a:ext cx="3361708" cy="201702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1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Add Action Resolution </a:t>
          </a:r>
        </a:p>
      </dsp:txBody>
      <dsp:txXfrm>
        <a:off x="7438111" y="0"/>
        <a:ext cx="3361708" cy="2017025"/>
      </dsp:txXfrm>
    </dsp:sp>
    <dsp:sp modelId="{44004FD3-E110-48FD-AC7C-AD1526638095}">
      <dsp:nvSpPr>
        <dsp:cNvPr id="0" name=""/>
        <dsp:cNvSpPr/>
      </dsp:nvSpPr>
      <dsp:spPr>
        <a:xfrm>
          <a:off x="42352" y="2315275"/>
          <a:ext cx="3361708" cy="2017025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2352" y="2315275"/>
        <a:ext cx="3361708" cy="2017025"/>
      </dsp:txXfrm>
    </dsp:sp>
    <dsp:sp modelId="{C775E95E-FDE8-4098-BE58-02123452AAE1}">
      <dsp:nvSpPr>
        <dsp:cNvPr id="0" name=""/>
        <dsp:cNvSpPr/>
      </dsp:nvSpPr>
      <dsp:spPr>
        <a:xfrm>
          <a:off x="7438111" y="2353880"/>
          <a:ext cx="3361708" cy="2017025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l="-79000" r="-7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7438111" y="2353880"/>
        <a:ext cx="3361708" cy="2017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6F5A-06F6-4316-B072-0D0D10C69AEF}">
      <dsp:nvSpPr>
        <dsp:cNvPr id="0" name=""/>
        <dsp:cNvSpPr/>
      </dsp:nvSpPr>
      <dsp:spPr>
        <a:xfrm>
          <a:off x="42352" y="684"/>
          <a:ext cx="3361708" cy="201702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Approve the Action</a:t>
          </a:r>
          <a:endParaRPr lang="en-US" sz="4700" kern="1200" dirty="0"/>
        </a:p>
      </dsp:txBody>
      <dsp:txXfrm>
        <a:off x="42352" y="684"/>
        <a:ext cx="3361708" cy="2017025"/>
      </dsp:txXfrm>
    </dsp:sp>
    <dsp:sp modelId="{2FC0B411-D195-41AB-9417-2E0457C73245}">
      <dsp:nvSpPr>
        <dsp:cNvPr id="0" name=""/>
        <dsp:cNvSpPr/>
      </dsp:nvSpPr>
      <dsp:spPr>
        <a:xfrm>
          <a:off x="3968827" y="2354565"/>
          <a:ext cx="3361708" cy="2017025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00000" r="-10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968827" y="2354565"/>
        <a:ext cx="3361708" cy="2017025"/>
      </dsp:txXfrm>
    </dsp:sp>
    <dsp:sp modelId="{502293E2-2387-48FB-A98F-6479D9EB4C12}">
      <dsp:nvSpPr>
        <dsp:cNvPr id="0" name=""/>
        <dsp:cNvSpPr/>
      </dsp:nvSpPr>
      <dsp:spPr>
        <a:xfrm>
          <a:off x="3871943" y="0"/>
          <a:ext cx="3361708" cy="201702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Generate Action closeout </a:t>
          </a:r>
        </a:p>
      </dsp:txBody>
      <dsp:txXfrm>
        <a:off x="3871943" y="0"/>
        <a:ext cx="3361708" cy="2017025"/>
      </dsp:txXfrm>
    </dsp:sp>
    <dsp:sp modelId="{44004FD3-E110-48FD-AC7C-AD1526638095}">
      <dsp:nvSpPr>
        <dsp:cNvPr id="0" name=""/>
        <dsp:cNvSpPr/>
      </dsp:nvSpPr>
      <dsp:spPr>
        <a:xfrm>
          <a:off x="42352" y="2315275"/>
          <a:ext cx="3361708" cy="2017025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2352" y="2315275"/>
        <a:ext cx="3361708" cy="2017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8BBC-8CDD-4287-93E5-8FA35994E4E3}">
      <dsp:nvSpPr>
        <dsp:cNvPr id="0" name=""/>
        <dsp:cNvSpPr/>
      </dsp:nvSpPr>
      <dsp:spPr>
        <a:xfrm>
          <a:off x="0" y="0"/>
          <a:ext cx="10584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05597-6ABA-40A1-AB1D-4E0D6886CE38}">
      <dsp:nvSpPr>
        <dsp:cNvPr id="0" name=""/>
        <dsp:cNvSpPr/>
      </dsp:nvSpPr>
      <dsp:spPr>
        <a:xfrm>
          <a:off x="126431" y="98031"/>
          <a:ext cx="758784" cy="104991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26431" y="98031"/>
        <a:ext cx="758784" cy="1049918"/>
      </dsp:txXfrm>
    </dsp:sp>
    <dsp:sp modelId="{D09D7B5A-93BB-4B00-AF16-31DB05A14376}">
      <dsp:nvSpPr>
        <dsp:cNvPr id="0" name=""/>
        <dsp:cNvSpPr/>
      </dsp:nvSpPr>
      <dsp:spPr>
        <a:xfrm>
          <a:off x="917552" y="68016"/>
          <a:ext cx="8308867" cy="136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Introduced the tool to all relevant Engineering, Operations, and Project teams within PDO.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Presented the tool to more than seven consultant engineering companies.</a:t>
          </a:r>
        </a:p>
      </dsp:txBody>
      <dsp:txXfrm>
        <a:off x="917552" y="68016"/>
        <a:ext cx="8308867" cy="1360336"/>
      </dsp:txXfrm>
    </dsp:sp>
    <dsp:sp modelId="{5B873B3C-B2E2-4661-B922-C8BF1F2E8725}">
      <dsp:nvSpPr>
        <dsp:cNvPr id="0" name=""/>
        <dsp:cNvSpPr/>
      </dsp:nvSpPr>
      <dsp:spPr>
        <a:xfrm>
          <a:off x="758784" y="1428353"/>
          <a:ext cx="84676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B95B3-DB7E-40E0-9A48-6CEBE2287263}">
      <dsp:nvSpPr>
        <dsp:cNvPr id="0" name=""/>
        <dsp:cNvSpPr/>
      </dsp:nvSpPr>
      <dsp:spPr>
        <a:xfrm>
          <a:off x="917552" y="1496369"/>
          <a:ext cx="8782638" cy="136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Created separate user accounts for all engineering disciplines for external users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Resolved format and numerical error issues.</a:t>
          </a:r>
        </a:p>
      </dsp:txBody>
      <dsp:txXfrm>
        <a:off x="917552" y="1496369"/>
        <a:ext cx="8782638" cy="1360336"/>
      </dsp:txXfrm>
    </dsp:sp>
    <dsp:sp modelId="{614E7CC8-4E1D-4625-9AD8-A9586EDB7D37}">
      <dsp:nvSpPr>
        <dsp:cNvPr id="0" name=""/>
        <dsp:cNvSpPr/>
      </dsp:nvSpPr>
      <dsp:spPr>
        <a:xfrm>
          <a:off x="758784" y="2856706"/>
          <a:ext cx="84676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DEEB2-2ACF-4175-9202-3882D8DFBF19}">
      <dsp:nvSpPr>
        <dsp:cNvPr id="0" name=""/>
        <dsp:cNvSpPr/>
      </dsp:nvSpPr>
      <dsp:spPr>
        <a:xfrm>
          <a:off x="917552" y="2924722"/>
          <a:ext cx="8308867" cy="136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 and digitalize the process flow</a:t>
          </a:r>
        </a:p>
      </dsp:txBody>
      <dsp:txXfrm>
        <a:off x="917552" y="2924722"/>
        <a:ext cx="8308867" cy="1360336"/>
      </dsp:txXfrm>
    </dsp:sp>
    <dsp:sp modelId="{A2DCF88B-5DBD-442A-93C6-D25A57647D7D}">
      <dsp:nvSpPr>
        <dsp:cNvPr id="0" name=""/>
        <dsp:cNvSpPr/>
      </dsp:nvSpPr>
      <dsp:spPr>
        <a:xfrm>
          <a:off x="758784" y="4285059"/>
          <a:ext cx="84676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657E-46C7-49C8-94E4-F897EFDAF088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16A2A-E267-4D36-BCC2-A3753296B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16A2A-E267-4D36-BCC2-A3753296BF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2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3D35-F9B8-06B5-D43D-ADB0F25C5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16EE3-39D4-B42F-DC5E-725E7D309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E6051E-A2D6-0D46-45D7-86B4F0C46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DD162-452A-7C0C-EDBA-A30A70E86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16A2A-E267-4D36-BCC2-A3753296BF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16A2A-E267-4D36-BCC2-A3753296BF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4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09/10/2025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" y="-794"/>
            <a:ext cx="12191998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924" r:id="rId3"/>
    <p:sldLayoutId id="21474839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A19-9BA8-534C-82BD-B443F75C4380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" y="-794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514" y="2489112"/>
            <a:ext cx="11377600" cy="85766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C0099"/>
                </a:solidFill>
              </a:rPr>
              <a:t>Digitalize Design Review &amp;</a:t>
            </a:r>
          </a:p>
          <a:p>
            <a:pPr algn="ctr"/>
            <a:r>
              <a:rPr lang="en-US" b="1" dirty="0">
                <a:solidFill>
                  <a:srgbClr val="CC0099"/>
                </a:solidFill>
              </a:rPr>
              <a:t>HAZOP Action Closeout Process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197914" y="5623996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Presenter: Malak Al Azzani</a:t>
            </a:r>
          </a:p>
          <a:p>
            <a:r>
              <a:rPr lang="en-US" dirty="0">
                <a:solidFill>
                  <a:srgbClr val="50534A"/>
                </a:solidFill>
              </a:rPr>
              <a:t>Process Engineer in petroleum development Oman </a:t>
            </a:r>
            <a:r>
              <a:rPr lang="en-US" baseline="0" dirty="0">
                <a:solidFill>
                  <a:srgbClr val="50534A"/>
                </a:solidFill>
              </a:rPr>
              <a:t> 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85331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baseline="0" dirty="0">
                <a:solidFill>
                  <a:srgbClr val="B31C82"/>
                </a:solidFill>
              </a:rPr>
              <a:t>Introduction 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-115271" y="963795"/>
            <a:ext cx="12409714" cy="2010808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Tx/>
              <a:buNone/>
              <a:defRPr sz="2800" baseline="0">
                <a:solidFill>
                  <a:srgbClr val="50534A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dirty="0"/>
              <a:t>   Petroleum Development Oman (PDO) is the leading exploration and production company in the Sultanate of Oman, responsible for over 70% of the country's crude oil production and a significant portion of its natural gas supply. PDO executes around approximately 100 projects annually.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BBE60-41A5-3A61-9DE7-ECB964BB6F39}"/>
              </a:ext>
            </a:extLst>
          </p:cNvPr>
          <p:cNvSpPr txBox="1"/>
          <p:nvPr/>
        </p:nvSpPr>
        <p:spPr>
          <a:xfrm>
            <a:off x="-115271" y="3027522"/>
            <a:ext cx="9851571" cy="954536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Tx/>
              <a:buNone/>
              <a:defRPr sz="2800" baseline="0">
                <a:solidFill>
                  <a:srgbClr val="50534A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dirty="0"/>
              <a:t>   In Project Engineering Phase Two critical assurance review owned by process engineering discipline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009245-C0DD-539C-A0A2-B012C7135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123304"/>
              </p:ext>
            </p:extLst>
          </p:nvPr>
        </p:nvGraphicFramePr>
        <p:xfrm>
          <a:off x="618672" y="3995388"/>
          <a:ext cx="3443513" cy="139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C8C6787-A8C0-CD87-1EF0-F937D04B3F51}"/>
              </a:ext>
            </a:extLst>
          </p:cNvPr>
          <p:cNvSpPr/>
          <p:nvPr/>
        </p:nvSpPr>
        <p:spPr>
          <a:xfrm>
            <a:off x="4062185" y="5153113"/>
            <a:ext cx="3443513" cy="1368000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>
                <a:solidFill>
                  <a:srgbClr val="CC0099"/>
                </a:solidFill>
              </a:rPr>
              <a:t>2. </a:t>
            </a:r>
            <a:r>
              <a:rPr lang="en-US" sz="2800" dirty="0">
                <a:solidFill>
                  <a:srgbClr val="CC0099"/>
                </a:solidFill>
                <a:latin typeface="Calibri" panose="020F0502020204030204"/>
              </a:rPr>
              <a:t>HAZOP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4F5B8-B93C-7B44-0B13-CEC86C36A9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29035"/>
          <a:stretch/>
        </p:blipFill>
        <p:spPr>
          <a:xfrm>
            <a:off x="8797643" y="2561462"/>
            <a:ext cx="3071036" cy="34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1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2E55AC-8724-680C-B6BF-2CA0D9BE18BC}"/>
              </a:ext>
            </a:extLst>
          </p:cNvPr>
          <p:cNvSpPr txBox="1"/>
          <p:nvPr/>
        </p:nvSpPr>
        <p:spPr>
          <a:xfrm>
            <a:off x="359229" y="468477"/>
            <a:ext cx="6096000" cy="64633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baseline="0">
                <a:solidFill>
                  <a:srgbClr val="B31C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Old Methodology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CB514-9805-7ECD-A97D-20B12191E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1114808"/>
            <a:ext cx="5900058" cy="4994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867899-20FB-0B99-634E-6BE962F9E372}"/>
              </a:ext>
            </a:extLst>
          </p:cNvPr>
          <p:cNvSpPr txBox="1"/>
          <p:nvPr/>
        </p:nvSpPr>
        <p:spPr>
          <a:xfrm>
            <a:off x="7151915" y="1228397"/>
            <a:ext cx="4680856" cy="440120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Tx/>
              <a:buNone/>
              <a:defRPr sz="2800" baseline="0">
                <a:solidFill>
                  <a:srgbClr val="50534A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Slower processing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Extensive manual effort required for monitoring and tracking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a centralized platform for storing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Prolonged communication delays between consultants and PDO </a:t>
            </a:r>
            <a:endParaRPr lang="en-OM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0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05C59-8BF2-A489-304D-2E786CAA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EE772-CB99-2557-5D2F-1F2DB00F91E2}"/>
              </a:ext>
            </a:extLst>
          </p:cNvPr>
          <p:cNvSpPr txBox="1"/>
          <p:nvPr/>
        </p:nvSpPr>
        <p:spPr>
          <a:xfrm>
            <a:off x="359229" y="468477"/>
            <a:ext cx="6096000" cy="64633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baseline="0">
                <a:solidFill>
                  <a:srgbClr val="B31C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New Digitalize Approach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1E9337-BB95-A30F-876A-FCF651AF1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85102"/>
              </p:ext>
            </p:extLst>
          </p:nvPr>
        </p:nvGraphicFramePr>
        <p:xfrm>
          <a:off x="631371" y="1114809"/>
          <a:ext cx="10842172" cy="437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949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A1B7A-1218-250A-431F-444F5E02F504}"/>
              </a:ext>
            </a:extLst>
          </p:cNvPr>
          <p:cNvSpPr txBox="1"/>
          <p:nvPr/>
        </p:nvSpPr>
        <p:spPr>
          <a:xfrm>
            <a:off x="359229" y="468477"/>
            <a:ext cx="6096000" cy="64633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baseline="0">
                <a:solidFill>
                  <a:srgbClr val="B31C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Cont.’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6DE04A-190B-9417-756C-E187091FB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215367"/>
              </p:ext>
            </p:extLst>
          </p:nvPr>
        </p:nvGraphicFramePr>
        <p:xfrm>
          <a:off x="1992085" y="1243204"/>
          <a:ext cx="10842172" cy="437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369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3D9483-69DA-4702-0AE3-8D416064B182}"/>
              </a:ext>
            </a:extLst>
          </p:cNvPr>
          <p:cNvSpPr txBox="1"/>
          <p:nvPr/>
        </p:nvSpPr>
        <p:spPr>
          <a:xfrm>
            <a:off x="152400" y="592326"/>
            <a:ext cx="12039600" cy="5307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420"/>
              </a:spcBef>
            </a:pPr>
            <a:r>
              <a:rPr lang="en-US" dirty="0">
                <a:cs typeface="Segoe UI" panose="020B0502040204020203" pitchFamily="34" charset="0"/>
              </a:rPr>
              <a:t>E-Track application enable the following: </a:t>
            </a:r>
          </a:p>
          <a:p>
            <a:pPr>
              <a:spcBef>
                <a:spcPts val="1420"/>
              </a:spcBef>
            </a:pPr>
            <a:r>
              <a:rPr lang="en-US" dirty="0">
                <a:cs typeface="Segoe UI" panose="020B0502040204020203" pitchFamily="34" charset="0"/>
              </a:rPr>
              <a:t>Track the progress of actions closeout and continually improve the closeout process.</a:t>
            </a:r>
            <a:br>
              <a:rPr lang="en-US" dirty="0">
                <a:cs typeface="Segoe UI" panose="020B0502040204020203" pitchFamily="34" charset="0"/>
              </a:rPr>
            </a:br>
            <a:br>
              <a:rPr lang="en-US" dirty="0">
                <a:cs typeface="Segoe UI" panose="020B0502040204020203" pitchFamily="34" charset="0"/>
              </a:rPr>
            </a:br>
            <a:r>
              <a:rPr lang="en-US" dirty="0">
                <a:cs typeface="Segoe UI" panose="020B0502040204020203" pitchFamily="34" charset="0"/>
              </a:rPr>
              <a:t>Simplify and improve Engineering workshop actions closeout.</a:t>
            </a:r>
            <a:br>
              <a:rPr lang="en-US" dirty="0">
                <a:cs typeface="Segoe UI" panose="020B0502040204020203" pitchFamily="34" charset="0"/>
              </a:rPr>
            </a:br>
            <a:br>
              <a:rPr lang="en-US" dirty="0">
                <a:cs typeface="Segoe UI" panose="020B0502040204020203" pitchFamily="34" charset="0"/>
              </a:rPr>
            </a:br>
            <a:r>
              <a:rPr lang="en-US" dirty="0">
                <a:cs typeface="Segoe UI" panose="020B0502040204020203" pitchFamily="34" charset="0"/>
              </a:rPr>
              <a:t>Streamline the review and approval of review actions and ultimately enhance the delivery of PDO Projects and FIPs</a:t>
            </a:r>
            <a:r>
              <a:rPr lang="en-US" b="1" dirty="0">
                <a:cs typeface="Segoe UI" panose="020B0502040204020203" pitchFamily="34" charset="0"/>
              </a:rPr>
              <a:t>.</a:t>
            </a:r>
            <a:br>
              <a:rPr lang="en-US" b="1" dirty="0">
                <a:cs typeface="Segoe UI" panose="020B0502040204020203" pitchFamily="34" charset="0"/>
              </a:rPr>
            </a:br>
            <a:br>
              <a:rPr lang="en-US" b="1" dirty="0">
                <a:cs typeface="Segoe UI" panose="020B0502040204020203" pitchFamily="34" charset="0"/>
              </a:rPr>
            </a:br>
            <a:r>
              <a:rPr lang="en-US" dirty="0">
                <a:cs typeface="Segoe UI" panose="020B0502040204020203" pitchFamily="34" charset="0"/>
              </a:rPr>
              <a:t>Producing Action closeout sheet from the E-track tool with the approved responsible engineer rather than the manual signature. </a:t>
            </a:r>
            <a:br>
              <a:rPr lang="en-US" dirty="0">
                <a:cs typeface="Segoe UI" panose="020B0502040204020203" pitchFamily="34" charset="0"/>
              </a:rPr>
            </a:br>
            <a:br>
              <a:rPr lang="en-US" dirty="0">
                <a:cs typeface="Segoe UI" panose="020B0502040204020203" pitchFamily="34" charset="0"/>
              </a:rPr>
            </a:br>
            <a:r>
              <a:rPr lang="en-US" dirty="0">
                <a:cs typeface="Segoe UI" panose="020B0502040204020203" pitchFamily="34" charset="0"/>
              </a:rPr>
              <a:t>Enhancing the digitalization of the EPSF-6 </a:t>
            </a:r>
            <a:br>
              <a:rPr lang="en-US" dirty="0">
                <a:cs typeface="Segoe UI" panose="020B0502040204020203" pitchFamily="34" charset="0"/>
              </a:rPr>
            </a:br>
            <a:br>
              <a:rPr lang="en-US" dirty="0">
                <a:cs typeface="Segoe UI" panose="020B0502040204020203" pitchFamily="34" charset="0"/>
              </a:rPr>
            </a:br>
            <a:r>
              <a:rPr lang="en-US" dirty="0">
                <a:cs typeface="Segoe UI" panose="020B0502040204020203" pitchFamily="34" charset="0"/>
              </a:rPr>
              <a:t>Tracking and monitoring the progress of actions closeout</a:t>
            </a:r>
          </a:p>
          <a:p>
            <a:br>
              <a:rPr lang="en-US" dirty="0">
                <a:cs typeface="Segoe UI" panose="020B0502040204020203" pitchFamily="34" charset="0"/>
              </a:rPr>
            </a:br>
            <a:r>
              <a:rPr lang="en-US" dirty="0">
                <a:cs typeface="Segoe UI" panose="020B0502040204020203" pitchFamily="34" charset="0"/>
              </a:rPr>
              <a:t>Preventing any bypass of the approval cycle.</a:t>
            </a:r>
          </a:p>
          <a:p>
            <a:br>
              <a:rPr lang="en-US" dirty="0">
                <a:cs typeface="Segoe UI" panose="020B0502040204020203" pitchFamily="34" charset="0"/>
              </a:rPr>
            </a:br>
            <a:r>
              <a:rPr lang="en-US" dirty="0">
                <a:cs typeface="Segoe UI" panose="020B0502040204020203" pitchFamily="34" charset="0"/>
              </a:rPr>
              <a:t>Provides an easy access to the data base of a project’s assurance, and reviews actions for any company auditing and references.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71134-2E37-0991-A625-F66F9AB399E4}"/>
              </a:ext>
            </a:extLst>
          </p:cNvPr>
          <p:cNvSpPr txBox="1"/>
          <p:nvPr/>
        </p:nvSpPr>
        <p:spPr>
          <a:xfrm>
            <a:off x="76200" y="145311"/>
            <a:ext cx="6096000" cy="64633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baseline="0">
                <a:solidFill>
                  <a:srgbClr val="B31C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Benefits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BC017F-12A6-C7C5-83B9-08F18DCA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346" y="3825274"/>
            <a:ext cx="84741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6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B35098-17C8-006A-8991-EF046199E531}"/>
              </a:ext>
            </a:extLst>
          </p:cNvPr>
          <p:cNvSpPr txBox="1"/>
          <p:nvPr/>
        </p:nvSpPr>
        <p:spPr>
          <a:xfrm>
            <a:off x="228600" y="203882"/>
            <a:ext cx="3505200" cy="64633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 baseline="0">
                <a:solidFill>
                  <a:srgbClr val="B31C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A6E4F1-6121-ABF2-33AE-BCDA814B6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05776"/>
              </p:ext>
            </p:extLst>
          </p:nvPr>
        </p:nvGraphicFramePr>
        <p:xfrm>
          <a:off x="1237342" y="1329267"/>
          <a:ext cx="10584544" cy="435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0906D69-49A7-22B1-AD6F-5B0009DCB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951" y="4252312"/>
            <a:ext cx="713294" cy="7132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904C02-8C4B-6AB4-DB67-B15DC3268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582" y="2924555"/>
            <a:ext cx="67061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4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640820-C263-7455-24FF-D99C6D6737AF}"/>
              </a:ext>
            </a:extLst>
          </p:cNvPr>
          <p:cNvSpPr txBox="1"/>
          <p:nvPr/>
        </p:nvSpPr>
        <p:spPr>
          <a:xfrm>
            <a:off x="1306286" y="1936985"/>
            <a:ext cx="89698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Digitalize the DR/HAZOP actions closeout  is a major improvement in project management in PDO. It enhances PDO’s digital transformation journey</a:t>
            </a:r>
            <a:endParaRPr lang="en-OM" sz="2800" dirty="0"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A93A6-3ACC-7CC8-9249-73D2169262E7}"/>
              </a:ext>
            </a:extLst>
          </p:cNvPr>
          <p:cNvSpPr txBox="1"/>
          <p:nvPr/>
        </p:nvSpPr>
        <p:spPr>
          <a:xfrm>
            <a:off x="359229" y="145311"/>
            <a:ext cx="6096000" cy="64633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baseline="0">
                <a:solidFill>
                  <a:srgbClr val="B31C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End </a:t>
            </a:r>
          </a:p>
        </p:txBody>
      </p:sp>
      <p:pic>
        <p:nvPicPr>
          <p:cNvPr id="5" name="Picture 4" descr="A green and red circle on a black background">
            <a:extLst>
              <a:ext uri="{FF2B5EF4-FFF2-40B4-BE49-F238E27FC236}">
                <a16:creationId xmlns:a16="http://schemas.microsoft.com/office/drawing/2014/main" id="{B1FAD2D6-F843-6E2B-A021-0A9F546B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6" y="3966908"/>
            <a:ext cx="8795659" cy="17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689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20" ma:contentTypeDescription="Create a new document." ma:contentTypeScope="" ma:versionID="bf88ce8fc137e1f93502ef6b580f970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8da741f6d2119f494e0efa0ce6f6b53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E7EF1C-07A1-4D48-B6C1-3DF3598B3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B3B905-CB06-42ED-917E-65A386393ABC}">
  <ds:schemaRefs>
    <ds:schemaRef ds:uri="http://schemas.microsoft.com/office/2006/metadata/properties"/>
    <ds:schemaRef ds:uri="http://schemas.microsoft.com/office/infopath/2007/PartnerControls"/>
    <ds:schemaRef ds:uri="7604e031-f840-4ad5-97d2-0b99280ee730"/>
    <ds:schemaRef ds:uri="c4b40482-04a4-480f-b826-6548c4a2bcf1"/>
  </ds:schemaRefs>
</ds:datastoreItem>
</file>

<file path=customXml/itemProps3.xml><?xml version="1.0" encoding="utf-8"?>
<ds:datastoreItem xmlns:ds="http://schemas.openxmlformats.org/officeDocument/2006/customXml" ds:itemID="{AC270066-E339-403A-A07C-C5D6CA5DD6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339</Words>
  <Application>Microsoft Office PowerPoint</Application>
  <PresentationFormat>Widescreen</PresentationFormat>
  <Paragraphs>37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Segoe UI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Bubb</dc:creator>
  <cp:lastModifiedBy>Azzani, Malak DEP24</cp:lastModifiedBy>
  <cp:revision>52</cp:revision>
  <dcterms:created xsi:type="dcterms:W3CDTF">2020-10-02T10:29:52Z</dcterms:created>
  <dcterms:modified xsi:type="dcterms:W3CDTF">2025-10-09T07:06:00Z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</Properties>
</file>