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omments/modernComment_254_2030D22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comments/modernComment_506_3420C9EE.xml" ContentType="application/vnd.ms-powerpoint.comments+xml"/>
  <Override PartName="/ppt/tags/tag9.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95" r:id="rId6"/>
  </p:sldMasterIdLst>
  <p:notesMasterIdLst>
    <p:notesMasterId r:id="rId29"/>
  </p:notesMasterIdLst>
  <p:sldIdLst>
    <p:sldId id="307" r:id="rId7"/>
    <p:sldId id="596" r:id="rId8"/>
    <p:sldId id="1282" r:id="rId9"/>
    <p:sldId id="608" r:id="rId10"/>
    <p:sldId id="1280" r:id="rId11"/>
    <p:sldId id="599" r:id="rId12"/>
    <p:sldId id="600" r:id="rId13"/>
    <p:sldId id="1285" r:id="rId14"/>
    <p:sldId id="1283" r:id="rId15"/>
    <p:sldId id="601" r:id="rId16"/>
    <p:sldId id="602" r:id="rId17"/>
    <p:sldId id="604" r:id="rId18"/>
    <p:sldId id="832" r:id="rId19"/>
    <p:sldId id="1273" r:id="rId20"/>
    <p:sldId id="1277" r:id="rId21"/>
    <p:sldId id="825" r:id="rId22"/>
    <p:sldId id="828" r:id="rId23"/>
    <p:sldId id="830" r:id="rId24"/>
    <p:sldId id="1284" r:id="rId25"/>
    <p:sldId id="1279" r:id="rId26"/>
    <p:sldId id="1286" r:id="rId27"/>
    <p:sldId id="8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3CC3F-85E3-4884-E699-B780FA270203}" name="Nikita Pietrow" initials="NP" userId="S::nikita.pietrow@the-mtc.org::ba0039c4-a9d0-40bc-a338-b53a10ba19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88" y="284"/>
      </p:cViewPr>
      <p:guideLst/>
    </p:cSldViewPr>
  </p:slideViewPr>
  <p:notesTextViewPr>
    <p:cViewPr>
      <p:scale>
        <a:sx n="1" d="1"/>
        <a:sy n="1" d="1"/>
      </p:scale>
      <p:origin x="0" y="0"/>
    </p:cViewPr>
  </p:notesTextViewPr>
  <p:sorterViewPr>
    <p:cViewPr>
      <p:scale>
        <a:sx n="140" d="100"/>
        <a:sy n="140" d="100"/>
      </p:scale>
      <p:origin x="0" y="-1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omments/modernComment_254_2030D225.xml><?xml version="1.0" encoding="utf-8"?>
<p188:cmLst xmlns:a="http://schemas.openxmlformats.org/drawingml/2006/main" xmlns:r="http://schemas.openxmlformats.org/officeDocument/2006/relationships" xmlns:p188="http://schemas.microsoft.com/office/powerpoint/2018/8/main">
  <p188:cm id="{DD8E8799-7719-4A67-AFFA-C03B6DDEEB5E}" authorId="{9F93CC3F-85E3-4884-E699-B780FA270203}" created="2025-09-17T07:19:53.306">
    <pc:sldMkLst xmlns:pc="http://schemas.microsoft.com/office/powerpoint/2013/main/command">
      <pc:docMk/>
      <pc:sldMk cId="540070437" sldId="596"/>
    </pc:sldMkLst>
    <p188:txBody>
      <a:bodyPr/>
      <a:lstStyle/>
      <a:p>
        <a:r>
          <a:rPr lang="en-GB"/>
          <a:t>Hi [@Andy Birch] do we have a good 1-slider on the MTC anywhere?</a:t>
        </a:r>
      </a:p>
    </p188:txBody>
  </p188:cm>
</p188:cmLst>
</file>

<file path=ppt/comments/modernComment_506_3420C9EE.xml><?xml version="1.0" encoding="utf-8"?>
<p188:cmLst xmlns:a="http://schemas.openxmlformats.org/drawingml/2006/main" xmlns:r="http://schemas.openxmlformats.org/officeDocument/2006/relationships" xmlns:p188="http://schemas.microsoft.com/office/powerpoint/2018/8/main">
  <p188:cm id="{DBB84EB1-D6EC-4DD7-AA07-C22C6AA13D50}" authorId="{9F93CC3F-85E3-4884-E699-B780FA270203}" created="2025-09-17T07:19:53.306">
    <pc:sldMkLst xmlns:pc="http://schemas.microsoft.com/office/powerpoint/2013/main/command">
      <pc:docMk/>
      <pc:sldMk cId="540070437" sldId="596"/>
    </pc:sldMkLst>
    <p188:txBody>
      <a:bodyPr/>
      <a:lstStyle/>
      <a:p>
        <a:r>
          <a:rPr lang="en-GB"/>
          <a:t>Hi [@Andy Birch] do we have a good 1-slider on the MTC anywhere?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59E92E-006E-4CE3-BA58-DF2D3FB0471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B8B7214A-9ADA-4A7A-99D2-3AEF0F39D249}">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Design by Validation 4.0</a:t>
          </a:r>
        </a:p>
      </dgm:t>
    </dgm:pt>
    <dgm:pt modelId="{6C923B1A-A837-4ED6-AB23-802D372A1D56}" type="parTrans" cxnId="{4139F711-3CC3-4988-9E06-CC271AF270EB}">
      <dgm:prSet/>
      <dgm:spPr/>
      <dgm:t>
        <a:bodyPr/>
        <a:lstStyle/>
        <a:p>
          <a:endParaRPr lang="en-GB" sz="800"/>
        </a:p>
      </dgm:t>
    </dgm:pt>
    <dgm:pt modelId="{5A1F167B-E472-49E2-8F6F-39512CFA2C8C}" type="sibTrans" cxnId="{4139F711-3CC3-4988-9E06-CC271AF270EB}">
      <dgm:prSet/>
      <dgm:spPr/>
      <dgm:t>
        <a:bodyPr/>
        <a:lstStyle/>
        <a:p>
          <a:endParaRPr lang="en-GB" sz="800"/>
        </a:p>
      </dgm:t>
    </dgm:pt>
    <dgm:pt modelId="{DF2FDF06-BFF8-4559-A145-5499EC868103}">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Special Purpose Machines</a:t>
          </a:r>
        </a:p>
      </dgm:t>
    </dgm:pt>
    <dgm:pt modelId="{EDAFAAA9-DBDF-4D99-91F8-A7DF2558E5FE}" type="parTrans" cxnId="{9B04903D-E828-4253-A1C9-A29BCF246BF2}">
      <dgm:prSet/>
      <dgm:spPr/>
      <dgm:t>
        <a:bodyPr/>
        <a:lstStyle/>
        <a:p>
          <a:endParaRPr lang="en-GB" sz="800"/>
        </a:p>
      </dgm:t>
    </dgm:pt>
    <dgm:pt modelId="{70189D6F-DA8F-4BE5-BD9B-614F760EF57E}" type="sibTrans" cxnId="{9B04903D-E828-4253-A1C9-A29BCF246BF2}">
      <dgm:prSet/>
      <dgm:spPr/>
      <dgm:t>
        <a:bodyPr/>
        <a:lstStyle/>
        <a:p>
          <a:endParaRPr lang="en-GB" sz="800"/>
        </a:p>
      </dgm:t>
    </dgm:pt>
    <dgm:pt modelId="{69B46BF6-9569-4AA0-B0F7-1D2D2505ECE4}">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Process Digital Twin</a:t>
          </a:r>
        </a:p>
      </dgm:t>
    </dgm:pt>
    <dgm:pt modelId="{F5F81FB1-4FE6-4850-AC15-C651DB54501B}" type="parTrans" cxnId="{7CB78A0A-8CB5-48CF-9C79-5D257EFAFE0A}">
      <dgm:prSet/>
      <dgm:spPr/>
      <dgm:t>
        <a:bodyPr/>
        <a:lstStyle/>
        <a:p>
          <a:endParaRPr lang="en-GB" sz="800"/>
        </a:p>
      </dgm:t>
    </dgm:pt>
    <dgm:pt modelId="{72DD9DB8-03B4-4ACA-8CDF-2B72A795BA02}" type="sibTrans" cxnId="{7CB78A0A-8CB5-48CF-9C79-5D257EFAFE0A}">
      <dgm:prSet/>
      <dgm:spPr/>
      <dgm:t>
        <a:bodyPr/>
        <a:lstStyle/>
        <a:p>
          <a:endParaRPr lang="en-GB" sz="800"/>
        </a:p>
      </dgm:t>
    </dgm:pt>
    <dgm:pt modelId="{537DDE34-DFE6-459B-B30A-C6D2F20ADD68}">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Enhanced Product Traceability</a:t>
          </a:r>
        </a:p>
      </dgm:t>
    </dgm:pt>
    <dgm:pt modelId="{F5B3A8BB-968E-4F28-A3B6-8B1A5DAAB38F}" type="sibTrans" cxnId="{7C81B192-136F-4D39-8C38-AF85650A4E95}">
      <dgm:prSet/>
      <dgm:spPr/>
      <dgm:t>
        <a:bodyPr/>
        <a:lstStyle/>
        <a:p>
          <a:endParaRPr lang="en-GB" sz="800"/>
        </a:p>
      </dgm:t>
    </dgm:pt>
    <dgm:pt modelId="{DA3925C7-376F-44C3-9696-736576A207F5}" type="parTrans" cxnId="{7C81B192-136F-4D39-8C38-AF85650A4E95}">
      <dgm:prSet/>
      <dgm:spPr/>
      <dgm:t>
        <a:bodyPr/>
        <a:lstStyle/>
        <a:p>
          <a:endParaRPr lang="en-GB" sz="800"/>
        </a:p>
      </dgm:t>
    </dgm:pt>
    <dgm:pt modelId="{F0D34868-571C-4397-9AFE-393FE10FD889}">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Enhanced Quality Assurance</a:t>
          </a:r>
        </a:p>
      </dgm:t>
    </dgm:pt>
    <dgm:pt modelId="{C6BE1E2A-1001-4154-9779-C12ABE15B9C5}" type="sibTrans" cxnId="{A7E3D7B9-55E0-4C02-9CC6-4EDF4358C1A1}">
      <dgm:prSet/>
      <dgm:spPr/>
      <dgm:t>
        <a:bodyPr/>
        <a:lstStyle/>
        <a:p>
          <a:endParaRPr lang="en-GB" sz="800"/>
        </a:p>
      </dgm:t>
    </dgm:pt>
    <dgm:pt modelId="{135E8243-679E-4235-8A29-C6821C9B844A}" type="parTrans" cxnId="{A7E3D7B9-55E0-4C02-9CC6-4EDF4358C1A1}">
      <dgm:prSet/>
      <dgm:spPr/>
      <dgm:t>
        <a:bodyPr/>
        <a:lstStyle/>
        <a:p>
          <a:endParaRPr lang="en-GB" sz="800"/>
        </a:p>
      </dgm:t>
    </dgm:pt>
    <dgm:pt modelId="{6560A8B5-A92A-4A23-A6C6-FA154B589C56}">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Adaptive Scheduling</a:t>
          </a:r>
        </a:p>
      </dgm:t>
    </dgm:pt>
    <dgm:pt modelId="{D352611A-B730-4B20-9548-D7465877DEB7}" type="parTrans" cxnId="{C9A90553-BBD7-4E70-9F5B-086D955440A1}">
      <dgm:prSet/>
      <dgm:spPr/>
      <dgm:t>
        <a:bodyPr/>
        <a:lstStyle/>
        <a:p>
          <a:endParaRPr lang="en-GB" sz="800"/>
        </a:p>
      </dgm:t>
    </dgm:pt>
    <dgm:pt modelId="{DF1A0CE2-A93D-484E-992F-E077C818315E}" type="sibTrans" cxnId="{C9A90553-BBD7-4E70-9F5B-086D955440A1}">
      <dgm:prSet/>
      <dgm:spPr/>
      <dgm:t>
        <a:bodyPr/>
        <a:lstStyle/>
        <a:p>
          <a:endParaRPr lang="en-GB" sz="800"/>
        </a:p>
      </dgm:t>
    </dgm:pt>
    <dgm:pt modelId="{BB114EE6-8EB8-4970-B657-F1FC39D6E3A3}">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Virtual Engineering</a:t>
          </a:r>
        </a:p>
      </dgm:t>
    </dgm:pt>
    <dgm:pt modelId="{DC4B3A85-2A10-46A6-97BA-4328DD764617}" type="parTrans" cxnId="{2159A9A4-61C1-44D2-A182-4F91C1D8428F}">
      <dgm:prSet/>
      <dgm:spPr/>
      <dgm:t>
        <a:bodyPr/>
        <a:lstStyle/>
        <a:p>
          <a:endParaRPr lang="en-GB" sz="800"/>
        </a:p>
      </dgm:t>
    </dgm:pt>
    <dgm:pt modelId="{9949C1E9-3457-4548-AD69-8F6928B45D16}" type="sibTrans" cxnId="{2159A9A4-61C1-44D2-A182-4F91C1D8428F}">
      <dgm:prSet/>
      <dgm:spPr/>
      <dgm:t>
        <a:bodyPr/>
        <a:lstStyle/>
        <a:p>
          <a:endParaRPr lang="en-GB" sz="800"/>
        </a:p>
      </dgm:t>
    </dgm:pt>
    <dgm:pt modelId="{BC325185-0FB8-4A2D-9D74-6D4D5A0794D8}">
      <dgm:prSet phldrT="[Text]" custT="1"/>
      <dgm:spPr>
        <a:solidFill>
          <a:srgbClr val="002060"/>
        </a:solidFill>
        <a:ln>
          <a:solidFill>
            <a:srgbClr val="002060"/>
          </a:solidFill>
        </a:ln>
        <a:effectLst>
          <a:outerShdw blurRad="50800" dist="38100" dir="2700000" algn="tl" rotWithShape="0">
            <a:prstClr val="black">
              <a:alpha val="40000"/>
            </a:prstClr>
          </a:outerShdw>
        </a:effectLst>
      </dgm:spPr>
      <dgm:t>
        <a:bodyPr/>
        <a:lstStyle/>
        <a:p>
          <a:r>
            <a:rPr lang="en-GB" sz="800"/>
            <a:t>Digital Work Instructions</a:t>
          </a:r>
        </a:p>
      </dgm:t>
    </dgm:pt>
    <dgm:pt modelId="{82B6E3EE-F9B0-4684-828D-3E98F007CF23}" type="parTrans" cxnId="{F42E27A2-FF05-4C8D-B514-C02DC78056B4}">
      <dgm:prSet/>
      <dgm:spPr/>
      <dgm:t>
        <a:bodyPr/>
        <a:lstStyle/>
        <a:p>
          <a:endParaRPr lang="en-GB" sz="800"/>
        </a:p>
      </dgm:t>
    </dgm:pt>
    <dgm:pt modelId="{DB138F64-5327-4A25-B0A3-3E9402BBD487}" type="sibTrans" cxnId="{F42E27A2-FF05-4C8D-B514-C02DC78056B4}">
      <dgm:prSet/>
      <dgm:spPr/>
      <dgm:t>
        <a:bodyPr/>
        <a:lstStyle/>
        <a:p>
          <a:endParaRPr lang="en-GB" sz="800"/>
        </a:p>
      </dgm:t>
    </dgm:pt>
    <dgm:pt modelId="{1B785DBD-11D5-41AF-8EE7-8E10631CD3D8}" type="pres">
      <dgm:prSet presAssocID="{B259E92E-006E-4CE3-BA58-DF2D3FB04710}" presName="cycle" presStyleCnt="0">
        <dgm:presLayoutVars>
          <dgm:dir/>
          <dgm:resizeHandles val="exact"/>
        </dgm:presLayoutVars>
      </dgm:prSet>
      <dgm:spPr/>
    </dgm:pt>
    <dgm:pt modelId="{477E81DD-72E9-4CCF-B856-143A0BB35F9C}" type="pres">
      <dgm:prSet presAssocID="{B8B7214A-9ADA-4A7A-99D2-3AEF0F39D249}" presName="node" presStyleLbl="node1" presStyleIdx="0" presStyleCnt="8" custScaleX="125757" custScaleY="145288">
        <dgm:presLayoutVars>
          <dgm:bulletEnabled val="1"/>
        </dgm:presLayoutVars>
      </dgm:prSet>
      <dgm:spPr/>
    </dgm:pt>
    <dgm:pt modelId="{9F1D534B-FF70-4F8B-B7D7-89B154946285}" type="pres">
      <dgm:prSet presAssocID="{B8B7214A-9ADA-4A7A-99D2-3AEF0F39D249}" presName="spNode" presStyleCnt="0"/>
      <dgm:spPr/>
    </dgm:pt>
    <dgm:pt modelId="{75AD53DA-255C-459F-9D4B-B8623C166E8E}" type="pres">
      <dgm:prSet presAssocID="{5A1F167B-E472-49E2-8F6F-39512CFA2C8C}" presName="sibTrans" presStyleLbl="sibTrans1D1" presStyleIdx="0" presStyleCnt="8"/>
      <dgm:spPr/>
    </dgm:pt>
    <dgm:pt modelId="{DC917966-6D0D-4142-AB1B-BDC07783B082}" type="pres">
      <dgm:prSet presAssocID="{BB114EE6-8EB8-4970-B657-F1FC39D6E3A3}" presName="node" presStyleLbl="node1" presStyleIdx="1" presStyleCnt="8" custScaleX="118004" custScaleY="96842">
        <dgm:presLayoutVars>
          <dgm:bulletEnabled val="1"/>
        </dgm:presLayoutVars>
      </dgm:prSet>
      <dgm:spPr/>
    </dgm:pt>
    <dgm:pt modelId="{64376AEF-6374-4DFF-B96C-245C88DD778A}" type="pres">
      <dgm:prSet presAssocID="{BB114EE6-8EB8-4970-B657-F1FC39D6E3A3}" presName="spNode" presStyleCnt="0"/>
      <dgm:spPr/>
    </dgm:pt>
    <dgm:pt modelId="{B83706C3-E8C3-4A21-B56D-D35A7E772FF8}" type="pres">
      <dgm:prSet presAssocID="{9949C1E9-3457-4548-AD69-8F6928B45D16}" presName="sibTrans" presStyleLbl="sibTrans1D1" presStyleIdx="1" presStyleCnt="8"/>
      <dgm:spPr/>
    </dgm:pt>
    <dgm:pt modelId="{68AFA863-FDAB-474B-ADD3-6F84F128C002}" type="pres">
      <dgm:prSet presAssocID="{DF2FDF06-BFF8-4559-A145-5499EC868103}" presName="node" presStyleLbl="node1" presStyleIdx="2" presStyleCnt="8" custScaleX="118004" custScaleY="96842">
        <dgm:presLayoutVars>
          <dgm:bulletEnabled val="1"/>
        </dgm:presLayoutVars>
      </dgm:prSet>
      <dgm:spPr/>
    </dgm:pt>
    <dgm:pt modelId="{D09F2F8E-5411-4A41-B07F-0BBD484212F5}" type="pres">
      <dgm:prSet presAssocID="{DF2FDF06-BFF8-4559-A145-5499EC868103}" presName="spNode" presStyleCnt="0"/>
      <dgm:spPr/>
    </dgm:pt>
    <dgm:pt modelId="{BF7DAF74-D14E-43E3-8B1A-69317EFA1177}" type="pres">
      <dgm:prSet presAssocID="{70189D6F-DA8F-4BE5-BD9B-614F760EF57E}" presName="sibTrans" presStyleLbl="sibTrans1D1" presStyleIdx="2" presStyleCnt="8"/>
      <dgm:spPr/>
    </dgm:pt>
    <dgm:pt modelId="{E92E3EB7-2572-4010-89CF-A1684BC25D11}" type="pres">
      <dgm:prSet presAssocID="{6560A8B5-A92A-4A23-A6C6-FA154B589C56}" presName="node" presStyleLbl="node1" presStyleIdx="3" presStyleCnt="8" custScaleX="118004" custScaleY="96842">
        <dgm:presLayoutVars>
          <dgm:bulletEnabled val="1"/>
        </dgm:presLayoutVars>
      </dgm:prSet>
      <dgm:spPr/>
    </dgm:pt>
    <dgm:pt modelId="{5C5DA576-14BF-4C3E-BDEC-DD8D079F73CD}" type="pres">
      <dgm:prSet presAssocID="{6560A8B5-A92A-4A23-A6C6-FA154B589C56}" presName="spNode" presStyleCnt="0"/>
      <dgm:spPr/>
    </dgm:pt>
    <dgm:pt modelId="{5E43EFFA-BF87-4DA0-B686-128A04CF3A7A}" type="pres">
      <dgm:prSet presAssocID="{DF1A0CE2-A93D-484E-992F-E077C818315E}" presName="sibTrans" presStyleLbl="sibTrans1D1" presStyleIdx="3" presStyleCnt="8"/>
      <dgm:spPr/>
    </dgm:pt>
    <dgm:pt modelId="{480BAFFF-65DB-4CBC-A14F-6F353E14EFD1}" type="pres">
      <dgm:prSet presAssocID="{BC325185-0FB8-4A2D-9D74-6D4D5A0794D8}" presName="node" presStyleLbl="node1" presStyleIdx="4" presStyleCnt="8" custScaleX="118004" custScaleY="96842">
        <dgm:presLayoutVars>
          <dgm:bulletEnabled val="1"/>
        </dgm:presLayoutVars>
      </dgm:prSet>
      <dgm:spPr/>
    </dgm:pt>
    <dgm:pt modelId="{FBDAFC14-9BE1-4740-A290-D12B27388B4E}" type="pres">
      <dgm:prSet presAssocID="{BC325185-0FB8-4A2D-9D74-6D4D5A0794D8}" presName="spNode" presStyleCnt="0"/>
      <dgm:spPr/>
    </dgm:pt>
    <dgm:pt modelId="{4B2EF496-22E4-4D9F-B815-A77FAF9772E4}" type="pres">
      <dgm:prSet presAssocID="{DB138F64-5327-4A25-B0A3-3E9402BBD487}" presName="sibTrans" presStyleLbl="sibTrans1D1" presStyleIdx="4" presStyleCnt="8"/>
      <dgm:spPr/>
    </dgm:pt>
    <dgm:pt modelId="{576F73DB-3B69-42FA-A0FD-C1F0E9AD1E9D}" type="pres">
      <dgm:prSet presAssocID="{537DDE34-DFE6-459B-B30A-C6D2F20ADD68}" presName="node" presStyleLbl="node1" presStyleIdx="5" presStyleCnt="8" custScaleX="118004" custScaleY="96842">
        <dgm:presLayoutVars>
          <dgm:bulletEnabled val="1"/>
        </dgm:presLayoutVars>
      </dgm:prSet>
      <dgm:spPr/>
    </dgm:pt>
    <dgm:pt modelId="{5B180A7D-C42D-444B-BC67-FBE0DD5D799E}" type="pres">
      <dgm:prSet presAssocID="{537DDE34-DFE6-459B-B30A-C6D2F20ADD68}" presName="spNode" presStyleCnt="0"/>
      <dgm:spPr/>
    </dgm:pt>
    <dgm:pt modelId="{DE47479B-7AFE-4B7F-9806-3CD41CCC168F}" type="pres">
      <dgm:prSet presAssocID="{F5B3A8BB-968E-4F28-A3B6-8B1A5DAAB38F}" presName="sibTrans" presStyleLbl="sibTrans1D1" presStyleIdx="5" presStyleCnt="8"/>
      <dgm:spPr/>
    </dgm:pt>
    <dgm:pt modelId="{B0ADD3BB-1889-42E7-87C9-D2736B65047E}" type="pres">
      <dgm:prSet presAssocID="{69B46BF6-9569-4AA0-B0F7-1D2D2505ECE4}" presName="node" presStyleLbl="node1" presStyleIdx="6" presStyleCnt="8" custScaleX="145983" custScaleY="96842">
        <dgm:presLayoutVars>
          <dgm:bulletEnabled val="1"/>
        </dgm:presLayoutVars>
      </dgm:prSet>
      <dgm:spPr/>
    </dgm:pt>
    <dgm:pt modelId="{156E70F7-2B7A-4727-B89A-AD7FC09E2206}" type="pres">
      <dgm:prSet presAssocID="{69B46BF6-9569-4AA0-B0F7-1D2D2505ECE4}" presName="spNode" presStyleCnt="0"/>
      <dgm:spPr/>
    </dgm:pt>
    <dgm:pt modelId="{1019F444-D23A-4CFF-9544-B6DACBC1BE11}" type="pres">
      <dgm:prSet presAssocID="{72DD9DB8-03B4-4ACA-8CDF-2B72A795BA02}" presName="sibTrans" presStyleLbl="sibTrans1D1" presStyleIdx="6" presStyleCnt="8"/>
      <dgm:spPr/>
    </dgm:pt>
    <dgm:pt modelId="{60686C55-591A-49EC-83CD-05824711104D}" type="pres">
      <dgm:prSet presAssocID="{F0D34868-571C-4397-9AFE-393FE10FD889}" presName="node" presStyleLbl="node1" presStyleIdx="7" presStyleCnt="8" custScaleX="143078" custScaleY="129729">
        <dgm:presLayoutVars>
          <dgm:bulletEnabled val="1"/>
        </dgm:presLayoutVars>
      </dgm:prSet>
      <dgm:spPr/>
    </dgm:pt>
    <dgm:pt modelId="{28AFCE37-E32A-49E9-AF9E-93FC35C9EE91}" type="pres">
      <dgm:prSet presAssocID="{F0D34868-571C-4397-9AFE-393FE10FD889}" presName="spNode" presStyleCnt="0"/>
      <dgm:spPr/>
    </dgm:pt>
    <dgm:pt modelId="{4133DFE5-E5A9-4048-AD7A-7593BF3EFF54}" type="pres">
      <dgm:prSet presAssocID="{C6BE1E2A-1001-4154-9779-C12ABE15B9C5}" presName="sibTrans" presStyleLbl="sibTrans1D1" presStyleIdx="7" presStyleCnt="8"/>
      <dgm:spPr/>
    </dgm:pt>
  </dgm:ptLst>
  <dgm:cxnLst>
    <dgm:cxn modelId="{7CB78A0A-8CB5-48CF-9C79-5D257EFAFE0A}" srcId="{B259E92E-006E-4CE3-BA58-DF2D3FB04710}" destId="{69B46BF6-9569-4AA0-B0F7-1D2D2505ECE4}" srcOrd="6" destOrd="0" parTransId="{F5F81FB1-4FE6-4850-AC15-C651DB54501B}" sibTransId="{72DD9DB8-03B4-4ACA-8CDF-2B72A795BA02}"/>
    <dgm:cxn modelId="{4139F711-3CC3-4988-9E06-CC271AF270EB}" srcId="{B259E92E-006E-4CE3-BA58-DF2D3FB04710}" destId="{B8B7214A-9ADA-4A7A-99D2-3AEF0F39D249}" srcOrd="0" destOrd="0" parTransId="{6C923B1A-A837-4ED6-AB23-802D372A1D56}" sibTransId="{5A1F167B-E472-49E2-8F6F-39512CFA2C8C}"/>
    <dgm:cxn modelId="{8246661A-1665-40B5-B0B4-54A5F38B2900}" type="presOf" srcId="{5A1F167B-E472-49E2-8F6F-39512CFA2C8C}" destId="{75AD53DA-255C-459F-9D4B-B8623C166E8E}" srcOrd="0" destOrd="0" presId="urn:microsoft.com/office/officeart/2005/8/layout/cycle6"/>
    <dgm:cxn modelId="{076B2B1B-E940-4306-9BCE-6C380A83B5CD}" type="presOf" srcId="{9949C1E9-3457-4548-AD69-8F6928B45D16}" destId="{B83706C3-E8C3-4A21-B56D-D35A7E772FF8}" srcOrd="0" destOrd="0" presId="urn:microsoft.com/office/officeart/2005/8/layout/cycle6"/>
    <dgm:cxn modelId="{61406128-C195-47DD-8097-A1F2F481A3F9}" type="presOf" srcId="{72DD9DB8-03B4-4ACA-8CDF-2B72A795BA02}" destId="{1019F444-D23A-4CFF-9544-B6DACBC1BE11}" srcOrd="0" destOrd="0" presId="urn:microsoft.com/office/officeart/2005/8/layout/cycle6"/>
    <dgm:cxn modelId="{C14D7D3A-AE6D-4519-BD02-A533813599C5}" type="presOf" srcId="{70189D6F-DA8F-4BE5-BD9B-614F760EF57E}" destId="{BF7DAF74-D14E-43E3-8B1A-69317EFA1177}" srcOrd="0" destOrd="0" presId="urn:microsoft.com/office/officeart/2005/8/layout/cycle6"/>
    <dgm:cxn modelId="{9B04903D-E828-4253-A1C9-A29BCF246BF2}" srcId="{B259E92E-006E-4CE3-BA58-DF2D3FB04710}" destId="{DF2FDF06-BFF8-4559-A145-5499EC868103}" srcOrd="2" destOrd="0" parTransId="{EDAFAAA9-DBDF-4D99-91F8-A7DF2558E5FE}" sibTransId="{70189D6F-DA8F-4BE5-BD9B-614F760EF57E}"/>
    <dgm:cxn modelId="{96E3BB46-BB85-40D8-B5E7-4224DEE0084F}" type="presOf" srcId="{B8B7214A-9ADA-4A7A-99D2-3AEF0F39D249}" destId="{477E81DD-72E9-4CCF-B856-143A0BB35F9C}" srcOrd="0" destOrd="0" presId="urn:microsoft.com/office/officeart/2005/8/layout/cycle6"/>
    <dgm:cxn modelId="{C9A90553-BBD7-4E70-9F5B-086D955440A1}" srcId="{B259E92E-006E-4CE3-BA58-DF2D3FB04710}" destId="{6560A8B5-A92A-4A23-A6C6-FA154B589C56}" srcOrd="3" destOrd="0" parTransId="{D352611A-B730-4B20-9548-D7465877DEB7}" sibTransId="{DF1A0CE2-A93D-484E-992F-E077C818315E}"/>
    <dgm:cxn modelId="{D5DE5379-67C7-417B-948A-A7B07EF1E057}" type="presOf" srcId="{6560A8B5-A92A-4A23-A6C6-FA154B589C56}" destId="{E92E3EB7-2572-4010-89CF-A1684BC25D11}" srcOrd="0" destOrd="0" presId="urn:microsoft.com/office/officeart/2005/8/layout/cycle6"/>
    <dgm:cxn modelId="{52ACD788-485A-4445-97B4-16FE9D47942C}" type="presOf" srcId="{F5B3A8BB-968E-4F28-A3B6-8B1A5DAAB38F}" destId="{DE47479B-7AFE-4B7F-9806-3CD41CCC168F}" srcOrd="0" destOrd="0" presId="urn:microsoft.com/office/officeart/2005/8/layout/cycle6"/>
    <dgm:cxn modelId="{D70CEE8D-D7FD-4088-80C1-EC77DA9F59A6}" type="presOf" srcId="{B259E92E-006E-4CE3-BA58-DF2D3FB04710}" destId="{1B785DBD-11D5-41AF-8EE7-8E10631CD3D8}" srcOrd="0" destOrd="0" presId="urn:microsoft.com/office/officeart/2005/8/layout/cycle6"/>
    <dgm:cxn modelId="{7C81B192-136F-4D39-8C38-AF85650A4E95}" srcId="{B259E92E-006E-4CE3-BA58-DF2D3FB04710}" destId="{537DDE34-DFE6-459B-B30A-C6D2F20ADD68}" srcOrd="5" destOrd="0" parTransId="{DA3925C7-376F-44C3-9696-736576A207F5}" sibTransId="{F5B3A8BB-968E-4F28-A3B6-8B1A5DAAB38F}"/>
    <dgm:cxn modelId="{71A61294-16E3-4A8A-AF9F-943741E71294}" type="presOf" srcId="{69B46BF6-9569-4AA0-B0F7-1D2D2505ECE4}" destId="{B0ADD3BB-1889-42E7-87C9-D2736B65047E}" srcOrd="0" destOrd="0" presId="urn:microsoft.com/office/officeart/2005/8/layout/cycle6"/>
    <dgm:cxn modelId="{F42E27A2-FF05-4C8D-B514-C02DC78056B4}" srcId="{B259E92E-006E-4CE3-BA58-DF2D3FB04710}" destId="{BC325185-0FB8-4A2D-9D74-6D4D5A0794D8}" srcOrd="4" destOrd="0" parTransId="{82B6E3EE-F9B0-4684-828D-3E98F007CF23}" sibTransId="{DB138F64-5327-4A25-B0A3-3E9402BBD487}"/>
    <dgm:cxn modelId="{2159A9A4-61C1-44D2-A182-4F91C1D8428F}" srcId="{B259E92E-006E-4CE3-BA58-DF2D3FB04710}" destId="{BB114EE6-8EB8-4970-B657-F1FC39D6E3A3}" srcOrd="1" destOrd="0" parTransId="{DC4B3A85-2A10-46A6-97BA-4328DD764617}" sibTransId="{9949C1E9-3457-4548-AD69-8F6928B45D16}"/>
    <dgm:cxn modelId="{CC9D99A6-5D83-4CFA-AA30-1FAA7EE0977E}" type="presOf" srcId="{DF1A0CE2-A93D-484E-992F-E077C818315E}" destId="{5E43EFFA-BF87-4DA0-B686-128A04CF3A7A}" srcOrd="0" destOrd="0" presId="urn:microsoft.com/office/officeart/2005/8/layout/cycle6"/>
    <dgm:cxn modelId="{806BE6A6-783A-4926-A86B-10D80BF3F42B}" type="presOf" srcId="{DB138F64-5327-4A25-B0A3-3E9402BBD487}" destId="{4B2EF496-22E4-4D9F-B815-A77FAF9772E4}" srcOrd="0" destOrd="0" presId="urn:microsoft.com/office/officeart/2005/8/layout/cycle6"/>
    <dgm:cxn modelId="{435DE2B6-B469-4E56-901D-C6E23A57F0C6}" type="presOf" srcId="{C6BE1E2A-1001-4154-9779-C12ABE15B9C5}" destId="{4133DFE5-E5A9-4048-AD7A-7593BF3EFF54}" srcOrd="0" destOrd="0" presId="urn:microsoft.com/office/officeart/2005/8/layout/cycle6"/>
    <dgm:cxn modelId="{A7E3D7B9-55E0-4C02-9CC6-4EDF4358C1A1}" srcId="{B259E92E-006E-4CE3-BA58-DF2D3FB04710}" destId="{F0D34868-571C-4397-9AFE-393FE10FD889}" srcOrd="7" destOrd="0" parTransId="{135E8243-679E-4235-8A29-C6821C9B844A}" sibTransId="{C6BE1E2A-1001-4154-9779-C12ABE15B9C5}"/>
    <dgm:cxn modelId="{F0901FC7-94E6-4728-9AAF-1BE9FDE20379}" type="presOf" srcId="{F0D34868-571C-4397-9AFE-393FE10FD889}" destId="{60686C55-591A-49EC-83CD-05824711104D}" srcOrd="0" destOrd="0" presId="urn:microsoft.com/office/officeart/2005/8/layout/cycle6"/>
    <dgm:cxn modelId="{876407CB-6CA2-4267-84D3-56E41C92A877}" type="presOf" srcId="{BB114EE6-8EB8-4970-B657-F1FC39D6E3A3}" destId="{DC917966-6D0D-4142-AB1B-BDC07783B082}" srcOrd="0" destOrd="0" presId="urn:microsoft.com/office/officeart/2005/8/layout/cycle6"/>
    <dgm:cxn modelId="{3DBF44D5-C03F-437F-9304-484FB2F88DB8}" type="presOf" srcId="{537DDE34-DFE6-459B-B30A-C6D2F20ADD68}" destId="{576F73DB-3B69-42FA-A0FD-C1F0E9AD1E9D}" srcOrd="0" destOrd="0" presId="urn:microsoft.com/office/officeart/2005/8/layout/cycle6"/>
    <dgm:cxn modelId="{D72055D7-2AAC-49CF-A10B-5018A4AFD2BC}" type="presOf" srcId="{BC325185-0FB8-4A2D-9D74-6D4D5A0794D8}" destId="{480BAFFF-65DB-4CBC-A14F-6F353E14EFD1}" srcOrd="0" destOrd="0" presId="urn:microsoft.com/office/officeart/2005/8/layout/cycle6"/>
    <dgm:cxn modelId="{93B6A7D7-8918-4007-9825-795C11C74D22}" type="presOf" srcId="{DF2FDF06-BFF8-4559-A145-5499EC868103}" destId="{68AFA863-FDAB-474B-ADD3-6F84F128C002}" srcOrd="0" destOrd="0" presId="urn:microsoft.com/office/officeart/2005/8/layout/cycle6"/>
    <dgm:cxn modelId="{BD970F27-B9CE-41F3-B0F4-42FD3077D580}" type="presParOf" srcId="{1B785DBD-11D5-41AF-8EE7-8E10631CD3D8}" destId="{477E81DD-72E9-4CCF-B856-143A0BB35F9C}" srcOrd="0" destOrd="0" presId="urn:microsoft.com/office/officeart/2005/8/layout/cycle6"/>
    <dgm:cxn modelId="{AD97E09A-6B1A-4FDB-A1EF-2797D25C3521}" type="presParOf" srcId="{1B785DBD-11D5-41AF-8EE7-8E10631CD3D8}" destId="{9F1D534B-FF70-4F8B-B7D7-89B154946285}" srcOrd="1" destOrd="0" presId="urn:microsoft.com/office/officeart/2005/8/layout/cycle6"/>
    <dgm:cxn modelId="{3BB4974B-CF18-45E1-B3E1-A702BDC7C780}" type="presParOf" srcId="{1B785DBD-11D5-41AF-8EE7-8E10631CD3D8}" destId="{75AD53DA-255C-459F-9D4B-B8623C166E8E}" srcOrd="2" destOrd="0" presId="urn:microsoft.com/office/officeart/2005/8/layout/cycle6"/>
    <dgm:cxn modelId="{65A4B582-707D-40ED-8D8D-B7887E2D3C11}" type="presParOf" srcId="{1B785DBD-11D5-41AF-8EE7-8E10631CD3D8}" destId="{DC917966-6D0D-4142-AB1B-BDC07783B082}" srcOrd="3" destOrd="0" presId="urn:microsoft.com/office/officeart/2005/8/layout/cycle6"/>
    <dgm:cxn modelId="{5F787C87-860C-466B-8E7B-0D9C3D65C58F}" type="presParOf" srcId="{1B785DBD-11D5-41AF-8EE7-8E10631CD3D8}" destId="{64376AEF-6374-4DFF-B96C-245C88DD778A}" srcOrd="4" destOrd="0" presId="urn:microsoft.com/office/officeart/2005/8/layout/cycle6"/>
    <dgm:cxn modelId="{A65945A6-4860-4691-AB47-962D584981CC}" type="presParOf" srcId="{1B785DBD-11D5-41AF-8EE7-8E10631CD3D8}" destId="{B83706C3-E8C3-4A21-B56D-D35A7E772FF8}" srcOrd="5" destOrd="0" presId="urn:microsoft.com/office/officeart/2005/8/layout/cycle6"/>
    <dgm:cxn modelId="{00C7BEE7-9B84-461A-A0FA-D5E98FE3B582}" type="presParOf" srcId="{1B785DBD-11D5-41AF-8EE7-8E10631CD3D8}" destId="{68AFA863-FDAB-474B-ADD3-6F84F128C002}" srcOrd="6" destOrd="0" presId="urn:microsoft.com/office/officeart/2005/8/layout/cycle6"/>
    <dgm:cxn modelId="{E15D1477-2EE9-4FDB-BDBB-2472C78A9B21}" type="presParOf" srcId="{1B785DBD-11D5-41AF-8EE7-8E10631CD3D8}" destId="{D09F2F8E-5411-4A41-B07F-0BBD484212F5}" srcOrd="7" destOrd="0" presId="urn:microsoft.com/office/officeart/2005/8/layout/cycle6"/>
    <dgm:cxn modelId="{1D8C0EBD-3034-4799-93B9-EF3D9F412D94}" type="presParOf" srcId="{1B785DBD-11D5-41AF-8EE7-8E10631CD3D8}" destId="{BF7DAF74-D14E-43E3-8B1A-69317EFA1177}" srcOrd="8" destOrd="0" presId="urn:microsoft.com/office/officeart/2005/8/layout/cycle6"/>
    <dgm:cxn modelId="{8442E398-EA0D-46DD-B3D2-60EBCC6FA672}" type="presParOf" srcId="{1B785DBD-11D5-41AF-8EE7-8E10631CD3D8}" destId="{E92E3EB7-2572-4010-89CF-A1684BC25D11}" srcOrd="9" destOrd="0" presId="urn:microsoft.com/office/officeart/2005/8/layout/cycle6"/>
    <dgm:cxn modelId="{99C1B2C6-7F01-4D36-8F39-98C744DEB5C9}" type="presParOf" srcId="{1B785DBD-11D5-41AF-8EE7-8E10631CD3D8}" destId="{5C5DA576-14BF-4C3E-BDEC-DD8D079F73CD}" srcOrd="10" destOrd="0" presId="urn:microsoft.com/office/officeart/2005/8/layout/cycle6"/>
    <dgm:cxn modelId="{1C08D694-3EBA-4F4A-9470-3EE32056E6C7}" type="presParOf" srcId="{1B785DBD-11D5-41AF-8EE7-8E10631CD3D8}" destId="{5E43EFFA-BF87-4DA0-B686-128A04CF3A7A}" srcOrd="11" destOrd="0" presId="urn:microsoft.com/office/officeart/2005/8/layout/cycle6"/>
    <dgm:cxn modelId="{56D96A5B-D11F-4F7D-B96F-65099BD91CFD}" type="presParOf" srcId="{1B785DBD-11D5-41AF-8EE7-8E10631CD3D8}" destId="{480BAFFF-65DB-4CBC-A14F-6F353E14EFD1}" srcOrd="12" destOrd="0" presId="urn:microsoft.com/office/officeart/2005/8/layout/cycle6"/>
    <dgm:cxn modelId="{14C628FA-B2F0-46EE-87B0-9954E8817AD9}" type="presParOf" srcId="{1B785DBD-11D5-41AF-8EE7-8E10631CD3D8}" destId="{FBDAFC14-9BE1-4740-A290-D12B27388B4E}" srcOrd="13" destOrd="0" presId="urn:microsoft.com/office/officeart/2005/8/layout/cycle6"/>
    <dgm:cxn modelId="{30D4615F-2850-4346-AE2A-5E69EB1DE22F}" type="presParOf" srcId="{1B785DBD-11D5-41AF-8EE7-8E10631CD3D8}" destId="{4B2EF496-22E4-4D9F-B815-A77FAF9772E4}" srcOrd="14" destOrd="0" presId="urn:microsoft.com/office/officeart/2005/8/layout/cycle6"/>
    <dgm:cxn modelId="{1067A75B-72CE-4D02-9FB3-E9239B239C88}" type="presParOf" srcId="{1B785DBD-11D5-41AF-8EE7-8E10631CD3D8}" destId="{576F73DB-3B69-42FA-A0FD-C1F0E9AD1E9D}" srcOrd="15" destOrd="0" presId="urn:microsoft.com/office/officeart/2005/8/layout/cycle6"/>
    <dgm:cxn modelId="{41E09CCF-AE86-408C-8DF1-E661B9707BC6}" type="presParOf" srcId="{1B785DBD-11D5-41AF-8EE7-8E10631CD3D8}" destId="{5B180A7D-C42D-444B-BC67-FBE0DD5D799E}" srcOrd="16" destOrd="0" presId="urn:microsoft.com/office/officeart/2005/8/layout/cycle6"/>
    <dgm:cxn modelId="{0EB3B669-0705-4D34-88F6-4A341E87A1CA}" type="presParOf" srcId="{1B785DBD-11D5-41AF-8EE7-8E10631CD3D8}" destId="{DE47479B-7AFE-4B7F-9806-3CD41CCC168F}" srcOrd="17" destOrd="0" presId="urn:microsoft.com/office/officeart/2005/8/layout/cycle6"/>
    <dgm:cxn modelId="{0B9483D1-002C-4DFA-AEDE-80F36C57AB71}" type="presParOf" srcId="{1B785DBD-11D5-41AF-8EE7-8E10631CD3D8}" destId="{B0ADD3BB-1889-42E7-87C9-D2736B65047E}" srcOrd="18" destOrd="0" presId="urn:microsoft.com/office/officeart/2005/8/layout/cycle6"/>
    <dgm:cxn modelId="{C07E1C44-E65A-492D-82A6-200449D3E956}" type="presParOf" srcId="{1B785DBD-11D5-41AF-8EE7-8E10631CD3D8}" destId="{156E70F7-2B7A-4727-B89A-AD7FC09E2206}" srcOrd="19" destOrd="0" presId="urn:microsoft.com/office/officeart/2005/8/layout/cycle6"/>
    <dgm:cxn modelId="{2261C622-E680-4D58-A4E0-EDF17407B2B4}" type="presParOf" srcId="{1B785DBD-11D5-41AF-8EE7-8E10631CD3D8}" destId="{1019F444-D23A-4CFF-9544-B6DACBC1BE11}" srcOrd="20" destOrd="0" presId="urn:microsoft.com/office/officeart/2005/8/layout/cycle6"/>
    <dgm:cxn modelId="{8581FF4C-21E3-4139-9766-5023AB54F315}" type="presParOf" srcId="{1B785DBD-11D5-41AF-8EE7-8E10631CD3D8}" destId="{60686C55-591A-49EC-83CD-05824711104D}" srcOrd="21" destOrd="0" presId="urn:microsoft.com/office/officeart/2005/8/layout/cycle6"/>
    <dgm:cxn modelId="{48ECA95C-386A-4009-A014-72B8A96195C9}" type="presParOf" srcId="{1B785DBD-11D5-41AF-8EE7-8E10631CD3D8}" destId="{28AFCE37-E32A-49E9-AF9E-93FC35C9EE91}" srcOrd="22" destOrd="0" presId="urn:microsoft.com/office/officeart/2005/8/layout/cycle6"/>
    <dgm:cxn modelId="{820A6306-75DF-4A8F-A4E8-BA61F705E200}" type="presParOf" srcId="{1B785DBD-11D5-41AF-8EE7-8E10631CD3D8}" destId="{4133DFE5-E5A9-4048-AD7A-7593BF3EFF54}"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E81DD-72E9-4CCF-B856-143A0BB35F9C}">
      <dsp:nvSpPr>
        <dsp:cNvPr id="0" name=""/>
        <dsp:cNvSpPr/>
      </dsp:nvSpPr>
      <dsp:spPr>
        <a:xfrm>
          <a:off x="3291322" y="-59987"/>
          <a:ext cx="1121660" cy="842310"/>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Design by Validation 4.0</a:t>
          </a:r>
        </a:p>
      </dsp:txBody>
      <dsp:txXfrm>
        <a:off x="3332440" y="-18869"/>
        <a:ext cx="1039424" cy="760074"/>
      </dsp:txXfrm>
    </dsp:sp>
    <dsp:sp modelId="{75AD53DA-255C-459F-9D4B-B8623C166E8E}">
      <dsp:nvSpPr>
        <dsp:cNvPr id="0" name=""/>
        <dsp:cNvSpPr/>
      </dsp:nvSpPr>
      <dsp:spPr>
        <a:xfrm>
          <a:off x="1840696" y="361167"/>
          <a:ext cx="4022911" cy="4022911"/>
        </a:xfrm>
        <a:custGeom>
          <a:avLst/>
          <a:gdLst/>
          <a:ahLst/>
          <a:cxnLst/>
          <a:rect l="0" t="0" r="0" b="0"/>
          <a:pathLst>
            <a:path>
              <a:moveTo>
                <a:pt x="2577647" y="81330"/>
              </a:moveTo>
              <a:arcTo wR="2011455" hR="2011455" stAng="17180925" swAng="93846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917966-6D0D-4142-AB1B-BDC07783B082}">
      <dsp:nvSpPr>
        <dsp:cNvPr id="0" name=""/>
        <dsp:cNvSpPr/>
      </dsp:nvSpPr>
      <dsp:spPr>
        <a:xfrm>
          <a:off x="4748211" y="669587"/>
          <a:ext cx="1052509"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Virtual Engineering</a:t>
          </a:r>
        </a:p>
      </dsp:txBody>
      <dsp:txXfrm>
        <a:off x="4775618" y="696994"/>
        <a:ext cx="997695" cy="506629"/>
      </dsp:txXfrm>
    </dsp:sp>
    <dsp:sp modelId="{B83706C3-E8C3-4A21-B56D-D35A7E772FF8}">
      <dsp:nvSpPr>
        <dsp:cNvPr id="0" name=""/>
        <dsp:cNvSpPr/>
      </dsp:nvSpPr>
      <dsp:spPr>
        <a:xfrm>
          <a:off x="1840696" y="361167"/>
          <a:ext cx="4022911" cy="4022911"/>
        </a:xfrm>
        <a:custGeom>
          <a:avLst/>
          <a:gdLst/>
          <a:ahLst/>
          <a:cxnLst/>
          <a:rect l="0" t="0" r="0" b="0"/>
          <a:pathLst>
            <a:path>
              <a:moveTo>
                <a:pt x="3672798" y="877483"/>
              </a:moveTo>
              <a:arcTo wR="2011455" hR="2011455" stAng="19541039" swAng="15618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AFA863-FDAB-474B-ADD3-6F84F128C002}">
      <dsp:nvSpPr>
        <dsp:cNvPr id="0" name=""/>
        <dsp:cNvSpPr/>
      </dsp:nvSpPr>
      <dsp:spPr>
        <a:xfrm>
          <a:off x="5337353" y="2091901"/>
          <a:ext cx="1052509"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Special Purpose Machines</a:t>
          </a:r>
        </a:p>
      </dsp:txBody>
      <dsp:txXfrm>
        <a:off x="5364760" y="2119308"/>
        <a:ext cx="997695" cy="506629"/>
      </dsp:txXfrm>
    </dsp:sp>
    <dsp:sp modelId="{BF7DAF74-D14E-43E3-8B1A-69317EFA1177}">
      <dsp:nvSpPr>
        <dsp:cNvPr id="0" name=""/>
        <dsp:cNvSpPr/>
      </dsp:nvSpPr>
      <dsp:spPr>
        <a:xfrm>
          <a:off x="1840696" y="361167"/>
          <a:ext cx="4022911" cy="4022911"/>
        </a:xfrm>
        <a:custGeom>
          <a:avLst/>
          <a:gdLst/>
          <a:ahLst/>
          <a:cxnLst/>
          <a:rect l="0" t="0" r="0" b="0"/>
          <a:pathLst>
            <a:path>
              <a:moveTo>
                <a:pt x="4001915" y="2301324"/>
              </a:moveTo>
              <a:arcTo wR="2011455" hR="2011455" stAng="497141" swAng="15618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2E3EB7-2572-4010-89CF-A1684BC25D11}">
      <dsp:nvSpPr>
        <dsp:cNvPr id="0" name=""/>
        <dsp:cNvSpPr/>
      </dsp:nvSpPr>
      <dsp:spPr>
        <a:xfrm>
          <a:off x="4748211" y="3514215"/>
          <a:ext cx="1052509"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Adaptive Scheduling</a:t>
          </a:r>
        </a:p>
      </dsp:txBody>
      <dsp:txXfrm>
        <a:off x="4775618" y="3541622"/>
        <a:ext cx="997695" cy="506629"/>
      </dsp:txXfrm>
    </dsp:sp>
    <dsp:sp modelId="{5E43EFFA-BF87-4DA0-B686-128A04CF3A7A}">
      <dsp:nvSpPr>
        <dsp:cNvPr id="0" name=""/>
        <dsp:cNvSpPr/>
      </dsp:nvSpPr>
      <dsp:spPr>
        <a:xfrm>
          <a:off x="1840696" y="361167"/>
          <a:ext cx="4022911" cy="4022911"/>
        </a:xfrm>
        <a:custGeom>
          <a:avLst/>
          <a:gdLst/>
          <a:ahLst/>
          <a:cxnLst/>
          <a:rect l="0" t="0" r="0" b="0"/>
          <a:pathLst>
            <a:path>
              <a:moveTo>
                <a:pt x="3076759" y="3717645"/>
              </a:moveTo>
              <a:arcTo wR="2011455" hR="2011455" stAng="3481220" swAng="9986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0BAFFF-65DB-4CBC-A14F-6F353E14EFD1}">
      <dsp:nvSpPr>
        <dsp:cNvPr id="0" name=""/>
        <dsp:cNvSpPr/>
      </dsp:nvSpPr>
      <dsp:spPr>
        <a:xfrm>
          <a:off x="3325897" y="4103356"/>
          <a:ext cx="1052509"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Digital Work Instructions</a:t>
          </a:r>
        </a:p>
      </dsp:txBody>
      <dsp:txXfrm>
        <a:off x="3353304" y="4130763"/>
        <a:ext cx="997695" cy="506629"/>
      </dsp:txXfrm>
    </dsp:sp>
    <dsp:sp modelId="{4B2EF496-22E4-4D9F-B815-A77FAF9772E4}">
      <dsp:nvSpPr>
        <dsp:cNvPr id="0" name=""/>
        <dsp:cNvSpPr/>
      </dsp:nvSpPr>
      <dsp:spPr>
        <a:xfrm>
          <a:off x="1840696" y="361167"/>
          <a:ext cx="4022911" cy="4022911"/>
        </a:xfrm>
        <a:custGeom>
          <a:avLst/>
          <a:gdLst/>
          <a:ahLst/>
          <a:cxnLst/>
          <a:rect l="0" t="0" r="0" b="0"/>
          <a:pathLst>
            <a:path>
              <a:moveTo>
                <a:pt x="1479470" y="3951287"/>
              </a:moveTo>
              <a:arcTo wR="2011455" hR="2011455" stAng="6320156" swAng="9986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6F73DB-3B69-42FA-A0FD-C1F0E9AD1E9D}">
      <dsp:nvSpPr>
        <dsp:cNvPr id="0" name=""/>
        <dsp:cNvSpPr/>
      </dsp:nvSpPr>
      <dsp:spPr>
        <a:xfrm>
          <a:off x="1903583" y="3514215"/>
          <a:ext cx="1052509"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Enhanced Product Traceability</a:t>
          </a:r>
        </a:p>
      </dsp:txBody>
      <dsp:txXfrm>
        <a:off x="1930990" y="3541622"/>
        <a:ext cx="997695" cy="506629"/>
      </dsp:txXfrm>
    </dsp:sp>
    <dsp:sp modelId="{DE47479B-7AFE-4B7F-9806-3CD41CCC168F}">
      <dsp:nvSpPr>
        <dsp:cNvPr id="0" name=""/>
        <dsp:cNvSpPr/>
      </dsp:nvSpPr>
      <dsp:spPr>
        <a:xfrm>
          <a:off x="1840696" y="361167"/>
          <a:ext cx="4022911" cy="4022911"/>
        </a:xfrm>
        <a:custGeom>
          <a:avLst/>
          <a:gdLst/>
          <a:ahLst/>
          <a:cxnLst/>
          <a:rect l="0" t="0" r="0" b="0"/>
          <a:pathLst>
            <a:path>
              <a:moveTo>
                <a:pt x="350112" y="3145428"/>
              </a:moveTo>
              <a:arcTo wR="2011455" hR="2011455" stAng="8741039" swAng="15618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ADD3BB-1889-42E7-87C9-D2736B65047E}">
      <dsp:nvSpPr>
        <dsp:cNvPr id="0" name=""/>
        <dsp:cNvSpPr/>
      </dsp:nvSpPr>
      <dsp:spPr>
        <a:xfrm>
          <a:off x="1189665" y="2091901"/>
          <a:ext cx="1302061" cy="561443"/>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Process Digital Twin</a:t>
          </a:r>
        </a:p>
      </dsp:txBody>
      <dsp:txXfrm>
        <a:off x="1217072" y="2119308"/>
        <a:ext cx="1247247" cy="506629"/>
      </dsp:txXfrm>
    </dsp:sp>
    <dsp:sp modelId="{1019F444-D23A-4CFF-9544-B6DACBC1BE11}">
      <dsp:nvSpPr>
        <dsp:cNvPr id="0" name=""/>
        <dsp:cNvSpPr/>
      </dsp:nvSpPr>
      <dsp:spPr>
        <a:xfrm>
          <a:off x="1840696" y="361167"/>
          <a:ext cx="4022911" cy="4022911"/>
        </a:xfrm>
        <a:custGeom>
          <a:avLst/>
          <a:gdLst/>
          <a:ahLst/>
          <a:cxnLst/>
          <a:rect l="0" t="0" r="0" b="0"/>
          <a:pathLst>
            <a:path>
              <a:moveTo>
                <a:pt x="20836" y="1722685"/>
              </a:moveTo>
              <a:arcTo wR="2011455" hR="2011455" stAng="11295244" swAng="13714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686C55-591A-49EC-83CD-05824711104D}">
      <dsp:nvSpPr>
        <dsp:cNvPr id="0" name=""/>
        <dsp:cNvSpPr/>
      </dsp:nvSpPr>
      <dsp:spPr>
        <a:xfrm>
          <a:off x="1791762" y="574255"/>
          <a:ext cx="1276151" cy="752107"/>
        </a:xfrm>
        <a:prstGeom prst="roundRect">
          <a:avLst/>
        </a:prstGeom>
        <a:solidFill>
          <a:srgbClr val="002060"/>
        </a:solidFill>
        <a:ln w="25400" cap="flat" cmpd="sng" algn="ctr">
          <a:solidFill>
            <a:srgbClr val="002060"/>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a:t>Enhanced Quality Assurance</a:t>
          </a:r>
        </a:p>
      </dsp:txBody>
      <dsp:txXfrm>
        <a:off x="1828477" y="610970"/>
        <a:ext cx="1202721" cy="678677"/>
      </dsp:txXfrm>
    </dsp:sp>
    <dsp:sp modelId="{4133DFE5-E5A9-4048-AD7A-7593BF3EFF54}">
      <dsp:nvSpPr>
        <dsp:cNvPr id="0" name=""/>
        <dsp:cNvSpPr/>
      </dsp:nvSpPr>
      <dsp:spPr>
        <a:xfrm>
          <a:off x="1840696" y="361167"/>
          <a:ext cx="4022911" cy="4022911"/>
        </a:xfrm>
        <a:custGeom>
          <a:avLst/>
          <a:gdLst/>
          <a:ahLst/>
          <a:cxnLst/>
          <a:rect l="0" t="0" r="0" b="0"/>
          <a:pathLst>
            <a:path>
              <a:moveTo>
                <a:pt x="1113708" y="211454"/>
              </a:moveTo>
              <a:arcTo wR="2011455" hR="2011455" stAng="14609542" swAng="61283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CE98D-3D6D-434E-9838-89C36423EAC9}"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7777B-EB0D-4BB8-AC0D-A355DC62E576}" type="slidenum">
              <a:rPr lang="en-GB" smtClean="0"/>
              <a:t>‹#›</a:t>
            </a:fld>
            <a:endParaRPr lang="en-GB"/>
          </a:p>
        </p:txBody>
      </p:sp>
    </p:spTree>
    <p:extLst>
      <p:ext uri="{BB962C8B-B14F-4D97-AF65-F5344CB8AC3E}">
        <p14:creationId xmlns:p14="http://schemas.microsoft.com/office/powerpoint/2010/main" val="112124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6250" cy="3840162"/>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902C0D-5C80-4525-8583-B6DA81893D51}" type="slidenum">
              <a:rPr kumimoji="0" lang="en-GB"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9120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7B03-EEC6-701A-7D49-183F435D1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5CC61-4E99-827C-A8FD-F797B67AC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7900D-EBCF-4E7F-29D5-E0EFCC081C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138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2AA2C-7D61-EB63-2847-ECACD5B2577C}"/>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2F1DB280-75A1-31C2-2CE7-FFC5406AD344}"/>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CDCF9510-2D87-639E-8A3A-D9C67558B9C8}"/>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FC7C1105-19C9-A295-5FBF-C9CD5F7F176B}"/>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288838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E18E-8E4E-D808-97CB-509C8B2A15B6}"/>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476CF77F-1CE2-A9AF-2A32-8776CDAB1972}"/>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CF8CE0CF-6BE7-4B82-8474-96FCEB6F2E07}"/>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95475F0A-1F8F-30C8-BA75-D7FC83713B2F}"/>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397172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FEBF-8445-FB61-9D9B-0BAD7580DA26}"/>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BA256D82-F124-DE3D-1EFE-8A18A28AA359}"/>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B687586E-5726-3A72-11E2-8B0D55F10483}"/>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93D61ADD-8381-63CD-F109-FC5B63192F22}"/>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5354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5464-2183-9109-151E-74D31911317A}"/>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437C05EB-DCD9-33EE-8209-E5B14005C00B}"/>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D48C4595-6C4A-D87C-37FC-6AEC237F0B0F}"/>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7E7777F7-7F4E-F688-95A5-3293640732C9}"/>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257674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5AD6D-303C-C54D-71AF-1142452CC7DB}"/>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7160067F-D95D-354A-CC3C-914472A52E09}"/>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0731D824-24CB-6511-81E4-989D09D791AF}"/>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DED82614-5EB0-C0B3-8E47-D7F87BD85569}"/>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14481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69E59-AC77-3AEE-C31B-7065419E6FFF}"/>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4CE90341-A0F7-39C9-091A-7F3135BD7C5C}"/>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D58679CF-6EE0-646A-0EAE-4A302B811D8B}"/>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2ED935E7-9AFC-7439-2E0D-608DCD2390C7}"/>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3588412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2A513-521E-2B93-EB58-0E088C048E24}"/>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9B572A76-7EB8-24FF-B863-F5F7517B776B}"/>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7AE0ACA4-AB5A-9C57-67E0-AE2E8FB9293B}"/>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4125FD5E-77BC-C6CE-E8CA-72838D2E22D1}"/>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109133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86E7A-3588-9132-E3E6-D944AF6959F2}"/>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864AF64A-90A6-8DD2-F942-4988E9211705}"/>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A3C62599-5553-70D4-DB30-950E44D12C9B}"/>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AE9F785C-1CCE-8BE0-A35E-F03399CC2DC5}"/>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18539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38EC-AE16-30DA-661F-3F4355DE9E88}"/>
            </a:ext>
          </a:extLst>
        </p:cNvPr>
        <p:cNvGrpSpPr/>
        <p:nvPr/>
      </p:nvGrpSpPr>
      <p:grpSpPr>
        <a:xfrm>
          <a:off x="0" y="0"/>
          <a:ext cx="0" cy="0"/>
          <a:chOff x="0" y="0"/>
          <a:chExt cx="0" cy="0"/>
        </a:xfrm>
      </p:grpSpPr>
      <p:sp>
        <p:nvSpPr>
          <p:cNvPr id="104450" name="Rectangle 7">
            <a:extLst>
              <a:ext uri="{FF2B5EF4-FFF2-40B4-BE49-F238E27FC236}">
                <a16:creationId xmlns:a16="http://schemas.microsoft.com/office/drawing/2014/main" id="{2CDAF9E9-058F-0E84-D78B-888B7148C8DA}"/>
              </a:ext>
            </a:extLst>
          </p:cNvPr>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D34529-1E0D-4868-B000-EE613043149D}"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451" name="Rectangle 2">
            <a:extLst>
              <a:ext uri="{FF2B5EF4-FFF2-40B4-BE49-F238E27FC236}">
                <a16:creationId xmlns:a16="http://schemas.microsoft.com/office/drawing/2014/main" id="{527E3317-9BB8-046E-E5D6-4CE34321788D}"/>
              </a:ext>
            </a:extLst>
          </p:cNvPr>
          <p:cNvSpPr>
            <a:spLocks noGrp="1" noRot="1" noChangeAspect="1" noChangeArrowheads="1" noTextEdit="1"/>
          </p:cNvSpPr>
          <p:nvPr>
            <p:ph type="sldImg"/>
          </p:nvPr>
        </p:nvSpPr>
        <p:spPr>
          <a:xfrm>
            <a:off x="138113" y="766763"/>
            <a:ext cx="6826250" cy="3840162"/>
          </a:xfrm>
          <a:ln/>
        </p:spPr>
      </p:sp>
      <p:sp>
        <p:nvSpPr>
          <p:cNvPr id="104452" name="Rectangle 3">
            <a:extLst>
              <a:ext uri="{FF2B5EF4-FFF2-40B4-BE49-F238E27FC236}">
                <a16:creationId xmlns:a16="http://schemas.microsoft.com/office/drawing/2014/main" id="{9C6A0183-8233-4559-9016-A13AEA4B5E06}"/>
              </a:ext>
            </a:extLst>
          </p:cNvPr>
          <p:cNvSpPr>
            <a:spLocks noGrp="1" noChangeArrowheads="1"/>
          </p:cNvSpPr>
          <p:nvPr>
            <p:ph type="body" idx="1"/>
          </p:nvPr>
        </p:nvSpPr>
        <p:spPr>
          <a:xfrm>
            <a:off x="946381" y="4861027"/>
            <a:ext cx="5209715" cy="4603846"/>
          </a:xfrm>
          <a:noFill/>
          <a:ln/>
        </p:spPr>
        <p:txBody>
          <a:bodyPr/>
          <a:lstStyle/>
          <a:p>
            <a:pPr eaLnBrk="1" hangingPunct="1"/>
            <a:endParaRPr lang="en-GB"/>
          </a:p>
        </p:txBody>
      </p:sp>
    </p:spTree>
    <p:extLst>
      <p:ext uri="{BB962C8B-B14F-4D97-AF65-F5344CB8AC3E}">
        <p14:creationId xmlns:p14="http://schemas.microsoft.com/office/powerpoint/2010/main" val="232480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E7777B-EB0D-4BB8-AC0D-A355DC62E576}" type="slidenum">
              <a:rPr lang="en-GB" smtClean="0"/>
              <a:t>16</a:t>
            </a:fld>
            <a:endParaRPr lang="en-GB"/>
          </a:p>
        </p:txBody>
      </p:sp>
    </p:spTree>
    <p:extLst>
      <p:ext uri="{BB962C8B-B14F-4D97-AF65-F5344CB8AC3E}">
        <p14:creationId xmlns:p14="http://schemas.microsoft.com/office/powerpoint/2010/main" val="261231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696" name="Rectangle 16"/>
          <p:cNvSpPr>
            <a:spLocks noGrp="1" noChangeArrowheads="1"/>
          </p:cNvSpPr>
          <p:nvPr>
            <p:ph type="dt" sz="half" idx="2"/>
          </p:nvPr>
        </p:nvSpPr>
        <p:spPr>
          <a:xfrm>
            <a:off x="263352" y="6255026"/>
            <a:ext cx="2844800" cy="457200"/>
          </a:xfrm>
        </p:spPr>
        <p:txBody>
          <a:bodyPr/>
          <a:lstStyle>
            <a:lvl1pPr>
              <a:defRPr/>
            </a:lvl1pPr>
          </a:lstStyle>
          <a:p>
            <a:fld id="{D7BD63CC-D409-6840-BA77-CE4F9DD84EA6}" type="datetime1">
              <a:rPr lang="en-GB" smtClean="0"/>
              <a:t>22/09/2025</a:t>
            </a:fld>
            <a:endParaRPr lang="en-GB"/>
          </a:p>
        </p:txBody>
      </p:sp>
      <p:sp>
        <p:nvSpPr>
          <p:cNvPr id="71697" name="Rectangle 17"/>
          <p:cNvSpPr>
            <a:spLocks noGrp="1" noChangeArrowheads="1"/>
          </p:cNvSpPr>
          <p:nvPr>
            <p:ph type="ftr" sz="quarter" idx="3"/>
          </p:nvPr>
        </p:nvSpPr>
        <p:spPr/>
        <p:txBody>
          <a:bodyPr/>
          <a:lstStyle>
            <a:lvl1pPr>
              <a:defRPr/>
            </a:lvl1pPr>
          </a:lstStyle>
          <a:p>
            <a:r>
              <a:rPr lang="en-GB"/>
              <a:t>© All rights reserved 2024</a:t>
            </a:r>
          </a:p>
        </p:txBody>
      </p:sp>
      <p:sp>
        <p:nvSpPr>
          <p:cNvPr id="71698" name="Rectangle 18"/>
          <p:cNvSpPr>
            <a:spLocks noGrp="1" noChangeArrowheads="1"/>
          </p:cNvSpPr>
          <p:nvPr>
            <p:ph type="sldNum" sz="quarter" idx="4"/>
          </p:nvPr>
        </p:nvSpPr>
        <p:spPr/>
        <p:txBody>
          <a:bodyPr/>
          <a:lstStyle>
            <a:lvl1pPr>
              <a:defRPr/>
            </a:lvl1pPr>
          </a:lstStyle>
          <a:p>
            <a:fld id="{85C334CA-A64C-4E3D-8267-EB22AB362DEC}" type="slidenum">
              <a:rPr lang="en-GB"/>
              <a:pPr/>
              <a:t>‹#›</a:t>
            </a:fld>
            <a:endParaRPr lang="en-GB"/>
          </a:p>
        </p:txBody>
      </p:sp>
      <p:sp>
        <p:nvSpPr>
          <p:cNvPr id="71699" name="Rectangle 19"/>
          <p:cNvSpPr>
            <a:spLocks noGrp="1" noChangeArrowheads="1"/>
          </p:cNvSpPr>
          <p:nvPr>
            <p:ph type="ctrTitle"/>
          </p:nvPr>
        </p:nvSpPr>
        <p:spPr>
          <a:xfrm>
            <a:off x="761963" y="1828800"/>
            <a:ext cx="11226837" cy="2209800"/>
          </a:xfrm>
        </p:spPr>
        <p:txBody>
          <a:bodyPr/>
          <a:lstStyle>
            <a:lvl1pPr>
              <a:defRPr sz="5000">
                <a:solidFill>
                  <a:srgbClr val="FF0000"/>
                </a:solidFill>
              </a:defRPr>
            </a:lvl1pPr>
          </a:lstStyle>
          <a:p>
            <a:r>
              <a:rPr lang="en-US"/>
              <a:t>Click to edit Master title style</a:t>
            </a:r>
            <a:endParaRPr lang="en-GB"/>
          </a:p>
        </p:txBody>
      </p:sp>
      <p:sp>
        <p:nvSpPr>
          <p:cNvPr id="71700"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400">
                <a:solidFill>
                  <a:schemeClr val="tx1"/>
                </a:solidFill>
              </a:defRPr>
            </a:lvl1pPr>
          </a:lstStyle>
          <a:p>
            <a:r>
              <a:rPr lang="en-US"/>
              <a:t>Click to edit Master subtitle style</a:t>
            </a:r>
            <a:endParaRPr lang="en-GB"/>
          </a:p>
        </p:txBody>
      </p:sp>
      <p:pic>
        <p:nvPicPr>
          <p:cNvPr id="1026" name="Picture 2" descr="IChemE">
            <a:extLst>
              <a:ext uri="{FF2B5EF4-FFF2-40B4-BE49-F238E27FC236}">
                <a16:creationId xmlns:a16="http://schemas.microsoft.com/office/drawing/2014/main" id="{6F08CDD0-2FD8-9DF0-7B0E-6B1B6FB8B8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963" y="402056"/>
            <a:ext cx="2197100" cy="5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3857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10211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12875"/>
            <a:ext cx="53848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2875"/>
            <a:ext cx="53848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224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7065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14287"/>
            <a:ext cx="5386917" cy="43118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07065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14287"/>
            <a:ext cx="5389033" cy="43118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09600" y="333375"/>
            <a:ext cx="10972800" cy="647700"/>
          </a:xfrm>
        </p:spPr>
        <p:txBody>
          <a:bodyPr/>
          <a:lstStyle/>
          <a:p>
            <a:r>
              <a:rPr lang="en-US"/>
              <a:t>Click to edit Master title style</a:t>
            </a:r>
          </a:p>
        </p:txBody>
      </p:sp>
    </p:spTree>
    <p:extLst>
      <p:ext uri="{BB962C8B-B14F-4D97-AF65-F5344CB8AC3E}">
        <p14:creationId xmlns:p14="http://schemas.microsoft.com/office/powerpoint/2010/main" val="292943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134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538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70181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17538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9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33375"/>
            <a:ext cx="2743200" cy="57927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33375"/>
            <a:ext cx="8026400" cy="5792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497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2763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7595" y="142852"/>
            <a:ext cx="7930384" cy="884238"/>
          </a:xfrm>
        </p:spPr>
        <p:txBody>
          <a:bodyPr/>
          <a:lstStyle>
            <a:lvl1pPr>
              <a:defRPr sz="3200">
                <a:latin typeface="+mj-lt"/>
              </a:defRPr>
            </a:lvl1p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t>© All rights reserved 2024</a:t>
            </a:r>
          </a:p>
        </p:txBody>
      </p:sp>
      <p:sp>
        <p:nvSpPr>
          <p:cNvPr id="5" name="Slide Number Placeholder 4"/>
          <p:cNvSpPr>
            <a:spLocks noGrp="1"/>
          </p:cNvSpPr>
          <p:nvPr>
            <p:ph type="sldNum" sz="quarter" idx="11"/>
          </p:nvPr>
        </p:nvSpPr>
        <p:spPr/>
        <p:txBody>
          <a:bodyPr/>
          <a:lstStyle>
            <a:lvl1pPr>
              <a:defRPr/>
            </a:lvl1pPr>
          </a:lstStyle>
          <a:p>
            <a:fld id="{F52FA8B0-FD71-4912-8B6F-BF5CDD9A2B6E}" type="slidenum">
              <a:rPr lang="en-GB"/>
              <a:pPr/>
              <a:t>‹#›</a:t>
            </a:fld>
            <a:endParaRPr lang="en-GB"/>
          </a:p>
        </p:txBody>
      </p:sp>
      <p:sp>
        <p:nvSpPr>
          <p:cNvPr id="6" name="Date Placeholder 5"/>
          <p:cNvSpPr>
            <a:spLocks noGrp="1"/>
          </p:cNvSpPr>
          <p:nvPr>
            <p:ph type="dt" sz="half" idx="12"/>
          </p:nvPr>
        </p:nvSpPr>
        <p:spPr/>
        <p:txBody>
          <a:bodyPr/>
          <a:lstStyle>
            <a:lvl1pPr>
              <a:defRPr/>
            </a:lvl1pPr>
          </a:lstStyle>
          <a:p>
            <a:fld id="{868238E7-67E0-AD48-9459-CE6E3984A6CC}" type="datetime1">
              <a:rPr lang="en-GB" smtClean="0"/>
              <a:t>22/09/2025</a:t>
            </a:fld>
            <a:endParaRPr lang="en-GB"/>
          </a:p>
        </p:txBody>
      </p:sp>
    </p:spTree>
    <p:extLst>
      <p:ext uri="{BB962C8B-B14F-4D97-AF65-F5344CB8AC3E}">
        <p14:creationId xmlns:p14="http://schemas.microsoft.com/office/powerpoint/2010/main" val="174970439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798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381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rk Gray bar w/ squa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989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76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ark Grey">
    <p:spTree>
      <p:nvGrpSpPr>
        <p:cNvPr id="1" name=""/>
        <p:cNvGrpSpPr/>
        <p:nvPr/>
      </p:nvGrpSpPr>
      <p:grpSpPr>
        <a:xfrm>
          <a:off x="0" y="0"/>
          <a:ext cx="0" cy="0"/>
          <a:chOff x="0" y="0"/>
          <a:chExt cx="0" cy="0"/>
        </a:xfrm>
      </p:grpSpPr>
      <p:sp>
        <p:nvSpPr>
          <p:cNvPr id="7" name="Rectangle 6"/>
          <p:cNvSpPr/>
          <p:nvPr userDrawn="1"/>
        </p:nvSpPr>
        <p:spPr>
          <a:xfrm>
            <a:off x="1" y="6382816"/>
            <a:ext cx="12196233" cy="487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1193" y="6509136"/>
            <a:ext cx="1530504" cy="200496"/>
          </a:xfrm>
          <a:prstGeom prst="rect">
            <a:avLst/>
          </a:prstGeom>
        </p:spPr>
      </p:pic>
    </p:spTree>
    <p:extLst>
      <p:ext uri="{BB962C8B-B14F-4D97-AF65-F5344CB8AC3E}">
        <p14:creationId xmlns:p14="http://schemas.microsoft.com/office/powerpoint/2010/main" val="153184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54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106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78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38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18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000373"/>
            <a:ext cx="10972800" cy="1362075"/>
          </a:xfrm>
        </p:spPr>
        <p:txBody>
          <a:bodyPr anchor="t"/>
          <a:lstStyle>
            <a:lvl1pPr algn="l">
              <a:defRPr sz="4000" b="1" cap="none" baseline="0"/>
            </a:lvl1pPr>
          </a:lstStyle>
          <a:p>
            <a:r>
              <a:rPr lang="en-US"/>
              <a:t>Click to edit Master title style</a:t>
            </a:r>
            <a:endParaRPr lang="en-GB"/>
          </a:p>
        </p:txBody>
      </p:sp>
      <p:sp>
        <p:nvSpPr>
          <p:cNvPr id="3" name="Text Placeholder 2"/>
          <p:cNvSpPr>
            <a:spLocks noGrp="1"/>
          </p:cNvSpPr>
          <p:nvPr>
            <p:ph type="body" idx="1"/>
          </p:nvPr>
        </p:nvSpPr>
        <p:spPr>
          <a:xfrm>
            <a:off x="609600" y="4429133"/>
            <a:ext cx="10972800" cy="1500187"/>
          </a:xfrm>
        </p:spPr>
        <p:txBody>
          <a:bodyPr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t>© All rights reserved 2024</a:t>
            </a:r>
          </a:p>
        </p:txBody>
      </p:sp>
      <p:sp>
        <p:nvSpPr>
          <p:cNvPr id="5" name="Slide Number Placeholder 4"/>
          <p:cNvSpPr>
            <a:spLocks noGrp="1"/>
          </p:cNvSpPr>
          <p:nvPr>
            <p:ph type="sldNum" sz="quarter" idx="11"/>
          </p:nvPr>
        </p:nvSpPr>
        <p:spPr/>
        <p:txBody>
          <a:bodyPr/>
          <a:lstStyle>
            <a:lvl1pPr>
              <a:defRPr/>
            </a:lvl1pPr>
          </a:lstStyle>
          <a:p>
            <a:fld id="{DD22B5EF-F902-49A4-9577-D01C1C1CA966}" type="slidenum">
              <a:rPr lang="en-GB"/>
              <a:pPr/>
              <a:t>‹#›</a:t>
            </a:fld>
            <a:endParaRPr lang="en-GB"/>
          </a:p>
        </p:txBody>
      </p:sp>
      <p:sp>
        <p:nvSpPr>
          <p:cNvPr id="6" name="Date Placeholder 5"/>
          <p:cNvSpPr>
            <a:spLocks noGrp="1"/>
          </p:cNvSpPr>
          <p:nvPr>
            <p:ph type="dt" sz="half" idx="12"/>
          </p:nvPr>
        </p:nvSpPr>
        <p:spPr/>
        <p:txBody>
          <a:bodyPr/>
          <a:lstStyle>
            <a:lvl1pPr>
              <a:defRPr/>
            </a:lvl1pPr>
          </a:lstStyle>
          <a:p>
            <a:fld id="{F1AB1365-F93B-244A-B8B1-F6A17685C0EE}" type="datetime1">
              <a:rPr lang="en-GB" smtClean="0"/>
              <a:t>22/09/2025</a:t>
            </a:fld>
            <a:endParaRPr lang="en-GB"/>
          </a:p>
        </p:txBody>
      </p:sp>
    </p:spTree>
    <p:extLst>
      <p:ext uri="{BB962C8B-B14F-4D97-AF65-F5344CB8AC3E}">
        <p14:creationId xmlns:p14="http://schemas.microsoft.com/office/powerpoint/2010/main" val="52633294"/>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642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51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21"/>
        <p:cNvGrpSpPr/>
        <p:nvPr/>
      </p:nvGrpSpPr>
      <p:grpSpPr>
        <a:xfrm>
          <a:off x="0" y="0"/>
          <a:ext cx="0" cy="0"/>
          <a:chOff x="0" y="0"/>
          <a:chExt cx="0" cy="0"/>
        </a:xfrm>
      </p:grpSpPr>
      <p:sp>
        <p:nvSpPr>
          <p:cNvPr id="22" name="Google Shape;22;p11"/>
          <p:cNvSpPr/>
          <p:nvPr/>
        </p:nvSpPr>
        <p:spPr>
          <a:xfrm rot="10800000" flipH="1">
            <a:off x="0" y="6553080"/>
            <a:ext cx="12192000" cy="304920"/>
          </a:xfrm>
          <a:prstGeom prst="rect">
            <a:avLst/>
          </a:prstGeom>
          <a:solidFill>
            <a:srgbClr val="F2F2F2"/>
          </a:soli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Calibri"/>
              <a:ea typeface="Calibri"/>
              <a:cs typeface="Calibri"/>
              <a:sym typeface="Calibri"/>
            </a:endParaRPr>
          </a:p>
        </p:txBody>
      </p:sp>
      <p:sp>
        <p:nvSpPr>
          <p:cNvPr id="23" name="Google Shape;23;p11"/>
          <p:cNvSpPr txBox="1">
            <a:spLocks noGrp="1"/>
          </p:cNvSpPr>
          <p:nvPr>
            <p:ph type="body" idx="1"/>
          </p:nvPr>
        </p:nvSpPr>
        <p:spPr>
          <a:xfrm>
            <a:off x="609600" y="1606740"/>
            <a:ext cx="10972800" cy="4324680"/>
          </a:xfrm>
          <a:prstGeom prst="rect">
            <a:avLst/>
          </a:prstGeom>
          <a:noFill/>
          <a:ln>
            <a:noFill/>
          </a:ln>
        </p:spPr>
        <p:txBody>
          <a:bodyPr spcFirstLastPara="1" wrap="square" lIns="91425" tIns="45700" rIns="91425" bIns="45700" anchor="t" anchorCtr="0">
            <a:noAutofit/>
          </a:bodyPr>
          <a:lstStyle>
            <a:lvl1pPr marL="548626" lvl="0" indent="-380990" algn="l">
              <a:lnSpc>
                <a:spcPct val="100000"/>
              </a:lnSpc>
              <a:spcBef>
                <a:spcPts val="672"/>
              </a:spcBef>
              <a:spcAft>
                <a:spcPts val="0"/>
              </a:spcAft>
              <a:buClr>
                <a:srgbClr val="595959"/>
              </a:buClr>
              <a:buSzPts val="1400"/>
              <a:buChar char="•"/>
              <a:defRPr sz="1700"/>
            </a:lvl1pPr>
            <a:lvl2pPr marL="1097253" lvl="1" indent="-365751" algn="l">
              <a:lnSpc>
                <a:spcPct val="100000"/>
              </a:lnSpc>
              <a:spcBef>
                <a:spcPts val="624"/>
              </a:spcBef>
              <a:spcAft>
                <a:spcPts val="0"/>
              </a:spcAft>
              <a:buClr>
                <a:srgbClr val="595959"/>
              </a:buClr>
              <a:buSzPts val="1200"/>
              <a:buChar char="–"/>
              <a:defRPr sz="1400"/>
            </a:lvl2pPr>
            <a:lvl3pPr marL="1645879" lvl="2" indent="-350511" algn="l">
              <a:lnSpc>
                <a:spcPct val="100000"/>
              </a:lnSpc>
              <a:spcBef>
                <a:spcPts val="576"/>
              </a:spcBef>
              <a:spcAft>
                <a:spcPts val="0"/>
              </a:spcAft>
              <a:buClr>
                <a:srgbClr val="595959"/>
              </a:buClr>
              <a:buSzPts val="1000"/>
              <a:buChar char="•"/>
              <a:defRPr sz="1200"/>
            </a:lvl3pPr>
            <a:lvl4pPr marL="2194505" lvl="3" indent="-342891" algn="l">
              <a:lnSpc>
                <a:spcPct val="100000"/>
              </a:lnSpc>
              <a:spcBef>
                <a:spcPts val="480"/>
              </a:spcBef>
              <a:spcAft>
                <a:spcPts val="0"/>
              </a:spcAft>
              <a:buClr>
                <a:srgbClr val="595959"/>
              </a:buClr>
              <a:buSzPts val="900"/>
              <a:buChar char="–"/>
              <a:defRPr sz="1100"/>
            </a:lvl4pPr>
            <a:lvl5pPr marL="2743131" lvl="4" indent="-342891" algn="l">
              <a:lnSpc>
                <a:spcPct val="100000"/>
              </a:lnSpc>
              <a:spcBef>
                <a:spcPts val="480"/>
              </a:spcBef>
              <a:spcAft>
                <a:spcPts val="0"/>
              </a:spcAft>
              <a:buClr>
                <a:srgbClr val="595959"/>
              </a:buClr>
              <a:buSzPts val="900"/>
              <a:buChar char="»"/>
              <a:defRPr sz="1100"/>
            </a:lvl5pPr>
            <a:lvl6pPr marL="3291758" lvl="5" indent="-342891" algn="l">
              <a:lnSpc>
                <a:spcPct val="100000"/>
              </a:lnSpc>
              <a:spcBef>
                <a:spcPts val="432"/>
              </a:spcBef>
              <a:spcAft>
                <a:spcPts val="0"/>
              </a:spcAft>
              <a:buClr>
                <a:schemeClr val="dk1"/>
              </a:buClr>
              <a:buSzPts val="900"/>
              <a:buChar char="•"/>
              <a:defRPr sz="1100"/>
            </a:lvl6pPr>
            <a:lvl7pPr marL="3840384" lvl="6" indent="-342891" algn="l">
              <a:lnSpc>
                <a:spcPct val="100000"/>
              </a:lnSpc>
              <a:spcBef>
                <a:spcPts val="432"/>
              </a:spcBef>
              <a:spcAft>
                <a:spcPts val="0"/>
              </a:spcAft>
              <a:buClr>
                <a:schemeClr val="dk1"/>
              </a:buClr>
              <a:buSzPts val="900"/>
              <a:buChar char="•"/>
              <a:defRPr sz="1100"/>
            </a:lvl7pPr>
            <a:lvl8pPr marL="4389010" lvl="7" indent="-342891" algn="l">
              <a:lnSpc>
                <a:spcPct val="100000"/>
              </a:lnSpc>
              <a:spcBef>
                <a:spcPts val="432"/>
              </a:spcBef>
              <a:spcAft>
                <a:spcPts val="0"/>
              </a:spcAft>
              <a:buClr>
                <a:schemeClr val="dk1"/>
              </a:buClr>
              <a:buSzPts val="900"/>
              <a:buChar char="•"/>
              <a:defRPr sz="1100"/>
            </a:lvl8pPr>
            <a:lvl9pPr marL="4937637" lvl="8" indent="-342891" algn="l">
              <a:lnSpc>
                <a:spcPct val="100000"/>
              </a:lnSpc>
              <a:spcBef>
                <a:spcPts val="432"/>
              </a:spcBef>
              <a:spcAft>
                <a:spcPts val="0"/>
              </a:spcAft>
              <a:buClr>
                <a:schemeClr val="dk1"/>
              </a:buClr>
              <a:buSzPts val="900"/>
              <a:buChar char="•"/>
              <a:defRPr sz="1100"/>
            </a:lvl9pPr>
          </a:lstStyle>
          <a:p>
            <a:endParaRPr/>
          </a:p>
        </p:txBody>
      </p:sp>
      <p:sp>
        <p:nvSpPr>
          <p:cNvPr id="24" name="Google Shape;24;p11"/>
          <p:cNvSpPr/>
          <p:nvPr/>
        </p:nvSpPr>
        <p:spPr>
          <a:xfrm rot="5400000">
            <a:off x="6653300" y="5894300"/>
            <a:ext cx="307800" cy="1625600"/>
          </a:xfrm>
          <a:prstGeom prst="round2SameRect">
            <a:avLst>
              <a:gd name="adj1" fmla="val 46693"/>
              <a:gd name="adj2" fmla="val 0"/>
            </a:avLst>
          </a:prstGeom>
          <a:gradFill>
            <a:gsLst>
              <a:gs pos="0">
                <a:srgbClr val="D8D8D8"/>
              </a:gs>
              <a:gs pos="100000">
                <a:srgbClr val="F2F2F2"/>
              </a:gs>
            </a:gsLst>
            <a:lin ang="16200038" scaled="0"/>
          </a:gra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Helvetica Neue"/>
              <a:ea typeface="Helvetica Neue"/>
              <a:cs typeface="Helvetica Neue"/>
              <a:sym typeface="Helvetica Neue"/>
            </a:endParaRPr>
          </a:p>
        </p:txBody>
      </p:sp>
      <p:sp>
        <p:nvSpPr>
          <p:cNvPr id="25" name="Google Shape;25;p11"/>
          <p:cNvSpPr/>
          <p:nvPr/>
        </p:nvSpPr>
        <p:spPr>
          <a:xfrm rot="5400000">
            <a:off x="5230900" y="5890617"/>
            <a:ext cx="307800" cy="1625600"/>
          </a:xfrm>
          <a:prstGeom prst="round2SameRect">
            <a:avLst>
              <a:gd name="adj1" fmla="val 46693"/>
              <a:gd name="adj2" fmla="val 0"/>
            </a:avLst>
          </a:prstGeom>
          <a:gradFill>
            <a:gsLst>
              <a:gs pos="0">
                <a:srgbClr val="D8D8D8"/>
              </a:gs>
              <a:gs pos="100000">
                <a:srgbClr val="F2F2F2"/>
              </a:gs>
            </a:gsLst>
            <a:lin ang="16200038" scaled="0"/>
          </a:gra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Helvetica Neue"/>
              <a:ea typeface="Helvetica Neue"/>
              <a:cs typeface="Helvetica Neue"/>
              <a:sym typeface="Helvetica Neue"/>
            </a:endParaRPr>
          </a:p>
        </p:txBody>
      </p:sp>
      <p:sp>
        <p:nvSpPr>
          <p:cNvPr id="26" name="Google Shape;26;p11"/>
          <p:cNvSpPr/>
          <p:nvPr/>
        </p:nvSpPr>
        <p:spPr>
          <a:xfrm rot="5400000">
            <a:off x="3706900" y="5889159"/>
            <a:ext cx="307800" cy="1625600"/>
          </a:xfrm>
          <a:prstGeom prst="round2SameRect">
            <a:avLst>
              <a:gd name="adj1" fmla="val 46693"/>
              <a:gd name="adj2" fmla="val 0"/>
            </a:avLst>
          </a:prstGeom>
          <a:gradFill>
            <a:gsLst>
              <a:gs pos="0">
                <a:srgbClr val="D8D8D8"/>
              </a:gs>
              <a:gs pos="100000">
                <a:srgbClr val="F2F2F2"/>
              </a:gs>
            </a:gsLst>
            <a:lin ang="16200038" scaled="0"/>
          </a:gra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Helvetica Neue"/>
              <a:ea typeface="Helvetica Neue"/>
              <a:cs typeface="Helvetica Neue"/>
              <a:sym typeface="Helvetica Neue"/>
            </a:endParaRPr>
          </a:p>
        </p:txBody>
      </p:sp>
      <p:sp>
        <p:nvSpPr>
          <p:cNvPr id="27" name="Google Shape;27;p11"/>
          <p:cNvSpPr/>
          <p:nvPr/>
        </p:nvSpPr>
        <p:spPr>
          <a:xfrm rot="5400000">
            <a:off x="2182900" y="5890613"/>
            <a:ext cx="307800" cy="1625600"/>
          </a:xfrm>
          <a:prstGeom prst="round2SameRect">
            <a:avLst>
              <a:gd name="adj1" fmla="val 46693"/>
              <a:gd name="adj2" fmla="val 0"/>
            </a:avLst>
          </a:prstGeom>
          <a:solidFill>
            <a:srgbClr val="B0D3FE"/>
          </a:soli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Helvetica Neue"/>
              <a:ea typeface="Helvetica Neue"/>
              <a:cs typeface="Helvetica Neue"/>
              <a:sym typeface="Helvetica Neue"/>
            </a:endParaRPr>
          </a:p>
        </p:txBody>
      </p:sp>
      <p:sp>
        <p:nvSpPr>
          <p:cNvPr id="28" name="Google Shape;28;p11"/>
          <p:cNvSpPr/>
          <p:nvPr/>
        </p:nvSpPr>
        <p:spPr>
          <a:xfrm rot="5400000">
            <a:off x="684304" y="5865217"/>
            <a:ext cx="307800" cy="1676400"/>
          </a:xfrm>
          <a:prstGeom prst="round2SameRect">
            <a:avLst>
              <a:gd name="adj1" fmla="val 46693"/>
              <a:gd name="adj2" fmla="val 0"/>
            </a:avLst>
          </a:prstGeom>
          <a:solidFill>
            <a:srgbClr val="E8F2B4"/>
          </a:solidFill>
          <a:ln>
            <a:noFill/>
          </a:ln>
        </p:spPr>
        <p:txBody>
          <a:bodyPr spcFirstLastPara="1" wrap="square" lIns="109711" tIns="54840" rIns="109711" bIns="5484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00" b="0" i="0" u="none" strike="noStrike" cap="none">
              <a:solidFill>
                <a:schemeClr val="lt1"/>
              </a:solidFill>
              <a:latin typeface="Helvetica Neue"/>
              <a:ea typeface="Helvetica Neue"/>
              <a:cs typeface="Helvetica Neue"/>
              <a:sym typeface="Helvetica Neue"/>
            </a:endParaRPr>
          </a:p>
        </p:txBody>
      </p:sp>
      <p:cxnSp>
        <p:nvCxnSpPr>
          <p:cNvPr id="29" name="Google Shape;29;p11"/>
          <p:cNvCxnSpPr/>
          <p:nvPr/>
        </p:nvCxnSpPr>
        <p:spPr>
          <a:xfrm>
            <a:off x="0" y="6553200"/>
            <a:ext cx="12192000" cy="0"/>
          </a:xfrm>
          <a:prstGeom prst="straightConnector1">
            <a:avLst/>
          </a:prstGeom>
          <a:noFill/>
          <a:ln w="28575" cap="flat" cmpd="sng">
            <a:solidFill>
              <a:srgbClr val="D8D8D8"/>
            </a:solidFill>
            <a:prstDash val="solid"/>
            <a:round/>
            <a:headEnd type="none" w="sm" len="sm"/>
            <a:tailEnd type="none" w="sm" len="sm"/>
          </a:ln>
        </p:spPr>
      </p:cxnSp>
      <p:sp>
        <p:nvSpPr>
          <p:cNvPr id="30" name="Google Shape;30;p11"/>
          <p:cNvSpPr txBox="1">
            <a:spLocks noGrp="1"/>
          </p:cNvSpPr>
          <p:nvPr>
            <p:ph type="subTitle" idx="2"/>
          </p:nvPr>
        </p:nvSpPr>
        <p:spPr>
          <a:xfrm>
            <a:off x="653133" y="891540"/>
            <a:ext cx="10972800" cy="509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72"/>
              </a:spcBef>
              <a:spcAft>
                <a:spcPts val="0"/>
              </a:spcAft>
              <a:buSzPts val="2800"/>
              <a:buNone/>
              <a:defRPr sz="2900" b="1"/>
            </a:lvl1pPr>
            <a:lvl2pPr lvl="1" algn="l">
              <a:lnSpc>
                <a:spcPct val="100000"/>
              </a:lnSpc>
              <a:spcBef>
                <a:spcPts val="672"/>
              </a:spcBef>
              <a:spcAft>
                <a:spcPts val="0"/>
              </a:spcAft>
              <a:buSzPts val="2600"/>
              <a:buNone/>
              <a:defRPr/>
            </a:lvl2pPr>
            <a:lvl3pPr lvl="2" algn="l">
              <a:lnSpc>
                <a:spcPct val="100000"/>
              </a:lnSpc>
              <a:spcBef>
                <a:spcPts val="672"/>
              </a:spcBef>
              <a:spcAft>
                <a:spcPts val="0"/>
              </a:spcAft>
              <a:buSzPts val="2400"/>
              <a:buNone/>
              <a:defRPr/>
            </a:lvl3pPr>
            <a:lvl4pPr lvl="3" algn="l">
              <a:lnSpc>
                <a:spcPct val="100000"/>
              </a:lnSpc>
              <a:spcBef>
                <a:spcPts val="672"/>
              </a:spcBef>
              <a:spcAft>
                <a:spcPts val="0"/>
              </a:spcAft>
              <a:buSzPts val="2000"/>
              <a:buNone/>
              <a:defRPr/>
            </a:lvl4pPr>
            <a:lvl5pPr lvl="4" algn="l">
              <a:lnSpc>
                <a:spcPct val="100000"/>
              </a:lnSpc>
              <a:spcBef>
                <a:spcPts val="672"/>
              </a:spcBef>
              <a:spcAft>
                <a:spcPts val="0"/>
              </a:spcAft>
              <a:buSzPts val="2000"/>
              <a:buNone/>
              <a:defRPr/>
            </a:lvl5pPr>
            <a:lvl6pPr lvl="5" algn="l">
              <a:lnSpc>
                <a:spcPct val="100000"/>
              </a:lnSpc>
              <a:spcBef>
                <a:spcPts val="672"/>
              </a:spcBef>
              <a:spcAft>
                <a:spcPts val="0"/>
              </a:spcAft>
              <a:buSzPts val="2000"/>
              <a:buNone/>
              <a:defRPr/>
            </a:lvl6pPr>
            <a:lvl7pPr lvl="6" algn="l">
              <a:lnSpc>
                <a:spcPct val="100000"/>
              </a:lnSpc>
              <a:spcBef>
                <a:spcPts val="672"/>
              </a:spcBef>
              <a:spcAft>
                <a:spcPts val="0"/>
              </a:spcAft>
              <a:buSzPts val="2000"/>
              <a:buNone/>
              <a:defRPr/>
            </a:lvl7pPr>
            <a:lvl8pPr lvl="7" algn="l">
              <a:lnSpc>
                <a:spcPct val="100000"/>
              </a:lnSpc>
              <a:spcBef>
                <a:spcPts val="672"/>
              </a:spcBef>
              <a:spcAft>
                <a:spcPts val="0"/>
              </a:spcAft>
              <a:buSzPts val="2000"/>
              <a:buNone/>
              <a:defRPr/>
            </a:lvl8pPr>
            <a:lvl9pPr lvl="8" algn="l">
              <a:lnSpc>
                <a:spcPct val="100000"/>
              </a:lnSpc>
              <a:spcBef>
                <a:spcPts val="672"/>
              </a:spcBef>
              <a:spcAft>
                <a:spcPts val="0"/>
              </a:spcAft>
              <a:buSzPts val="2000"/>
              <a:buNone/>
              <a:defRPr/>
            </a:lvl9pPr>
          </a:lstStyle>
          <a:p>
            <a:endParaRPr/>
          </a:p>
        </p:txBody>
      </p:sp>
      <p:sp>
        <p:nvSpPr>
          <p:cNvPr id="31" name="Google Shape;31;p11"/>
          <p:cNvSpPr txBox="1">
            <a:spLocks noGrp="1"/>
          </p:cNvSpPr>
          <p:nvPr>
            <p:ph type="title"/>
          </p:nvPr>
        </p:nvSpPr>
        <p:spPr>
          <a:xfrm>
            <a:off x="620500" y="97980"/>
            <a:ext cx="10972800" cy="705240"/>
          </a:xfrm>
          <a:prstGeom prst="rect">
            <a:avLst/>
          </a:prstGeom>
          <a:solidFill>
            <a:srgbClr val="E8F2B4"/>
          </a:solid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3600"/>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p:nvPr/>
        </p:nvSpPr>
        <p:spPr>
          <a:xfrm>
            <a:off x="7031100" y="6553200"/>
            <a:ext cx="5160800" cy="304920"/>
          </a:xfrm>
          <a:prstGeom prst="rect">
            <a:avLst/>
          </a:prstGeom>
          <a:noFill/>
          <a:ln>
            <a:noFill/>
          </a:ln>
        </p:spPr>
        <p:txBody>
          <a:bodyPr spcFirstLastPara="1" wrap="square" lIns="109711" tIns="54840" rIns="109711" bIns="54840" anchor="ctr" anchorCtr="0">
            <a:noAutofit/>
          </a:bodyPr>
          <a:lstStyle/>
          <a:p>
            <a:pPr marL="0" marR="0" lvl="0" indent="0" algn="l" rtl="0">
              <a:lnSpc>
                <a:spcPct val="100000"/>
              </a:lnSpc>
              <a:spcBef>
                <a:spcPts val="0"/>
              </a:spcBef>
              <a:spcAft>
                <a:spcPts val="0"/>
              </a:spcAft>
              <a:buClr>
                <a:srgbClr val="595959"/>
              </a:buClr>
              <a:buSzPts val="1050"/>
              <a:buFont typeface="Calibri"/>
              <a:buNone/>
            </a:pPr>
            <a:r>
              <a:rPr lang="en-US" sz="1000" b="0" i="0" u="none" strike="noStrike" cap="none">
                <a:solidFill>
                  <a:srgbClr val="595959"/>
                </a:solidFill>
                <a:latin typeface="Nunito"/>
                <a:ea typeface="Nunito"/>
                <a:cs typeface="Nunito"/>
                <a:sym typeface="Nunito"/>
              </a:rPr>
              <a:t>© </a:t>
            </a:r>
            <a:r>
              <a:rPr lang="en-US" sz="1000" b="0" i="0" u="none" strike="noStrike" cap="none" err="1">
                <a:solidFill>
                  <a:srgbClr val="595959"/>
                </a:solidFill>
                <a:latin typeface="Nunito"/>
                <a:ea typeface="Nunito"/>
                <a:cs typeface="Nunito"/>
                <a:sym typeface="Nunito"/>
              </a:rPr>
              <a:t>BatchLine</a:t>
            </a:r>
            <a:r>
              <a:rPr lang="en-US" sz="1000" b="0" i="0" u="none" strike="noStrike" cap="none">
                <a:solidFill>
                  <a:srgbClr val="595959"/>
                </a:solidFill>
                <a:latin typeface="Nunito"/>
                <a:ea typeface="Nunito"/>
                <a:cs typeface="Nunito"/>
                <a:sym typeface="Nunito"/>
              </a:rPr>
              <a:t> co., ltd 2020	Proprietary &amp; Confidential 	www.batchline.com</a:t>
            </a:r>
            <a:endParaRPr sz="1000" b="0" i="0" u="none" strike="noStrike" cap="none">
              <a:solidFill>
                <a:srgbClr val="595959"/>
              </a:solidFill>
              <a:latin typeface="Nunito"/>
              <a:ea typeface="Nunito"/>
              <a:cs typeface="Nunito"/>
              <a:sym typeface="Nunito"/>
            </a:endParaRPr>
          </a:p>
        </p:txBody>
      </p:sp>
      <p:sp>
        <p:nvSpPr>
          <p:cNvPr id="33" name="Google Shape;33;p11"/>
          <p:cNvSpPr txBox="1"/>
          <p:nvPr/>
        </p:nvSpPr>
        <p:spPr>
          <a:xfrm>
            <a:off x="142033" y="6553200"/>
            <a:ext cx="1179200" cy="253800"/>
          </a:xfrm>
          <a:prstGeom prst="rect">
            <a:avLst/>
          </a:prstGeom>
          <a:noFill/>
          <a:ln>
            <a:noFill/>
          </a:ln>
        </p:spPr>
        <p:txBody>
          <a:bodyPr spcFirstLastPara="1" wrap="square" lIns="109711" tIns="54840" rIns="109711" bIns="5484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00" b="0" i="0" u="none" strike="noStrike" cap="none">
                <a:solidFill>
                  <a:srgbClr val="595959"/>
                </a:solidFill>
                <a:latin typeface="Nunito"/>
                <a:ea typeface="Nunito"/>
                <a:cs typeface="Nunito"/>
                <a:sym typeface="Nunito"/>
              </a:rPr>
              <a:t>page </a:t>
            </a:r>
            <a:fld id="{00000000-1234-1234-1234-123412341234}" type="slidenum">
              <a:rPr lang="en-US" sz="1000" b="0" i="0" u="none" strike="noStrike" cap="none">
                <a:solidFill>
                  <a:srgbClr val="595959"/>
                </a:solidFill>
                <a:latin typeface="Nunito"/>
                <a:ea typeface="Nunito"/>
                <a:cs typeface="Nunito"/>
                <a:sym typeface="Nunito"/>
              </a:rPr>
              <a:pPr marL="0" marR="0" lvl="0" indent="0" algn="l" rtl="0">
                <a:lnSpc>
                  <a:spcPct val="100000"/>
                </a:lnSpc>
                <a:spcBef>
                  <a:spcPts val="0"/>
                </a:spcBef>
                <a:spcAft>
                  <a:spcPts val="0"/>
                </a:spcAft>
                <a:buClr>
                  <a:srgbClr val="000000"/>
                </a:buClr>
                <a:buSzPts val="800"/>
                <a:buFont typeface="Arial"/>
                <a:buNone/>
              </a:pPr>
              <a:t>‹#›</a:t>
            </a:fld>
            <a:endParaRPr sz="1000" b="0" i="0" u="none" strike="noStrike" cap="none">
              <a:solidFill>
                <a:srgbClr val="595959"/>
              </a:solidFill>
              <a:latin typeface="Nunito"/>
              <a:ea typeface="Nunito"/>
              <a:cs typeface="Nunito"/>
              <a:sym typeface="Nunito"/>
            </a:endParaRPr>
          </a:p>
        </p:txBody>
      </p:sp>
    </p:spTree>
    <p:extLst>
      <p:ext uri="{BB962C8B-B14F-4D97-AF65-F5344CB8AC3E}">
        <p14:creationId xmlns:p14="http://schemas.microsoft.com/office/powerpoint/2010/main" val="615925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Title 10"/>
          <p:cNvSpPr>
            <a:spLocks noGrp="1"/>
          </p:cNvSpPr>
          <p:nvPr>
            <p:ph type="title"/>
          </p:nvPr>
        </p:nvSpPr>
        <p:spPr>
          <a:xfrm>
            <a:off x="2252133" y="3817097"/>
            <a:ext cx="8009467" cy="1325033"/>
          </a:xfrm>
          <a:prstGeom prst="rect">
            <a:avLst/>
          </a:prstGeom>
        </p:spPr>
        <p:txBody>
          <a:bodyPr/>
          <a:lstStyle>
            <a:lvl1pPr algn="ctr">
              <a:defRPr sz="3200">
                <a:solidFill>
                  <a:schemeClr val="bg1"/>
                </a:solidFill>
              </a:defRPr>
            </a:lvl1pPr>
          </a:lstStyle>
          <a:p>
            <a:r>
              <a:rPr lang="en-US"/>
              <a:t>Click to edit Master title style</a:t>
            </a:r>
          </a:p>
        </p:txBody>
      </p:sp>
      <p:sp>
        <p:nvSpPr>
          <p:cNvPr id="3" name="Rectangle 2"/>
          <p:cNvSpPr/>
          <p:nvPr userDrawn="1"/>
        </p:nvSpPr>
        <p:spPr>
          <a:xfrm>
            <a:off x="0" y="0"/>
            <a:ext cx="12192000" cy="6858000"/>
          </a:xfrm>
          <a:prstGeom prst="rect">
            <a:avLst/>
          </a:prstGeom>
          <a:gradFill>
            <a:gsLst>
              <a:gs pos="96000">
                <a:srgbClr val="FD6600"/>
              </a:gs>
              <a:gs pos="6000">
                <a:srgbClr val="282E73"/>
              </a:gs>
              <a:gs pos="45000">
                <a:srgbClr val="0947A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37"/>
          </a:p>
        </p:txBody>
      </p:sp>
    </p:spTree>
    <p:extLst>
      <p:ext uri="{BB962C8B-B14F-4D97-AF65-F5344CB8AC3E}">
        <p14:creationId xmlns:p14="http://schemas.microsoft.com/office/powerpoint/2010/main" val="3354377817"/>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Title Slid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9143405" y="0"/>
            <a:ext cx="3048596" cy="6858000"/>
          </a:xfrm>
          <a:prstGeom prst="rect">
            <a:avLst/>
          </a:prstGeom>
          <a:gradFill>
            <a:gsLst>
              <a:gs pos="88000">
                <a:srgbClr val="FD6600"/>
              </a:gs>
              <a:gs pos="0">
                <a:srgbClr val="282E73"/>
              </a:gs>
              <a:gs pos="41000">
                <a:srgbClr val="0947A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337"/>
          </a:p>
        </p:txBody>
      </p:sp>
      <p:sp>
        <p:nvSpPr>
          <p:cNvPr id="10" name="Content Placeholder 13"/>
          <p:cNvSpPr>
            <a:spLocks noGrp="1"/>
          </p:cNvSpPr>
          <p:nvPr>
            <p:ph sz="quarter" idx="12"/>
          </p:nvPr>
        </p:nvSpPr>
        <p:spPr>
          <a:xfrm>
            <a:off x="718530" y="2572951"/>
            <a:ext cx="7728783" cy="3691259"/>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1" name="Title 14"/>
          <p:cNvSpPr>
            <a:spLocks noGrp="1"/>
          </p:cNvSpPr>
          <p:nvPr>
            <p:ph type="title" hasCustomPrompt="1"/>
          </p:nvPr>
        </p:nvSpPr>
        <p:spPr>
          <a:xfrm>
            <a:off x="718530" y="930571"/>
            <a:ext cx="7757813" cy="55965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2" name="Text Placeholder 16"/>
          <p:cNvSpPr>
            <a:spLocks noGrp="1"/>
          </p:cNvSpPr>
          <p:nvPr>
            <p:ph type="body" sz="quarter" idx="13" hasCustomPrompt="1"/>
          </p:nvPr>
        </p:nvSpPr>
        <p:spPr>
          <a:xfrm>
            <a:off x="718322" y="644738"/>
            <a:ext cx="7758119" cy="28583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13" name="Content Placeholder 19"/>
          <p:cNvSpPr>
            <a:spLocks noGrp="1"/>
          </p:cNvSpPr>
          <p:nvPr>
            <p:ph sz="quarter" idx="14"/>
          </p:nvPr>
        </p:nvSpPr>
        <p:spPr>
          <a:xfrm>
            <a:off x="719365" y="1676399"/>
            <a:ext cx="7728783" cy="767217"/>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701" y="6463409"/>
            <a:ext cx="1399056" cy="266387"/>
          </a:xfrm>
          <a:prstGeom prst="rect">
            <a:avLst/>
          </a:prstGeom>
        </p:spPr>
      </p:pic>
    </p:spTree>
    <p:extLst>
      <p:ext uri="{BB962C8B-B14F-4D97-AF65-F5344CB8AC3E}">
        <p14:creationId xmlns:p14="http://schemas.microsoft.com/office/powerpoint/2010/main" val="159419821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Title Slid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9143405" y="2714171"/>
            <a:ext cx="3048596" cy="4143829"/>
          </a:xfrm>
          <a:prstGeom prst="rect">
            <a:avLst/>
          </a:prstGeom>
          <a:gradFill>
            <a:gsLst>
              <a:gs pos="88000">
                <a:srgbClr val="FD6600"/>
              </a:gs>
              <a:gs pos="0">
                <a:srgbClr val="282E73"/>
              </a:gs>
              <a:gs pos="41000">
                <a:srgbClr val="0947A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337"/>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701" y="6465707"/>
            <a:ext cx="1487859" cy="283296"/>
          </a:xfrm>
          <a:prstGeom prst="rect">
            <a:avLst/>
          </a:prstGeom>
        </p:spPr>
      </p:pic>
      <p:sp>
        <p:nvSpPr>
          <p:cNvPr id="9" name="Picture Placeholder 3"/>
          <p:cNvSpPr>
            <a:spLocks noGrp="1"/>
          </p:cNvSpPr>
          <p:nvPr>
            <p:ph type="pic" sz="quarter" idx="11" hasCustomPrompt="1"/>
          </p:nvPr>
        </p:nvSpPr>
        <p:spPr>
          <a:xfrm>
            <a:off x="9143405" y="0"/>
            <a:ext cx="3048595" cy="2572951"/>
          </a:xfrm>
          <a:prstGeom prst="rect">
            <a:avLst/>
          </a:prstGeom>
          <a:pattFill prst="pct20">
            <a:fgClr>
              <a:schemeClr val="accent1"/>
            </a:fgClr>
            <a:bgClr>
              <a:schemeClr val="bg1"/>
            </a:bgClr>
          </a:pattFill>
        </p:spPr>
        <p:txBody>
          <a:bodyPr wrap="square">
            <a:noAutofit/>
          </a:bodyPr>
          <a:lstStyle>
            <a:lvl1pPr>
              <a:defRPr lang="en-US" sz="2000" dirty="0">
                <a:latin typeface="Poppins" panose="00000500000000000000" pitchFamily="2" charset="0"/>
                <a:cs typeface="Poppins" panose="00000500000000000000" pitchFamily="2" charset="0"/>
              </a:defRPr>
            </a:lvl1pPr>
          </a:lstStyle>
          <a:p>
            <a:pPr marL="0" lvl="0" indent="0">
              <a:buNone/>
            </a:pPr>
            <a:r>
              <a:rPr lang="en-US"/>
              <a:t>Drag picture here</a:t>
            </a:r>
          </a:p>
        </p:txBody>
      </p:sp>
      <p:sp>
        <p:nvSpPr>
          <p:cNvPr id="14" name="Content Placeholder 13"/>
          <p:cNvSpPr>
            <a:spLocks noGrp="1"/>
          </p:cNvSpPr>
          <p:nvPr>
            <p:ph sz="quarter" idx="12"/>
          </p:nvPr>
        </p:nvSpPr>
        <p:spPr>
          <a:xfrm>
            <a:off x="718530" y="2572951"/>
            <a:ext cx="7728783" cy="3691259"/>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5" name="Title 14"/>
          <p:cNvSpPr>
            <a:spLocks noGrp="1"/>
          </p:cNvSpPr>
          <p:nvPr>
            <p:ph type="title" hasCustomPrompt="1"/>
          </p:nvPr>
        </p:nvSpPr>
        <p:spPr>
          <a:xfrm>
            <a:off x="718530" y="930571"/>
            <a:ext cx="7757813" cy="55965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6" name="Text Placeholder 16"/>
          <p:cNvSpPr>
            <a:spLocks noGrp="1"/>
          </p:cNvSpPr>
          <p:nvPr>
            <p:ph type="body" sz="quarter" idx="13" hasCustomPrompt="1"/>
          </p:nvPr>
        </p:nvSpPr>
        <p:spPr>
          <a:xfrm>
            <a:off x="718322" y="644738"/>
            <a:ext cx="7758119" cy="28583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17" name="Content Placeholder 19"/>
          <p:cNvSpPr>
            <a:spLocks noGrp="1"/>
          </p:cNvSpPr>
          <p:nvPr>
            <p:ph sz="quarter" idx="14"/>
          </p:nvPr>
        </p:nvSpPr>
        <p:spPr>
          <a:xfrm>
            <a:off x="719365" y="1676399"/>
            <a:ext cx="7728783" cy="767217"/>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spTree>
    <p:extLst>
      <p:ext uri="{BB962C8B-B14F-4D97-AF65-F5344CB8AC3E}">
        <p14:creationId xmlns:p14="http://schemas.microsoft.com/office/powerpoint/2010/main" val="194086773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Content Placeholder 13"/>
          <p:cNvSpPr>
            <a:spLocks noGrp="1"/>
          </p:cNvSpPr>
          <p:nvPr>
            <p:ph sz="quarter" idx="12"/>
          </p:nvPr>
        </p:nvSpPr>
        <p:spPr>
          <a:xfrm>
            <a:off x="4087073" y="2572951"/>
            <a:ext cx="7763312" cy="3691259"/>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5" name="Title 14"/>
          <p:cNvSpPr>
            <a:spLocks noGrp="1"/>
          </p:cNvSpPr>
          <p:nvPr>
            <p:ph type="title" hasCustomPrompt="1"/>
          </p:nvPr>
        </p:nvSpPr>
        <p:spPr>
          <a:xfrm>
            <a:off x="4103841" y="930571"/>
            <a:ext cx="7696577" cy="55965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7" name="Text Placeholder 16"/>
          <p:cNvSpPr>
            <a:spLocks noGrp="1"/>
          </p:cNvSpPr>
          <p:nvPr>
            <p:ph type="body" sz="quarter" idx="13" hasCustomPrompt="1"/>
          </p:nvPr>
        </p:nvSpPr>
        <p:spPr>
          <a:xfrm>
            <a:off x="4103556" y="644738"/>
            <a:ext cx="7696882" cy="28583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20" name="Content Placeholder 19"/>
          <p:cNvSpPr>
            <a:spLocks noGrp="1"/>
          </p:cNvSpPr>
          <p:nvPr>
            <p:ph sz="quarter" idx="14"/>
          </p:nvPr>
        </p:nvSpPr>
        <p:spPr>
          <a:xfrm>
            <a:off x="4087907" y="1676399"/>
            <a:ext cx="7763312" cy="767217"/>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328" y="6476472"/>
            <a:ext cx="1399056" cy="266387"/>
          </a:xfrm>
          <a:prstGeom prst="rect">
            <a:avLst/>
          </a:prstGeom>
        </p:spPr>
      </p:pic>
      <p:sp>
        <p:nvSpPr>
          <p:cNvPr id="9" name="Picture Placeholder 3"/>
          <p:cNvSpPr>
            <a:spLocks noGrp="1"/>
          </p:cNvSpPr>
          <p:nvPr>
            <p:ph type="pic" sz="quarter" idx="11" hasCustomPrompt="1"/>
          </p:nvPr>
        </p:nvSpPr>
        <p:spPr>
          <a:xfrm>
            <a:off x="0" y="0"/>
            <a:ext cx="3684494" cy="6858000"/>
          </a:xfrm>
          <a:prstGeom prst="rect">
            <a:avLst/>
          </a:prstGeom>
          <a:pattFill prst="pct20">
            <a:fgClr>
              <a:schemeClr val="accent1"/>
            </a:fgClr>
            <a:bgClr>
              <a:schemeClr val="bg1"/>
            </a:bgClr>
          </a:pattFill>
        </p:spPr>
        <p:txBody>
          <a:bodyPr wrap="square">
            <a:noAutofit/>
          </a:bodyPr>
          <a:lstStyle>
            <a:lvl1pPr>
              <a:defRPr lang="en-US" sz="2000" dirty="0">
                <a:latin typeface="Poppins" panose="00000500000000000000" pitchFamily="2" charset="0"/>
                <a:cs typeface="Poppins" panose="00000500000000000000" pitchFamily="2" charset="0"/>
              </a:defRPr>
            </a:lvl1pPr>
          </a:lstStyle>
          <a:p>
            <a:pPr marL="0" lvl="0" indent="0">
              <a:buNone/>
            </a:pPr>
            <a:r>
              <a:rPr lang="en-US"/>
              <a:t>Drag picture here</a:t>
            </a:r>
          </a:p>
        </p:txBody>
      </p:sp>
    </p:spTree>
    <p:extLst>
      <p:ext uri="{BB962C8B-B14F-4D97-AF65-F5344CB8AC3E}">
        <p14:creationId xmlns:p14="http://schemas.microsoft.com/office/powerpoint/2010/main" val="392729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5" name="Rectangle 14"/>
          <p:cNvSpPr/>
          <p:nvPr userDrawn="1"/>
        </p:nvSpPr>
        <p:spPr>
          <a:xfrm>
            <a:off x="0" y="6237514"/>
            <a:ext cx="12192000" cy="634999"/>
          </a:xfrm>
          <a:prstGeom prst="rect">
            <a:avLst/>
          </a:prstGeom>
          <a:gradFill>
            <a:gsLst>
              <a:gs pos="100000">
                <a:srgbClr val="000066"/>
              </a:gs>
              <a:gs pos="45000">
                <a:srgbClr val="0947A4"/>
              </a:gs>
              <a:gs pos="0">
                <a:srgbClr val="FD6600"/>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
        <p:nvSpPr>
          <p:cNvPr id="11" name="Content Placeholder 13"/>
          <p:cNvSpPr>
            <a:spLocks noGrp="1"/>
          </p:cNvSpPr>
          <p:nvPr>
            <p:ph sz="quarter" idx="12"/>
          </p:nvPr>
        </p:nvSpPr>
        <p:spPr>
          <a:xfrm>
            <a:off x="728134" y="2572952"/>
            <a:ext cx="10901079" cy="3562377"/>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2" name="Title 14"/>
          <p:cNvSpPr>
            <a:spLocks noGrp="1"/>
          </p:cNvSpPr>
          <p:nvPr>
            <p:ph type="title" hasCustomPrompt="1"/>
          </p:nvPr>
        </p:nvSpPr>
        <p:spPr>
          <a:xfrm>
            <a:off x="731632" y="930571"/>
            <a:ext cx="10807371" cy="54011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3" name="Text Placeholder 16"/>
          <p:cNvSpPr>
            <a:spLocks noGrp="1"/>
          </p:cNvSpPr>
          <p:nvPr>
            <p:ph type="body" sz="quarter" idx="13" hasCustomPrompt="1"/>
          </p:nvPr>
        </p:nvSpPr>
        <p:spPr>
          <a:xfrm>
            <a:off x="731218" y="644739"/>
            <a:ext cx="10807799" cy="27585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14" name="Content Placeholder 19"/>
          <p:cNvSpPr>
            <a:spLocks noGrp="1"/>
          </p:cNvSpPr>
          <p:nvPr>
            <p:ph sz="quarter" idx="14"/>
          </p:nvPr>
        </p:nvSpPr>
        <p:spPr>
          <a:xfrm>
            <a:off x="728968" y="1676400"/>
            <a:ext cx="10901079" cy="740429"/>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1" y="6459379"/>
            <a:ext cx="1481826" cy="283480"/>
          </a:xfrm>
          <a:prstGeom prst="rect">
            <a:avLst/>
          </a:prstGeom>
        </p:spPr>
      </p:pic>
    </p:spTree>
    <p:extLst>
      <p:ext uri="{BB962C8B-B14F-4D97-AF65-F5344CB8AC3E}">
        <p14:creationId xmlns:p14="http://schemas.microsoft.com/office/powerpoint/2010/main" val="2903830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 y="4426857"/>
            <a:ext cx="12192001" cy="2431143"/>
          </a:xfrm>
          <a:prstGeom prst="rect">
            <a:avLst/>
          </a:prstGeom>
          <a:pattFill prst="pct20">
            <a:fgClr>
              <a:schemeClr val="accent1"/>
            </a:fgClr>
            <a:bgClr>
              <a:schemeClr val="bg1"/>
            </a:bgClr>
          </a:pattFill>
        </p:spPr>
        <p:txBody>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sp>
        <p:nvSpPr>
          <p:cNvPr id="15" name="Rectangle 14"/>
          <p:cNvSpPr/>
          <p:nvPr userDrawn="1"/>
        </p:nvSpPr>
        <p:spPr>
          <a:xfrm>
            <a:off x="4572001" y="812800"/>
            <a:ext cx="2409371" cy="4049485"/>
          </a:xfrm>
          <a:prstGeom prst="rect">
            <a:avLst/>
          </a:prstGeom>
          <a:solidFill>
            <a:srgbClr val="121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
        <p:nvSpPr>
          <p:cNvPr id="12" name="Title 14"/>
          <p:cNvSpPr>
            <a:spLocks noGrp="1"/>
          </p:cNvSpPr>
          <p:nvPr>
            <p:ph type="title" hasCustomPrompt="1"/>
          </p:nvPr>
        </p:nvSpPr>
        <p:spPr>
          <a:xfrm>
            <a:off x="731633" y="930570"/>
            <a:ext cx="3373237" cy="1449773"/>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4" name="Content Placeholder 19"/>
          <p:cNvSpPr>
            <a:spLocks noGrp="1"/>
          </p:cNvSpPr>
          <p:nvPr>
            <p:ph sz="quarter" idx="14"/>
          </p:nvPr>
        </p:nvSpPr>
        <p:spPr>
          <a:xfrm>
            <a:off x="728969" y="2794000"/>
            <a:ext cx="3375901" cy="1352821"/>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sp>
        <p:nvSpPr>
          <p:cNvPr id="9" name="Rectangle 8"/>
          <p:cNvSpPr/>
          <p:nvPr userDrawn="1"/>
        </p:nvSpPr>
        <p:spPr>
          <a:xfrm>
            <a:off x="7177315" y="812800"/>
            <a:ext cx="2409371" cy="4049485"/>
          </a:xfrm>
          <a:prstGeom prst="rect">
            <a:avLst/>
          </a:prstGeom>
          <a:solidFill>
            <a:srgbClr val="282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
        <p:nvSpPr>
          <p:cNvPr id="10" name="Rectangle 9"/>
          <p:cNvSpPr/>
          <p:nvPr userDrawn="1"/>
        </p:nvSpPr>
        <p:spPr>
          <a:xfrm>
            <a:off x="9782629" y="812800"/>
            <a:ext cx="2409371" cy="4049485"/>
          </a:xfrm>
          <a:prstGeom prst="rect">
            <a:avLst/>
          </a:prstGeom>
          <a:solidFill>
            <a:srgbClr val="FD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
        <p:nvSpPr>
          <p:cNvPr id="11" name="Content Placeholder 13"/>
          <p:cNvSpPr>
            <a:spLocks noGrp="1"/>
          </p:cNvSpPr>
          <p:nvPr>
            <p:ph sz="quarter" idx="12" hasCustomPrompt="1"/>
          </p:nvPr>
        </p:nvSpPr>
        <p:spPr>
          <a:xfrm>
            <a:off x="9902911" y="983003"/>
            <a:ext cx="2168805" cy="3738830"/>
          </a:xfrm>
          <a:prstGeom prst="rect">
            <a:avLst/>
          </a:prstGeom>
        </p:spPr>
        <p:txBody>
          <a:bodyPr>
            <a:normAutofit/>
          </a:bodyPr>
          <a:lstStyle>
            <a:lvl1pPr marL="0" indent="0">
              <a:buFont typeface="Arial" panose="020B0604020202020204" pitchFamily="34" charset="0"/>
              <a:buNone/>
              <a:defRPr lang="en-US" sz="20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texts</a:t>
            </a:r>
          </a:p>
        </p:txBody>
      </p:sp>
      <p:sp>
        <p:nvSpPr>
          <p:cNvPr id="17" name="Content Placeholder 13"/>
          <p:cNvSpPr>
            <a:spLocks noGrp="1"/>
          </p:cNvSpPr>
          <p:nvPr>
            <p:ph sz="quarter" idx="15" hasCustomPrompt="1"/>
          </p:nvPr>
        </p:nvSpPr>
        <p:spPr>
          <a:xfrm>
            <a:off x="7297597" y="983003"/>
            <a:ext cx="2168805" cy="3738830"/>
          </a:xfrm>
          <a:prstGeom prst="rect">
            <a:avLst/>
          </a:prstGeom>
        </p:spPr>
        <p:txBody>
          <a:bodyPr>
            <a:normAutofit/>
          </a:bodyPr>
          <a:lstStyle>
            <a:lvl1pPr marL="0" indent="0">
              <a:buFont typeface="Arial" panose="020B0604020202020204" pitchFamily="34" charset="0"/>
              <a:buNone/>
              <a:defRPr lang="en-US" sz="20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texts</a:t>
            </a:r>
          </a:p>
        </p:txBody>
      </p:sp>
      <p:sp>
        <p:nvSpPr>
          <p:cNvPr id="18" name="Content Placeholder 13"/>
          <p:cNvSpPr>
            <a:spLocks noGrp="1"/>
          </p:cNvSpPr>
          <p:nvPr>
            <p:ph sz="quarter" idx="16" hasCustomPrompt="1"/>
          </p:nvPr>
        </p:nvSpPr>
        <p:spPr>
          <a:xfrm>
            <a:off x="4692283" y="973233"/>
            <a:ext cx="2168805" cy="3738830"/>
          </a:xfrm>
          <a:prstGeom prst="rect">
            <a:avLst/>
          </a:prstGeom>
        </p:spPr>
        <p:txBody>
          <a:bodyPr>
            <a:normAutofit/>
          </a:bodyPr>
          <a:lstStyle>
            <a:lvl1pPr marL="0" indent="0">
              <a:buFont typeface="Arial" panose="020B0604020202020204" pitchFamily="34" charset="0"/>
              <a:buNone/>
              <a:defRPr lang="en-US" sz="20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texts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328" y="177271"/>
            <a:ext cx="1399056" cy="266387"/>
          </a:xfrm>
          <a:prstGeom prst="rect">
            <a:avLst/>
          </a:prstGeom>
        </p:spPr>
      </p:pic>
    </p:spTree>
    <p:extLst>
      <p:ext uri="{BB962C8B-B14F-4D97-AF65-F5344CB8AC3E}">
        <p14:creationId xmlns:p14="http://schemas.microsoft.com/office/powerpoint/2010/main" val="2597230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p:cNvSpPr/>
          <p:nvPr userDrawn="1"/>
        </p:nvSpPr>
        <p:spPr>
          <a:xfrm>
            <a:off x="0" y="6237514"/>
            <a:ext cx="12192000" cy="634999"/>
          </a:xfrm>
          <a:prstGeom prst="rect">
            <a:avLst/>
          </a:prstGeom>
          <a:gradFill>
            <a:gsLst>
              <a:gs pos="100000">
                <a:srgbClr val="000066"/>
              </a:gs>
              <a:gs pos="45000">
                <a:srgbClr val="0947A4"/>
              </a:gs>
              <a:gs pos="0">
                <a:srgbClr val="FD6600"/>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 y="0"/>
            <a:ext cx="12192001" cy="6223000"/>
          </a:xfrm>
          <a:prstGeom prst="rect">
            <a:avLst/>
          </a:prstGeom>
          <a:pattFill prst="pct20">
            <a:fgClr>
              <a:schemeClr val="accent1"/>
            </a:fgClr>
            <a:bgClr>
              <a:schemeClr val="bg1"/>
            </a:bgClr>
          </a:pattFill>
        </p:spPr>
        <p:txBody>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1" y="6459379"/>
            <a:ext cx="1481826" cy="283480"/>
          </a:xfrm>
          <a:prstGeom prst="rect">
            <a:avLst/>
          </a:prstGeom>
        </p:spPr>
      </p:pic>
    </p:spTree>
    <p:extLst>
      <p:ext uri="{BB962C8B-B14F-4D97-AF65-F5344CB8AC3E}">
        <p14:creationId xmlns:p14="http://schemas.microsoft.com/office/powerpoint/2010/main" val="291741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054100"/>
            <a:ext cx="5384800" cy="4535488"/>
          </a:xfrm>
        </p:spPr>
        <p:txBody>
          <a:bodyPr>
            <a:normAutofit/>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054100"/>
            <a:ext cx="5384800" cy="4535488"/>
          </a:xfrm>
        </p:spPr>
        <p:txBody>
          <a:bodyPr>
            <a:normAutofit/>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t>© All rights reserved 2024</a:t>
            </a:r>
          </a:p>
        </p:txBody>
      </p:sp>
      <p:sp>
        <p:nvSpPr>
          <p:cNvPr id="6" name="Slide Number Placeholder 5"/>
          <p:cNvSpPr>
            <a:spLocks noGrp="1"/>
          </p:cNvSpPr>
          <p:nvPr>
            <p:ph type="sldNum" sz="quarter" idx="11"/>
          </p:nvPr>
        </p:nvSpPr>
        <p:spPr/>
        <p:txBody>
          <a:bodyPr/>
          <a:lstStyle>
            <a:lvl1pPr>
              <a:defRPr/>
            </a:lvl1pPr>
          </a:lstStyle>
          <a:p>
            <a:fld id="{641CC349-7DE4-4072-B0EA-68E520FC99BF}" type="slidenum">
              <a:rPr lang="en-GB"/>
              <a:pPr/>
              <a:t>‹#›</a:t>
            </a:fld>
            <a:endParaRPr lang="en-GB"/>
          </a:p>
        </p:txBody>
      </p:sp>
      <p:sp>
        <p:nvSpPr>
          <p:cNvPr id="7" name="Date Placeholder 6"/>
          <p:cNvSpPr>
            <a:spLocks noGrp="1"/>
          </p:cNvSpPr>
          <p:nvPr>
            <p:ph type="dt" sz="half" idx="12"/>
          </p:nvPr>
        </p:nvSpPr>
        <p:spPr/>
        <p:txBody>
          <a:bodyPr/>
          <a:lstStyle>
            <a:lvl1pPr>
              <a:defRPr/>
            </a:lvl1pPr>
          </a:lstStyle>
          <a:p>
            <a:fld id="{D09F463D-45E9-EA4D-B6F8-6035FAFA8826}" type="datetime1">
              <a:rPr lang="en-GB" smtClean="0"/>
              <a:t>22/09/2025</a:t>
            </a:fld>
            <a:endParaRPr lang="en-GB"/>
          </a:p>
        </p:txBody>
      </p:sp>
    </p:spTree>
    <p:extLst>
      <p:ext uri="{BB962C8B-B14F-4D97-AF65-F5344CB8AC3E}">
        <p14:creationId xmlns:p14="http://schemas.microsoft.com/office/powerpoint/2010/main" val="833638011"/>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 y="4426857"/>
            <a:ext cx="12192001" cy="2431143"/>
          </a:xfrm>
          <a:prstGeom prst="rect">
            <a:avLst/>
          </a:prstGeom>
          <a:pattFill prst="pct20">
            <a:fgClr>
              <a:schemeClr val="accent1"/>
            </a:fgClr>
            <a:bgClr>
              <a:schemeClr val="bg1"/>
            </a:bgClr>
          </a:pattFill>
        </p:spPr>
        <p:txBody>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sp>
        <p:nvSpPr>
          <p:cNvPr id="13" name="Title 14"/>
          <p:cNvSpPr>
            <a:spLocks noGrp="1"/>
          </p:cNvSpPr>
          <p:nvPr>
            <p:ph type="title" hasCustomPrompt="1"/>
          </p:nvPr>
        </p:nvSpPr>
        <p:spPr>
          <a:xfrm>
            <a:off x="731632" y="697205"/>
            <a:ext cx="10807371" cy="54011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6" name="Text Placeholder 16"/>
          <p:cNvSpPr>
            <a:spLocks noGrp="1"/>
          </p:cNvSpPr>
          <p:nvPr>
            <p:ph type="body" sz="quarter" idx="13" hasCustomPrompt="1"/>
          </p:nvPr>
        </p:nvSpPr>
        <p:spPr>
          <a:xfrm>
            <a:off x="731218" y="411373"/>
            <a:ext cx="10807799" cy="27585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23" name="Rectangle 22"/>
          <p:cNvSpPr/>
          <p:nvPr userDrawn="1"/>
        </p:nvSpPr>
        <p:spPr>
          <a:xfrm>
            <a:off x="0" y="0"/>
            <a:ext cx="12192000" cy="215153"/>
          </a:xfrm>
          <a:prstGeom prst="rect">
            <a:avLst/>
          </a:prstGeom>
          <a:gradFill>
            <a:gsLst>
              <a:gs pos="100000">
                <a:srgbClr val="000066"/>
              </a:gs>
              <a:gs pos="45000">
                <a:srgbClr val="0947A4"/>
              </a:gs>
              <a:gs pos="0">
                <a:srgbClr val="FD6600"/>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spTree>
    <p:extLst>
      <p:ext uri="{BB962C8B-B14F-4D97-AF65-F5344CB8AC3E}">
        <p14:creationId xmlns:p14="http://schemas.microsoft.com/office/powerpoint/2010/main" val="2016821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3" name="Title 14"/>
          <p:cNvSpPr>
            <a:spLocks noGrp="1"/>
          </p:cNvSpPr>
          <p:nvPr>
            <p:ph type="title" hasCustomPrompt="1"/>
          </p:nvPr>
        </p:nvSpPr>
        <p:spPr>
          <a:xfrm>
            <a:off x="731632" y="697205"/>
            <a:ext cx="10807371" cy="54011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6" name="Text Placeholder 16"/>
          <p:cNvSpPr>
            <a:spLocks noGrp="1"/>
          </p:cNvSpPr>
          <p:nvPr>
            <p:ph type="body" sz="quarter" idx="13" hasCustomPrompt="1"/>
          </p:nvPr>
        </p:nvSpPr>
        <p:spPr>
          <a:xfrm>
            <a:off x="731218" y="411373"/>
            <a:ext cx="10807799" cy="27585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23" name="Rectangle 22"/>
          <p:cNvSpPr/>
          <p:nvPr userDrawn="1"/>
        </p:nvSpPr>
        <p:spPr>
          <a:xfrm>
            <a:off x="0" y="0"/>
            <a:ext cx="12192000" cy="215153"/>
          </a:xfrm>
          <a:prstGeom prst="rect">
            <a:avLst/>
          </a:prstGeom>
          <a:gradFill>
            <a:gsLst>
              <a:gs pos="100000">
                <a:srgbClr val="000066"/>
              </a:gs>
              <a:gs pos="45000">
                <a:srgbClr val="0947A4"/>
              </a:gs>
              <a:gs pos="0">
                <a:srgbClr val="FD6600"/>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37"/>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328" y="6476472"/>
            <a:ext cx="1399056" cy="266387"/>
          </a:xfrm>
          <a:prstGeom prst="rect">
            <a:avLst/>
          </a:prstGeom>
        </p:spPr>
      </p:pic>
    </p:spTree>
    <p:extLst>
      <p:ext uri="{BB962C8B-B14F-4D97-AF65-F5344CB8AC3E}">
        <p14:creationId xmlns:p14="http://schemas.microsoft.com/office/powerpoint/2010/main" val="2845349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 y="0"/>
            <a:ext cx="12192001" cy="6858000"/>
          </a:xfrm>
          <a:prstGeom prst="rect">
            <a:avLst/>
          </a:prstGeom>
          <a:pattFill prst="pct20">
            <a:fgClr>
              <a:schemeClr val="accent1"/>
            </a:fgClr>
            <a:bgClr>
              <a:schemeClr val="bg1"/>
            </a:bgClr>
          </a:pattFill>
        </p:spPr>
        <p:txBody>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sp>
        <p:nvSpPr>
          <p:cNvPr id="6" name="Rectangle 5"/>
          <p:cNvSpPr/>
          <p:nvPr userDrawn="1"/>
        </p:nvSpPr>
        <p:spPr>
          <a:xfrm>
            <a:off x="1018902" y="1224642"/>
            <a:ext cx="6400801" cy="4408715"/>
          </a:xfrm>
          <a:prstGeom prst="rect">
            <a:avLst/>
          </a:prstGeom>
          <a:gradFill>
            <a:gsLst>
              <a:gs pos="96000">
                <a:srgbClr val="FD6600"/>
              </a:gs>
              <a:gs pos="6000">
                <a:srgbClr val="282E73"/>
              </a:gs>
              <a:gs pos="45000">
                <a:srgbClr val="0947A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37"/>
          </a:p>
        </p:txBody>
      </p:sp>
      <p:sp>
        <p:nvSpPr>
          <p:cNvPr id="8" name="Title 14"/>
          <p:cNvSpPr>
            <a:spLocks noGrp="1"/>
          </p:cNvSpPr>
          <p:nvPr>
            <p:ph type="title" hasCustomPrompt="1"/>
          </p:nvPr>
        </p:nvSpPr>
        <p:spPr>
          <a:xfrm>
            <a:off x="1296199" y="1544525"/>
            <a:ext cx="5762403" cy="559656"/>
          </a:xfrm>
          <a:prstGeom prst="rect">
            <a:avLst/>
          </a:prstGeom>
        </p:spPr>
        <p:txBody>
          <a:bodyPr anchor="t">
            <a:normAutofit/>
          </a:bodyPr>
          <a:lstStyle>
            <a:lvl1pPr>
              <a:defRPr sz="3467" b="1">
                <a:solidFill>
                  <a:schemeClr val="bg1"/>
                </a:solidFill>
                <a:latin typeface="Poppins" panose="00000500000000000000" pitchFamily="2" charset="0"/>
                <a:cs typeface="Poppins" panose="00000500000000000000" pitchFamily="2" charset="0"/>
              </a:defRPr>
            </a:lvl1pPr>
          </a:lstStyle>
          <a:p>
            <a:r>
              <a:rPr lang="en-US"/>
              <a:t>Title</a:t>
            </a:r>
          </a:p>
        </p:txBody>
      </p:sp>
      <p:sp>
        <p:nvSpPr>
          <p:cNvPr id="9" name="Content Placeholder 19"/>
          <p:cNvSpPr>
            <a:spLocks noGrp="1"/>
          </p:cNvSpPr>
          <p:nvPr>
            <p:ph sz="quarter" idx="14"/>
          </p:nvPr>
        </p:nvSpPr>
        <p:spPr>
          <a:xfrm>
            <a:off x="1297035" y="2290353"/>
            <a:ext cx="5812367" cy="3000104"/>
          </a:xfrm>
          <a:prstGeom prst="rect">
            <a:avLst/>
          </a:prstGeom>
        </p:spPr>
        <p:txBody>
          <a:bodyPr>
            <a:noAutofit/>
          </a:bodyPr>
          <a:lstStyle>
            <a:lvl1pPr marL="0" indent="0">
              <a:buNone/>
              <a:defRPr sz="2133">
                <a:solidFill>
                  <a:schemeClr val="bg1"/>
                </a:solidFill>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782795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ounded Rectangle 1"/>
          <p:cNvSpPr/>
          <p:nvPr userDrawn="1"/>
        </p:nvSpPr>
        <p:spPr>
          <a:xfrm>
            <a:off x="3" y="1"/>
            <a:ext cx="12192000" cy="3695699"/>
          </a:xfrm>
          <a:prstGeom prst="roundRect">
            <a:avLst>
              <a:gd name="adj" fmla="val 0"/>
            </a:avLst>
          </a:prstGeom>
          <a:gradFill>
            <a:gsLst>
              <a:gs pos="96000">
                <a:srgbClr val="FD6600"/>
              </a:gs>
              <a:gs pos="6000">
                <a:srgbClr val="282E73"/>
              </a:gs>
              <a:gs pos="45000">
                <a:srgbClr val="0947A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337"/>
          </a:p>
        </p:txBody>
      </p:sp>
      <p:sp>
        <p:nvSpPr>
          <p:cNvPr id="8" name="Arc 7"/>
          <p:cNvSpPr>
            <a:spLocks noChangeAspect="1"/>
          </p:cNvSpPr>
          <p:nvPr/>
        </p:nvSpPr>
        <p:spPr>
          <a:xfrm>
            <a:off x="8909050" y="2279650"/>
            <a:ext cx="2825750" cy="2825750"/>
          </a:xfrm>
          <a:prstGeom prst="arc">
            <a:avLst>
              <a:gd name="adj1" fmla="val 10801609"/>
              <a:gd name="adj2" fmla="val 0"/>
            </a:avLst>
          </a:prstGeom>
          <a:noFill/>
          <a:ln w="2794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9" name="Arc 8"/>
          <p:cNvSpPr>
            <a:spLocks noChangeAspect="1"/>
          </p:cNvSpPr>
          <p:nvPr/>
        </p:nvSpPr>
        <p:spPr>
          <a:xfrm flipH="1" flipV="1">
            <a:off x="6083300" y="2279650"/>
            <a:ext cx="2825750" cy="2825750"/>
          </a:xfrm>
          <a:prstGeom prst="arc">
            <a:avLst>
              <a:gd name="adj1" fmla="val 10801609"/>
              <a:gd name="adj2" fmla="val 0"/>
            </a:avLst>
          </a:prstGeom>
          <a:noFill/>
          <a:ln w="279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0" name="Arc 9"/>
          <p:cNvSpPr>
            <a:spLocks noChangeAspect="1"/>
          </p:cNvSpPr>
          <p:nvPr userDrawn="1"/>
        </p:nvSpPr>
        <p:spPr>
          <a:xfrm>
            <a:off x="3257550" y="2279650"/>
            <a:ext cx="2825750" cy="2825750"/>
          </a:xfrm>
          <a:prstGeom prst="arc">
            <a:avLst>
              <a:gd name="adj1" fmla="val 10801609"/>
              <a:gd name="adj2" fmla="val 0"/>
            </a:avLst>
          </a:prstGeom>
          <a:noFill/>
          <a:ln w="2794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2" name="Arc 11"/>
          <p:cNvSpPr>
            <a:spLocks noChangeAspect="1"/>
          </p:cNvSpPr>
          <p:nvPr/>
        </p:nvSpPr>
        <p:spPr>
          <a:xfrm>
            <a:off x="431800" y="2279650"/>
            <a:ext cx="2825750" cy="2825750"/>
          </a:xfrm>
          <a:prstGeom prst="arc">
            <a:avLst>
              <a:gd name="adj1" fmla="val 10801609"/>
              <a:gd name="adj2" fmla="val 0"/>
            </a:avLst>
          </a:prstGeom>
          <a:ln w="279400" cap="rnd"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3" name="Arc 12"/>
          <p:cNvSpPr>
            <a:spLocks noChangeAspect="1"/>
          </p:cNvSpPr>
          <p:nvPr/>
        </p:nvSpPr>
        <p:spPr>
          <a:xfrm flipH="1" flipV="1">
            <a:off x="431800" y="2279650"/>
            <a:ext cx="2825750" cy="2825750"/>
          </a:xfrm>
          <a:prstGeom prst="arc">
            <a:avLst>
              <a:gd name="adj1" fmla="val 10801609"/>
              <a:gd name="adj2" fmla="val 0"/>
            </a:avLst>
          </a:prstGeom>
          <a:noFill/>
          <a:ln w="279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4" name="Arc 13"/>
          <p:cNvSpPr>
            <a:spLocks noChangeAspect="1"/>
          </p:cNvSpPr>
          <p:nvPr/>
        </p:nvSpPr>
        <p:spPr>
          <a:xfrm flipH="1" flipV="1">
            <a:off x="3257550" y="2279650"/>
            <a:ext cx="2825750" cy="2825750"/>
          </a:xfrm>
          <a:prstGeom prst="arc">
            <a:avLst>
              <a:gd name="adj1" fmla="val 10801609"/>
              <a:gd name="adj2" fmla="val 0"/>
            </a:avLst>
          </a:prstGeom>
          <a:ln w="2794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5" name="Arc 14"/>
          <p:cNvSpPr>
            <a:spLocks noChangeAspect="1"/>
          </p:cNvSpPr>
          <p:nvPr/>
        </p:nvSpPr>
        <p:spPr>
          <a:xfrm>
            <a:off x="6083300" y="2279650"/>
            <a:ext cx="2825750" cy="2825750"/>
          </a:xfrm>
          <a:prstGeom prst="arc">
            <a:avLst>
              <a:gd name="adj1" fmla="val 10801609"/>
              <a:gd name="adj2" fmla="val 0"/>
            </a:avLst>
          </a:prstGeom>
          <a:ln w="27940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16" name="Arc 15"/>
          <p:cNvSpPr>
            <a:spLocks noChangeAspect="1"/>
          </p:cNvSpPr>
          <p:nvPr/>
        </p:nvSpPr>
        <p:spPr>
          <a:xfrm flipH="1" flipV="1">
            <a:off x="8909050" y="2279650"/>
            <a:ext cx="2825750" cy="2825750"/>
          </a:xfrm>
          <a:prstGeom prst="arc">
            <a:avLst>
              <a:gd name="adj1" fmla="val 10801609"/>
              <a:gd name="adj2" fmla="val 0"/>
            </a:avLst>
          </a:prstGeom>
          <a:ln w="2794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latin typeface="Roboto Light"/>
              <a:cs typeface="Roboto Light"/>
            </a:endParaRPr>
          </a:p>
        </p:txBody>
      </p:sp>
      <p:sp>
        <p:nvSpPr>
          <p:cNvPr id="33" name="Picture Placeholder 28"/>
          <p:cNvSpPr>
            <a:spLocks noGrp="1" noChangeAspect="1"/>
          </p:cNvSpPr>
          <p:nvPr>
            <p:ph type="pic" sz="quarter" idx="50" hasCustomPrompt="1"/>
          </p:nvPr>
        </p:nvSpPr>
        <p:spPr>
          <a:xfrm>
            <a:off x="467452" y="2330450"/>
            <a:ext cx="2753647" cy="2753647"/>
          </a:xfrm>
          <a:prstGeom prst="ellipse">
            <a:avLst/>
          </a:prstGeom>
          <a:pattFill prst="pct20">
            <a:fgClr>
              <a:schemeClr val="accent1"/>
            </a:fgClr>
            <a:bgClr>
              <a:schemeClr val="bg1"/>
            </a:bgClr>
          </a:pattFill>
        </p:spPr>
        <p:txBody>
          <a:bodyPr anchor="ctr"/>
          <a:lstStyle>
            <a:lvl1pPr marL="0" indent="0" algn="ctr">
              <a:lnSpc>
                <a:spcPct val="100000"/>
              </a:lnSpc>
              <a:buNone/>
              <a:defRPr lang="en-JM" sz="1800" baseline="0" dirty="0">
                <a:latin typeface="Poppins" panose="00000500000000000000" pitchFamily="2" charset="0"/>
                <a:cs typeface="Poppins" panose="00000500000000000000" pitchFamily="2" charset="0"/>
              </a:defRPr>
            </a:lvl1pPr>
          </a:lstStyle>
          <a:p>
            <a:pPr lvl="0"/>
            <a:r>
              <a:rPr lang="en-JM"/>
              <a:t>Drag picture here</a:t>
            </a:r>
          </a:p>
        </p:txBody>
      </p:sp>
      <p:sp>
        <p:nvSpPr>
          <p:cNvPr id="34" name="Picture Placeholder 28"/>
          <p:cNvSpPr>
            <a:spLocks noGrp="1" noChangeAspect="1"/>
          </p:cNvSpPr>
          <p:nvPr>
            <p:ph type="pic" sz="quarter" idx="51" hasCustomPrompt="1"/>
          </p:nvPr>
        </p:nvSpPr>
        <p:spPr>
          <a:xfrm>
            <a:off x="3299921" y="2330450"/>
            <a:ext cx="2753647" cy="2753647"/>
          </a:xfrm>
          <a:prstGeom prst="ellipse">
            <a:avLst/>
          </a:prstGeom>
          <a:pattFill prst="pct20">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JM" sz="1800" dirty="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JM"/>
              <a:t>Drag picture here</a:t>
            </a:r>
          </a:p>
        </p:txBody>
      </p:sp>
      <p:sp>
        <p:nvSpPr>
          <p:cNvPr id="35" name="Picture Placeholder 28"/>
          <p:cNvSpPr>
            <a:spLocks noGrp="1" noChangeAspect="1"/>
          </p:cNvSpPr>
          <p:nvPr>
            <p:ph type="pic" sz="quarter" idx="52" hasCustomPrompt="1"/>
          </p:nvPr>
        </p:nvSpPr>
        <p:spPr>
          <a:xfrm>
            <a:off x="6132390" y="2330450"/>
            <a:ext cx="2753647" cy="2753647"/>
          </a:xfrm>
          <a:prstGeom prst="ellipse">
            <a:avLst/>
          </a:prstGeom>
          <a:pattFill prst="pct20">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JM" sz="1800" dirty="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JM"/>
              <a:t>Drag picture here</a:t>
            </a:r>
          </a:p>
        </p:txBody>
      </p:sp>
      <p:sp>
        <p:nvSpPr>
          <p:cNvPr id="36" name="Picture Placeholder 28"/>
          <p:cNvSpPr>
            <a:spLocks noGrp="1" noChangeAspect="1"/>
          </p:cNvSpPr>
          <p:nvPr>
            <p:ph type="pic" sz="quarter" idx="53" hasCustomPrompt="1"/>
          </p:nvPr>
        </p:nvSpPr>
        <p:spPr>
          <a:xfrm>
            <a:off x="8964858" y="2330450"/>
            <a:ext cx="2753647" cy="2753647"/>
          </a:xfrm>
          <a:prstGeom prst="ellipse">
            <a:avLst/>
          </a:prstGeom>
          <a:pattFill prst="pct20">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JM" sz="1800" dirty="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JM"/>
              <a:t>Drag picture here</a:t>
            </a:r>
          </a:p>
        </p:txBody>
      </p:sp>
      <p:sp>
        <p:nvSpPr>
          <p:cNvPr id="23" name="Title 14"/>
          <p:cNvSpPr>
            <a:spLocks noGrp="1"/>
          </p:cNvSpPr>
          <p:nvPr>
            <p:ph type="title" hasCustomPrompt="1"/>
          </p:nvPr>
        </p:nvSpPr>
        <p:spPr>
          <a:xfrm>
            <a:off x="805614" y="486434"/>
            <a:ext cx="10728889" cy="559656"/>
          </a:xfrm>
          <a:prstGeom prst="rect">
            <a:avLst/>
          </a:prstGeom>
        </p:spPr>
        <p:txBody>
          <a:bodyPr anchor="t">
            <a:normAutofit/>
          </a:bodyPr>
          <a:lstStyle>
            <a:lvl1pPr>
              <a:defRPr sz="3467" b="1">
                <a:solidFill>
                  <a:schemeClr val="bg1"/>
                </a:solidFill>
                <a:latin typeface="Poppins" panose="00000500000000000000" pitchFamily="2" charset="0"/>
                <a:cs typeface="Poppins" panose="00000500000000000000" pitchFamily="2" charset="0"/>
              </a:defRPr>
            </a:lvl1pPr>
          </a:lstStyle>
          <a:p>
            <a:r>
              <a:rPr lang="en-US"/>
              <a:t>Title</a:t>
            </a:r>
          </a:p>
        </p:txBody>
      </p:sp>
      <p:sp>
        <p:nvSpPr>
          <p:cNvPr id="24" name="Content Placeholder 19"/>
          <p:cNvSpPr>
            <a:spLocks noGrp="1"/>
          </p:cNvSpPr>
          <p:nvPr>
            <p:ph sz="quarter" idx="14"/>
          </p:nvPr>
        </p:nvSpPr>
        <p:spPr>
          <a:xfrm>
            <a:off x="805614" y="1162308"/>
            <a:ext cx="10728889" cy="740429"/>
          </a:xfrm>
          <a:prstGeom prst="rect">
            <a:avLst/>
          </a:prstGeom>
        </p:spPr>
        <p:txBody>
          <a:bodyPr>
            <a:noAutofit/>
          </a:bodyPr>
          <a:lstStyle>
            <a:lvl1pPr marL="0" indent="0">
              <a:buNone/>
              <a:defRPr sz="2133">
                <a:solidFill>
                  <a:schemeClr val="bg1"/>
                </a:solidFill>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sp>
        <p:nvSpPr>
          <p:cNvPr id="25" name="Content Placeholder 19"/>
          <p:cNvSpPr>
            <a:spLocks noGrp="1"/>
          </p:cNvSpPr>
          <p:nvPr>
            <p:ph sz="quarter" idx="54" hasCustomPrompt="1"/>
          </p:nvPr>
        </p:nvSpPr>
        <p:spPr>
          <a:xfrm>
            <a:off x="610235" y="5482313"/>
            <a:ext cx="2468879" cy="918487"/>
          </a:xfrm>
          <a:prstGeom prst="rect">
            <a:avLst/>
          </a:prstGeom>
        </p:spPr>
        <p:txBody>
          <a:bodyPr>
            <a:noAutofit/>
          </a:bodyPr>
          <a:lstStyle>
            <a:lvl1pPr marL="0" indent="0" algn="ctr">
              <a:buNone/>
              <a:defRPr sz="2000" b="1">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Texts</a:t>
            </a:r>
          </a:p>
        </p:txBody>
      </p:sp>
      <p:sp>
        <p:nvSpPr>
          <p:cNvPr id="26" name="Content Placeholder 19"/>
          <p:cNvSpPr>
            <a:spLocks noGrp="1"/>
          </p:cNvSpPr>
          <p:nvPr>
            <p:ph sz="quarter" idx="55" hasCustomPrompt="1"/>
          </p:nvPr>
        </p:nvSpPr>
        <p:spPr>
          <a:xfrm>
            <a:off x="3435985" y="5482313"/>
            <a:ext cx="2468879" cy="918487"/>
          </a:xfrm>
          <a:prstGeom prst="rect">
            <a:avLst/>
          </a:prstGeom>
        </p:spPr>
        <p:txBody>
          <a:bodyPr>
            <a:noAutofit/>
          </a:bodyPr>
          <a:lstStyle>
            <a:lvl1pPr marL="0" indent="0" algn="ctr">
              <a:buNone/>
              <a:defRPr sz="2000" b="1">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Texts</a:t>
            </a:r>
          </a:p>
        </p:txBody>
      </p:sp>
      <p:sp>
        <p:nvSpPr>
          <p:cNvPr id="27" name="Content Placeholder 19"/>
          <p:cNvSpPr>
            <a:spLocks noGrp="1"/>
          </p:cNvSpPr>
          <p:nvPr>
            <p:ph sz="quarter" idx="56" hasCustomPrompt="1"/>
          </p:nvPr>
        </p:nvSpPr>
        <p:spPr>
          <a:xfrm>
            <a:off x="6261735" y="5482313"/>
            <a:ext cx="2468879" cy="918487"/>
          </a:xfrm>
          <a:prstGeom prst="rect">
            <a:avLst/>
          </a:prstGeom>
        </p:spPr>
        <p:txBody>
          <a:bodyPr>
            <a:noAutofit/>
          </a:bodyPr>
          <a:lstStyle>
            <a:lvl1pPr marL="0" indent="0" algn="ctr">
              <a:buNone/>
              <a:defRPr sz="2000" b="1">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Texts</a:t>
            </a:r>
          </a:p>
        </p:txBody>
      </p:sp>
      <p:sp>
        <p:nvSpPr>
          <p:cNvPr id="28" name="Content Placeholder 19"/>
          <p:cNvSpPr>
            <a:spLocks noGrp="1"/>
          </p:cNvSpPr>
          <p:nvPr>
            <p:ph sz="quarter" idx="57" hasCustomPrompt="1"/>
          </p:nvPr>
        </p:nvSpPr>
        <p:spPr>
          <a:xfrm>
            <a:off x="9107241" y="5482313"/>
            <a:ext cx="2468879" cy="918487"/>
          </a:xfrm>
          <a:prstGeom prst="rect">
            <a:avLst/>
          </a:prstGeom>
        </p:spPr>
        <p:txBody>
          <a:bodyPr>
            <a:noAutofit/>
          </a:bodyPr>
          <a:lstStyle>
            <a:lvl1pPr marL="0" indent="0" algn="ctr">
              <a:buNone/>
              <a:defRPr sz="2000" b="1">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Texts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328" y="6476472"/>
            <a:ext cx="1399056" cy="266387"/>
          </a:xfrm>
          <a:prstGeom prst="rect">
            <a:avLst/>
          </a:prstGeom>
        </p:spPr>
      </p:pic>
    </p:spTree>
    <p:extLst>
      <p:ext uri="{BB962C8B-B14F-4D97-AF65-F5344CB8AC3E}">
        <p14:creationId xmlns:p14="http://schemas.microsoft.com/office/powerpoint/2010/main" val="4110813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4A79AA-8D97-B445-82F0-32AEB13F4D73}"/>
              </a:ext>
            </a:extLst>
          </p:cNvPr>
          <p:cNvSpPr/>
          <p:nvPr userDrawn="1"/>
        </p:nvSpPr>
        <p:spPr>
          <a:xfrm>
            <a:off x="0" y="0"/>
            <a:ext cx="3641152" cy="6858000"/>
          </a:xfrm>
          <a:prstGeom prst="rect">
            <a:avLst/>
          </a:prstGeom>
          <a:gradFill>
            <a:gsLst>
              <a:gs pos="92000">
                <a:srgbClr val="FD6600"/>
              </a:gs>
              <a:gs pos="6000">
                <a:srgbClr val="282E73"/>
              </a:gs>
              <a:gs pos="56000">
                <a:srgbClr val="0947A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sz="337"/>
          </a:p>
        </p:txBody>
      </p:sp>
      <p:pic>
        <p:nvPicPr>
          <p:cNvPr id="3" name="Picture 2">
            <a:extLst>
              <a:ext uri="{FF2B5EF4-FFF2-40B4-BE49-F238E27FC236}">
                <a16:creationId xmlns:a16="http://schemas.microsoft.com/office/drawing/2014/main" id="{5248CF2B-811B-4997-ABB5-8FB5953B966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33" r="1"/>
          <a:stretch/>
        </p:blipFill>
        <p:spPr>
          <a:xfrm>
            <a:off x="-1220576" y="2288834"/>
            <a:ext cx="7699923" cy="4462692"/>
          </a:xfrm>
          <a:prstGeom prst="rect">
            <a:avLst/>
          </a:prstGeom>
        </p:spPr>
      </p:pic>
      <p:sp>
        <p:nvSpPr>
          <p:cNvPr id="10" name="Picture Placeholder 9"/>
          <p:cNvSpPr>
            <a:spLocks noGrp="1"/>
          </p:cNvSpPr>
          <p:nvPr>
            <p:ph type="pic" sz="quarter" idx="10" hasCustomPrompt="1"/>
          </p:nvPr>
        </p:nvSpPr>
        <p:spPr>
          <a:xfrm>
            <a:off x="1" y="2622112"/>
            <a:ext cx="5111751" cy="3227917"/>
          </a:xfrm>
          <a:prstGeom prst="rect">
            <a:avLst/>
          </a:prstGeom>
          <a:pattFill prst="pct25">
            <a:fgClr>
              <a:schemeClr val="accent1"/>
            </a:fgClr>
            <a:bgClr>
              <a:schemeClr val="bg1"/>
            </a:bgClr>
          </a:pattFill>
        </p:spPr>
        <p:txBody>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sp>
        <p:nvSpPr>
          <p:cNvPr id="11" name="Content Placeholder 13"/>
          <p:cNvSpPr>
            <a:spLocks noGrp="1"/>
          </p:cNvSpPr>
          <p:nvPr>
            <p:ph sz="quarter" idx="12"/>
          </p:nvPr>
        </p:nvSpPr>
        <p:spPr>
          <a:xfrm>
            <a:off x="6088817" y="2776151"/>
            <a:ext cx="5762401" cy="3691259"/>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2" name="Title 14"/>
          <p:cNvSpPr>
            <a:spLocks noGrp="1"/>
          </p:cNvSpPr>
          <p:nvPr>
            <p:ph type="title" hasCustomPrompt="1"/>
          </p:nvPr>
        </p:nvSpPr>
        <p:spPr>
          <a:xfrm>
            <a:off x="6088815" y="1133771"/>
            <a:ext cx="5712867" cy="55965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13" name="Text Placeholder 16"/>
          <p:cNvSpPr>
            <a:spLocks noGrp="1"/>
          </p:cNvSpPr>
          <p:nvPr>
            <p:ph type="body" sz="quarter" idx="13" hasCustomPrompt="1"/>
          </p:nvPr>
        </p:nvSpPr>
        <p:spPr>
          <a:xfrm>
            <a:off x="6088607" y="847938"/>
            <a:ext cx="5713093" cy="28583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14" name="Content Placeholder 19"/>
          <p:cNvSpPr>
            <a:spLocks noGrp="1"/>
          </p:cNvSpPr>
          <p:nvPr>
            <p:ph sz="quarter" idx="14"/>
          </p:nvPr>
        </p:nvSpPr>
        <p:spPr>
          <a:xfrm>
            <a:off x="6089652" y="1879600"/>
            <a:ext cx="5762401" cy="767217"/>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51328" y="6476472"/>
            <a:ext cx="1399056" cy="266387"/>
          </a:xfrm>
          <a:prstGeom prst="rect">
            <a:avLst/>
          </a:prstGeom>
        </p:spPr>
      </p:pic>
    </p:spTree>
    <p:extLst>
      <p:ext uri="{BB962C8B-B14F-4D97-AF65-F5344CB8AC3E}">
        <p14:creationId xmlns:p14="http://schemas.microsoft.com/office/powerpoint/2010/main" val="252362548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50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Content Placeholder 13"/>
          <p:cNvSpPr>
            <a:spLocks noGrp="1"/>
          </p:cNvSpPr>
          <p:nvPr>
            <p:ph sz="quarter" idx="12"/>
          </p:nvPr>
        </p:nvSpPr>
        <p:spPr>
          <a:xfrm>
            <a:off x="6038017" y="2572951"/>
            <a:ext cx="5812367" cy="3691259"/>
          </a:xfrm>
          <a:prstGeom prst="rect">
            <a:avLst/>
          </a:prstGeom>
        </p:spPr>
        <p:txBody>
          <a:bodyPr>
            <a:normAutofit/>
          </a:bodyPr>
          <a:lstStyle>
            <a:lvl1pPr marL="380990" indent="-380990">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a:defRPr lang="en-US" sz="2000" kern="1200" dirty="0" smtClean="0">
                <a:solidFill>
                  <a:schemeClr val="tx1"/>
                </a:solidFill>
                <a:latin typeface="Poppins" panose="00000500000000000000" pitchFamily="2" charset="0"/>
                <a:ea typeface="+mn-ea"/>
                <a:cs typeface="Poppins" panose="00000500000000000000" pitchFamily="2" charset="0"/>
              </a:defRPr>
            </a:lvl2pPr>
            <a:lvl3pPr>
              <a:defRPr lang="en-US" sz="2000" kern="1200" dirty="0" smtClean="0">
                <a:solidFill>
                  <a:schemeClr val="tx1"/>
                </a:solidFill>
                <a:latin typeface="Poppins" panose="00000500000000000000" pitchFamily="2" charset="0"/>
                <a:ea typeface="+mn-ea"/>
                <a:cs typeface="Poppins" panose="00000500000000000000" pitchFamily="2" charset="0"/>
              </a:defRPr>
            </a:lvl3pPr>
            <a:lvl4pPr>
              <a:defRPr lang="en-US" sz="2000" kern="1200" dirty="0" smtClean="0">
                <a:solidFill>
                  <a:schemeClr val="tx1"/>
                </a:solidFill>
                <a:latin typeface="Poppins" panose="00000500000000000000" pitchFamily="2" charset="0"/>
                <a:ea typeface="+mn-ea"/>
                <a:cs typeface="Poppins" panose="00000500000000000000" pitchFamily="2" charset="0"/>
              </a:defRPr>
            </a:lvl4pPr>
            <a:lvl5pPr>
              <a:defRPr lang="en-US" sz="2000" kern="1200" dirty="0">
                <a:solidFill>
                  <a:schemeClr val="tx1"/>
                </a:solidFill>
                <a:latin typeface="Poppins" panose="00000500000000000000" pitchFamily="2" charset="0"/>
                <a:ea typeface="+mn-ea"/>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15" name="Title 14"/>
          <p:cNvSpPr>
            <a:spLocks noGrp="1"/>
          </p:cNvSpPr>
          <p:nvPr>
            <p:ph type="title" hasCustomPrompt="1"/>
          </p:nvPr>
        </p:nvSpPr>
        <p:spPr>
          <a:xfrm>
            <a:off x="6038015" y="930571"/>
            <a:ext cx="5762403" cy="559656"/>
          </a:xfrm>
          <a:prstGeom prst="rect">
            <a:avLst/>
          </a:prstGeom>
        </p:spPr>
        <p:txBody>
          <a:bodyPr anchor="t">
            <a:normAutofit/>
          </a:bodyPr>
          <a:lstStyle>
            <a:lvl1pPr>
              <a:defRPr sz="3467" b="1">
                <a:latin typeface="Poppins" panose="00000500000000000000" pitchFamily="2" charset="0"/>
                <a:cs typeface="Poppins" panose="00000500000000000000" pitchFamily="2" charset="0"/>
              </a:defRPr>
            </a:lvl1pPr>
          </a:lstStyle>
          <a:p>
            <a:r>
              <a:rPr lang="en-US"/>
              <a:t>Title</a:t>
            </a:r>
          </a:p>
        </p:txBody>
      </p:sp>
      <p:sp>
        <p:nvSpPr>
          <p:cNvPr id="8" name="Picture Placeholder 7">
            <a:extLst>
              <a:ext uri="{FF2B5EF4-FFF2-40B4-BE49-F238E27FC236}">
                <a16:creationId xmlns:a16="http://schemas.microsoft.com/office/drawing/2014/main" id="{C8AA702A-FA79-2F45-950E-4C08B3166716}"/>
              </a:ext>
            </a:extLst>
          </p:cNvPr>
          <p:cNvSpPr>
            <a:spLocks noGrp="1"/>
          </p:cNvSpPr>
          <p:nvPr>
            <p:ph type="pic" sz="quarter" idx="10" hasCustomPrompt="1"/>
          </p:nvPr>
        </p:nvSpPr>
        <p:spPr>
          <a:xfrm>
            <a:off x="0" y="0"/>
            <a:ext cx="5487472" cy="6858000"/>
          </a:xfrm>
          <a:custGeom>
            <a:avLst/>
            <a:gdLst>
              <a:gd name="connsiteX0" fmla="*/ 6400800 w 10972800"/>
              <a:gd name="connsiteY0" fmla="*/ 4368800 h 13716000"/>
              <a:gd name="connsiteX1" fmla="*/ 10972800 w 10972800"/>
              <a:gd name="connsiteY1" fmla="*/ 4368800 h 13716000"/>
              <a:gd name="connsiteX2" fmla="*/ 10972800 w 10972800"/>
              <a:gd name="connsiteY2" fmla="*/ 13716000 h 13716000"/>
              <a:gd name="connsiteX3" fmla="*/ 6400800 w 10972800"/>
              <a:gd name="connsiteY3" fmla="*/ 13716000 h 13716000"/>
              <a:gd name="connsiteX4" fmla="*/ 0 w 10972800"/>
              <a:gd name="connsiteY4" fmla="*/ 0 h 13716000"/>
              <a:gd name="connsiteX5" fmla="*/ 6045200 w 10972800"/>
              <a:gd name="connsiteY5" fmla="*/ 0 h 13716000"/>
              <a:gd name="connsiteX6" fmla="*/ 6045200 w 10972800"/>
              <a:gd name="connsiteY6" fmla="*/ 13716000 h 13716000"/>
              <a:gd name="connsiteX7" fmla="*/ 0 w 10972800"/>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00" h="13716000">
                <a:moveTo>
                  <a:pt x="6400800" y="4368800"/>
                </a:moveTo>
                <a:lnTo>
                  <a:pt x="10972800" y="4368800"/>
                </a:lnTo>
                <a:lnTo>
                  <a:pt x="10972800" y="13716000"/>
                </a:lnTo>
                <a:lnTo>
                  <a:pt x="6400800" y="13716000"/>
                </a:lnTo>
                <a:close/>
                <a:moveTo>
                  <a:pt x="0" y="0"/>
                </a:moveTo>
                <a:lnTo>
                  <a:pt x="6045200" y="0"/>
                </a:lnTo>
                <a:lnTo>
                  <a:pt x="6045200" y="13716000"/>
                </a:lnTo>
                <a:lnTo>
                  <a:pt x="0" y="13716000"/>
                </a:lnTo>
                <a:close/>
              </a:path>
            </a:pathLst>
          </a:custGeom>
          <a:pattFill prst="pct20">
            <a:fgClr>
              <a:schemeClr val="accent1"/>
            </a:fgClr>
            <a:bgClr>
              <a:schemeClr val="bg1"/>
            </a:bgClr>
          </a:pattFill>
        </p:spPr>
        <p:txBody>
          <a:bodyPr wrap="square">
            <a:noAutofit/>
          </a:bodyPr>
          <a:lstStyle>
            <a:lvl1pPr marL="0" indent="0">
              <a:buNone/>
              <a:defRPr sz="2000">
                <a:latin typeface="Poppins" panose="00000500000000000000" pitchFamily="2" charset="0"/>
                <a:cs typeface="Poppins" panose="00000500000000000000" pitchFamily="2" charset="0"/>
              </a:defRPr>
            </a:lvl1pPr>
          </a:lstStyle>
          <a:p>
            <a:r>
              <a:rPr lang="en-US"/>
              <a:t>Drag Picture here</a:t>
            </a:r>
          </a:p>
        </p:txBody>
      </p:sp>
      <p:sp>
        <p:nvSpPr>
          <p:cNvPr id="4" name="Picture Placeholder 3"/>
          <p:cNvSpPr>
            <a:spLocks noGrp="1"/>
          </p:cNvSpPr>
          <p:nvPr>
            <p:ph type="pic" sz="quarter" idx="11" hasCustomPrompt="1"/>
          </p:nvPr>
        </p:nvSpPr>
        <p:spPr>
          <a:xfrm>
            <a:off x="3217333" y="0"/>
            <a:ext cx="2270139" cy="2015067"/>
          </a:xfrm>
          <a:prstGeom prst="rect">
            <a:avLst/>
          </a:prstGeom>
          <a:pattFill prst="pct20">
            <a:fgClr>
              <a:schemeClr val="accent1"/>
            </a:fgClr>
            <a:bgClr>
              <a:schemeClr val="bg1"/>
            </a:bgClr>
          </a:pattFill>
        </p:spPr>
        <p:txBody>
          <a:bodyPr wrap="square">
            <a:noAutofit/>
          </a:bodyPr>
          <a:lstStyle>
            <a:lvl1pPr>
              <a:defRPr lang="en-US" sz="2000" dirty="0">
                <a:latin typeface="Poppins" panose="00000500000000000000" pitchFamily="2" charset="0"/>
                <a:cs typeface="Poppins" panose="00000500000000000000" pitchFamily="2" charset="0"/>
              </a:defRPr>
            </a:lvl1pPr>
          </a:lstStyle>
          <a:p>
            <a:pPr marL="0" lvl="0" indent="0">
              <a:buNone/>
            </a:pPr>
            <a:r>
              <a:rPr lang="en-US"/>
              <a:t>Drag picture here</a:t>
            </a:r>
          </a:p>
        </p:txBody>
      </p:sp>
      <p:sp>
        <p:nvSpPr>
          <p:cNvPr id="17" name="Text Placeholder 16"/>
          <p:cNvSpPr>
            <a:spLocks noGrp="1"/>
          </p:cNvSpPr>
          <p:nvPr>
            <p:ph type="body" sz="quarter" idx="13" hasCustomPrompt="1"/>
          </p:nvPr>
        </p:nvSpPr>
        <p:spPr>
          <a:xfrm>
            <a:off x="6037806" y="644738"/>
            <a:ext cx="5762631" cy="285833"/>
          </a:xfrm>
          <a:prstGeom prst="rect">
            <a:avLst/>
          </a:prstGeom>
        </p:spPr>
        <p:txBody>
          <a:bodyPr>
            <a:noAutofit/>
          </a:bodyPr>
          <a:lstStyle>
            <a:lvl1pPr marL="0" indent="0">
              <a:buNone/>
              <a:defRPr sz="1600" b="0">
                <a:solidFill>
                  <a:srgbClr val="282E73"/>
                </a:solidFill>
                <a:latin typeface="Poppins" panose="00000500000000000000" pitchFamily="2" charset="0"/>
                <a:cs typeface="Poppins" panose="00000500000000000000"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Pre Title</a:t>
            </a:r>
          </a:p>
        </p:txBody>
      </p:sp>
      <p:sp>
        <p:nvSpPr>
          <p:cNvPr id="20" name="Content Placeholder 19"/>
          <p:cNvSpPr>
            <a:spLocks noGrp="1"/>
          </p:cNvSpPr>
          <p:nvPr>
            <p:ph sz="quarter" idx="14"/>
          </p:nvPr>
        </p:nvSpPr>
        <p:spPr>
          <a:xfrm>
            <a:off x="6038851" y="1676399"/>
            <a:ext cx="5812367" cy="767217"/>
          </a:xfrm>
          <a:prstGeom prst="rect">
            <a:avLst/>
          </a:prstGeom>
        </p:spPr>
        <p:txBody>
          <a:bodyPr>
            <a:noAutofit/>
          </a:bodyPr>
          <a:lstStyle>
            <a:lvl1pPr marL="0" indent="0">
              <a:buNone/>
              <a:defRPr sz="2133">
                <a:latin typeface="Poppins" panose="00000500000000000000" pitchFamily="2" charset="0"/>
                <a:cs typeface="Poppins" panose="00000500000000000000" pitchFamily="2" charset="0"/>
              </a:defRPr>
            </a:lvl1pPr>
            <a:lvl2pPr marL="457189" indent="0">
              <a:buNone/>
              <a:defRPr sz="2133">
                <a:latin typeface="Poppins" panose="00000500000000000000" pitchFamily="2" charset="0"/>
                <a:cs typeface="Poppins" panose="00000500000000000000" pitchFamily="2" charset="0"/>
              </a:defRPr>
            </a:lvl2pPr>
            <a:lvl3pPr marL="914377" indent="0">
              <a:buNone/>
              <a:defRPr sz="2133">
                <a:latin typeface="Poppins" panose="00000500000000000000" pitchFamily="2" charset="0"/>
                <a:cs typeface="Poppins" panose="00000500000000000000" pitchFamily="2" charset="0"/>
              </a:defRPr>
            </a:lvl3pPr>
            <a:lvl4pPr marL="1371566" indent="0">
              <a:buNone/>
              <a:defRPr sz="2133">
                <a:latin typeface="Poppins" panose="00000500000000000000" pitchFamily="2" charset="0"/>
                <a:cs typeface="Poppins" panose="00000500000000000000" pitchFamily="2" charset="0"/>
              </a:defRPr>
            </a:lvl4pPr>
            <a:lvl5pPr marL="1828754" indent="0">
              <a:buFont typeface="Arial" panose="020B0604020202020204" pitchFamily="34" charset="0"/>
              <a:buNone/>
              <a:defRPr sz="2133">
                <a:latin typeface="Poppins" panose="00000500000000000000" pitchFamily="2" charset="0"/>
                <a:cs typeface="Poppins" panose="00000500000000000000" pitchFamily="2" charset="0"/>
              </a:defRPr>
            </a:lvl5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1328" y="6476472"/>
            <a:ext cx="1399056" cy="266387"/>
          </a:xfrm>
          <a:prstGeom prst="rect">
            <a:avLst/>
          </a:prstGeom>
        </p:spPr>
      </p:pic>
    </p:spTree>
    <p:extLst>
      <p:ext uri="{BB962C8B-B14F-4D97-AF65-F5344CB8AC3E}">
        <p14:creationId xmlns:p14="http://schemas.microsoft.com/office/powerpoint/2010/main" val="16614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22/09/2025</a:t>
            </a:fld>
            <a:endParaRPr lang="en-GB"/>
          </a:p>
        </p:txBody>
      </p:sp>
      <p:sp>
        <p:nvSpPr>
          <p:cNvPr id="5" name="Footer Placeholder 4"/>
          <p:cNvSpPr>
            <a:spLocks noGrp="1"/>
          </p:cNvSpPr>
          <p:nvPr>
            <p:ph type="ftr" sz="quarter" idx="11"/>
          </p:nvPr>
        </p:nvSpPr>
        <p:spPr/>
        <p:txBody>
          <a:bodyPr/>
          <a:lstStyle/>
          <a:p>
            <a:r>
              <a:rPr lang="en-GB"/>
              <a:t>© Factorytalk Co Ltd 2021</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5934639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t>© All rights reserved 2024</a:t>
            </a:r>
          </a:p>
        </p:txBody>
      </p:sp>
      <p:sp>
        <p:nvSpPr>
          <p:cNvPr id="4" name="Slide Number Placeholder 3"/>
          <p:cNvSpPr>
            <a:spLocks noGrp="1"/>
          </p:cNvSpPr>
          <p:nvPr>
            <p:ph type="sldNum" sz="quarter" idx="11"/>
          </p:nvPr>
        </p:nvSpPr>
        <p:spPr/>
        <p:txBody>
          <a:bodyPr/>
          <a:lstStyle>
            <a:lvl1pPr>
              <a:defRPr/>
            </a:lvl1pPr>
          </a:lstStyle>
          <a:p>
            <a:fld id="{639C52FD-050B-403F-B7A3-23515795DD5F}" type="slidenum">
              <a:rPr lang="en-GB"/>
              <a:pPr/>
              <a:t>‹#›</a:t>
            </a:fld>
            <a:endParaRPr lang="en-GB"/>
          </a:p>
        </p:txBody>
      </p:sp>
      <p:sp>
        <p:nvSpPr>
          <p:cNvPr id="5" name="Date Placeholder 4"/>
          <p:cNvSpPr>
            <a:spLocks noGrp="1"/>
          </p:cNvSpPr>
          <p:nvPr>
            <p:ph type="dt" sz="half" idx="12"/>
          </p:nvPr>
        </p:nvSpPr>
        <p:spPr/>
        <p:txBody>
          <a:bodyPr/>
          <a:lstStyle>
            <a:lvl1pPr>
              <a:defRPr/>
            </a:lvl1pPr>
          </a:lstStyle>
          <a:p>
            <a:fld id="{7D4F7E32-008A-6D4F-A91D-D678ADC640B9}" type="datetime1">
              <a:rPr lang="en-GB" smtClean="0"/>
              <a:t>22/09/2025</a:t>
            </a:fld>
            <a:endParaRPr lang="en-GB"/>
          </a:p>
        </p:txBody>
      </p:sp>
    </p:spTree>
    <p:extLst>
      <p:ext uri="{BB962C8B-B14F-4D97-AF65-F5344CB8AC3E}">
        <p14:creationId xmlns:p14="http://schemas.microsoft.com/office/powerpoint/2010/main" val="410969281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t>© All rights reserved 2024</a:t>
            </a:r>
          </a:p>
        </p:txBody>
      </p:sp>
      <p:sp>
        <p:nvSpPr>
          <p:cNvPr id="3" name="Slide Number Placeholder 2"/>
          <p:cNvSpPr>
            <a:spLocks noGrp="1"/>
          </p:cNvSpPr>
          <p:nvPr>
            <p:ph type="sldNum" sz="quarter" idx="11"/>
          </p:nvPr>
        </p:nvSpPr>
        <p:spPr/>
        <p:txBody>
          <a:bodyPr/>
          <a:lstStyle>
            <a:lvl1pPr>
              <a:defRPr/>
            </a:lvl1pPr>
          </a:lstStyle>
          <a:p>
            <a:fld id="{5FECD536-AB51-4845-8FF6-D27FEB8D4EDF}" type="slidenum">
              <a:rPr lang="en-GB"/>
              <a:pPr/>
              <a:t>‹#›</a:t>
            </a:fld>
            <a:endParaRPr lang="en-GB"/>
          </a:p>
        </p:txBody>
      </p:sp>
      <p:sp>
        <p:nvSpPr>
          <p:cNvPr id="4" name="Date Placeholder 3"/>
          <p:cNvSpPr>
            <a:spLocks noGrp="1"/>
          </p:cNvSpPr>
          <p:nvPr>
            <p:ph type="dt" sz="half" idx="12"/>
          </p:nvPr>
        </p:nvSpPr>
        <p:spPr/>
        <p:txBody>
          <a:bodyPr/>
          <a:lstStyle>
            <a:lvl1pPr>
              <a:defRPr/>
            </a:lvl1pPr>
          </a:lstStyle>
          <a:p>
            <a:fld id="{2C2FC43D-47FE-574A-A4D7-EA347CD74A30}" type="datetime1">
              <a:rPr lang="en-GB" smtClean="0"/>
              <a:t>22/09/2025</a:t>
            </a:fld>
            <a:endParaRPr lang="en-GB"/>
          </a:p>
        </p:txBody>
      </p:sp>
    </p:spTree>
    <p:extLst>
      <p:ext uri="{BB962C8B-B14F-4D97-AF65-F5344CB8AC3E}">
        <p14:creationId xmlns:p14="http://schemas.microsoft.com/office/powerpoint/2010/main" val="1940307463"/>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55573" y="168275"/>
            <a:ext cx="8160544" cy="884238"/>
          </a:xfrm>
        </p:spPr>
        <p:txBody>
          <a:bodyPr/>
          <a:lstStyle>
            <a:lvl1pPr>
              <a:defRPr>
                <a:latin typeface="+mj-lt"/>
              </a:defRPr>
            </a:lvl1pPr>
          </a:lstStyle>
          <a:p>
            <a:r>
              <a:rPr lang="en-US"/>
              <a:t>Click to edit Master title style</a:t>
            </a:r>
            <a:endParaRPr lang="en-GB"/>
          </a:p>
        </p:txBody>
      </p:sp>
      <p:sp>
        <p:nvSpPr>
          <p:cNvPr id="3" name="Table Placeholder 2"/>
          <p:cNvSpPr>
            <a:spLocks noGrp="1"/>
          </p:cNvSpPr>
          <p:nvPr>
            <p:ph type="tbl" idx="1"/>
          </p:nvPr>
        </p:nvSpPr>
        <p:spPr>
          <a:xfrm>
            <a:off x="609600" y="1054100"/>
            <a:ext cx="10972800" cy="4535488"/>
          </a:xfrm>
        </p:spPr>
        <p:txBody>
          <a:bodyPr>
            <a:normAutofit/>
          </a:bodyPr>
          <a:lstStyle/>
          <a:p>
            <a:r>
              <a:rPr lang="en-US"/>
              <a:t>Click icon to add table</a:t>
            </a:r>
            <a:endParaRPr lang="en-GB"/>
          </a:p>
        </p:txBody>
      </p:sp>
      <p:sp>
        <p:nvSpPr>
          <p:cNvPr id="4" name="Footer Placeholder 3"/>
          <p:cNvSpPr>
            <a:spLocks noGrp="1"/>
          </p:cNvSpPr>
          <p:nvPr>
            <p:ph type="ftr" sz="quarter" idx="10"/>
          </p:nvPr>
        </p:nvSpPr>
        <p:spPr>
          <a:xfrm>
            <a:off x="4165600" y="6248400"/>
            <a:ext cx="3860800" cy="457200"/>
          </a:xfrm>
        </p:spPr>
        <p:txBody>
          <a:bodyPr/>
          <a:lstStyle>
            <a:lvl1pPr>
              <a:defRPr/>
            </a:lvl1pPr>
          </a:lstStyle>
          <a:p>
            <a:r>
              <a:rPr lang="en-GB"/>
              <a:t>© All rights reserved 2024</a:t>
            </a:r>
          </a:p>
        </p:txBody>
      </p:sp>
      <p:sp>
        <p:nvSpPr>
          <p:cNvPr id="5" name="Slide Number Placeholder 4"/>
          <p:cNvSpPr>
            <a:spLocks noGrp="1"/>
          </p:cNvSpPr>
          <p:nvPr>
            <p:ph type="sldNum" sz="quarter" idx="11"/>
          </p:nvPr>
        </p:nvSpPr>
        <p:spPr>
          <a:xfrm>
            <a:off x="8737600" y="6248400"/>
            <a:ext cx="2844800" cy="457200"/>
          </a:xfrm>
        </p:spPr>
        <p:txBody>
          <a:bodyPr/>
          <a:lstStyle>
            <a:lvl1pPr>
              <a:defRPr/>
            </a:lvl1pPr>
          </a:lstStyle>
          <a:p>
            <a:fld id="{2830A42A-E2E5-49A1-AAA0-BE9EB761DB8E}" type="slidenum">
              <a:rPr lang="en-GB"/>
              <a:pPr/>
              <a:t>‹#›</a:t>
            </a:fld>
            <a:endParaRPr lang="en-GB"/>
          </a:p>
        </p:txBody>
      </p:sp>
      <p:sp>
        <p:nvSpPr>
          <p:cNvPr id="6" name="Date Placeholder 5"/>
          <p:cNvSpPr>
            <a:spLocks noGrp="1"/>
          </p:cNvSpPr>
          <p:nvPr>
            <p:ph type="dt" sz="half" idx="12"/>
          </p:nvPr>
        </p:nvSpPr>
        <p:spPr>
          <a:xfrm>
            <a:off x="609600" y="6245225"/>
            <a:ext cx="2844800" cy="476250"/>
          </a:xfrm>
        </p:spPr>
        <p:txBody>
          <a:bodyPr/>
          <a:lstStyle>
            <a:lvl1pPr>
              <a:defRPr/>
            </a:lvl1pPr>
          </a:lstStyle>
          <a:p>
            <a:fld id="{7C9FCA40-3E7C-1C49-BDB7-7F9CAFFB8885}" type="datetime1">
              <a:rPr lang="en-GB" smtClean="0"/>
              <a:t>22/09/2025</a:t>
            </a:fld>
            <a:endParaRPr lang="en-GB"/>
          </a:p>
        </p:txBody>
      </p:sp>
    </p:spTree>
    <p:extLst>
      <p:ext uri="{BB962C8B-B14F-4D97-AF65-F5344CB8AC3E}">
        <p14:creationId xmlns:p14="http://schemas.microsoft.com/office/powerpoint/2010/main" val="247099841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1999384" y="0"/>
            <a:ext cx="192616" cy="6858000"/>
          </a:xfrm>
          <a:prstGeom prst="rect">
            <a:avLst/>
          </a:prstGeom>
          <a:solidFill>
            <a:srgbClr val="0906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endParaRPr lang="en-US" altLang="en-US" sz="1200"/>
          </a:p>
        </p:txBody>
      </p:sp>
      <p:sp>
        <p:nvSpPr>
          <p:cNvPr id="5" name="Rectangle 6"/>
          <p:cNvSpPr>
            <a:spLocks noChangeArrowheads="1"/>
          </p:cNvSpPr>
          <p:nvPr userDrawn="1"/>
        </p:nvSpPr>
        <p:spPr bwMode="auto">
          <a:xfrm>
            <a:off x="11999384" y="341315"/>
            <a:ext cx="192616" cy="649287"/>
          </a:xfrm>
          <a:prstGeom prst="rect">
            <a:avLst/>
          </a:prstGeom>
          <a:solidFill>
            <a:srgbClr val="FB92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endParaRPr lang="en-US" altLang="en-US" sz="1200"/>
          </a:p>
        </p:txBody>
      </p:sp>
      <p:sp>
        <p:nvSpPr>
          <p:cNvPr id="7" name="Line 5"/>
          <p:cNvSpPr>
            <a:spLocks noChangeShapeType="1"/>
          </p:cNvSpPr>
          <p:nvPr userDrawn="1"/>
        </p:nvSpPr>
        <p:spPr bwMode="auto">
          <a:xfrm>
            <a:off x="1775884" y="3119439"/>
            <a:ext cx="8447616" cy="0"/>
          </a:xfrm>
          <a:prstGeom prst="line">
            <a:avLst/>
          </a:prstGeom>
          <a:noFill/>
          <a:ln w="25400">
            <a:solidFill>
              <a:srgbClr val="FB920A"/>
            </a:solidFill>
            <a:round/>
            <a:headEnd/>
            <a:tailEnd/>
          </a:ln>
          <a:extLst>
            <a:ext uri="{909E8E84-426E-40DD-AFC4-6F175D3DCCD1}">
              <a14:hiddenFill xmlns:a14="http://schemas.microsoft.com/office/drawing/2010/main">
                <a:noFill/>
              </a14:hiddenFill>
            </a:ext>
          </a:extLst>
        </p:spPr>
        <p:txBody>
          <a:bodyPr/>
          <a:lstStyle/>
          <a:p>
            <a:endParaRPr lang="en-US" sz="1200"/>
          </a:p>
        </p:txBody>
      </p:sp>
      <p:sp>
        <p:nvSpPr>
          <p:cNvPr id="8" name="Rectangle 12"/>
          <p:cNvSpPr>
            <a:spLocks noChangeArrowheads="1"/>
          </p:cNvSpPr>
          <p:nvPr/>
        </p:nvSpPr>
        <p:spPr bwMode="auto">
          <a:xfrm>
            <a:off x="3888319" y="6453190"/>
            <a:ext cx="441536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pPr>
              <a:lnSpc>
                <a:spcPct val="104000"/>
              </a:lnSpc>
            </a:pPr>
            <a:r>
              <a:rPr lang="en-US" altLang="en-US" sz="900"/>
              <a:t>©2022 </a:t>
            </a:r>
            <a:r>
              <a:rPr lang="en-US" altLang="en-US" sz="900" err="1"/>
              <a:t>Factorytalk</a:t>
            </a:r>
            <a:r>
              <a:rPr lang="en-US" altLang="en-US" sz="900"/>
              <a:t> Co., Ltd.  •  Proprietary and Confidential</a:t>
            </a:r>
          </a:p>
        </p:txBody>
      </p:sp>
      <p:sp>
        <p:nvSpPr>
          <p:cNvPr id="293890" name="Rectangle 2"/>
          <p:cNvSpPr>
            <a:spLocks noGrp="1" noChangeArrowheads="1"/>
          </p:cNvSpPr>
          <p:nvPr>
            <p:ph type="ctrTitle"/>
          </p:nvPr>
        </p:nvSpPr>
        <p:spPr>
          <a:xfrm>
            <a:off x="914400" y="1773241"/>
            <a:ext cx="10363200" cy="1470025"/>
          </a:xfrm>
        </p:spPr>
        <p:txBody>
          <a:bodyPr/>
          <a:lstStyle>
            <a:lvl1pPr>
              <a:defRPr/>
            </a:lvl1pPr>
          </a:lstStyle>
          <a:p>
            <a:pPr lvl="0"/>
            <a:r>
              <a:rPr lang="th-TH" noProof="0"/>
              <a:t>Click to edit Master title style</a:t>
            </a:r>
          </a:p>
        </p:txBody>
      </p:sp>
      <p:sp>
        <p:nvSpPr>
          <p:cNvPr id="293891" name="Rectangle 3"/>
          <p:cNvSpPr>
            <a:spLocks noGrp="1" noChangeArrowheads="1"/>
          </p:cNvSpPr>
          <p:nvPr>
            <p:ph type="subTitle" idx="1"/>
          </p:nvPr>
        </p:nvSpPr>
        <p:spPr>
          <a:xfrm>
            <a:off x="1828800" y="3260726"/>
            <a:ext cx="8534400" cy="1392239"/>
          </a:xfrm>
        </p:spPr>
        <p:txBody>
          <a:bodyPr/>
          <a:lstStyle>
            <a:lvl1pPr marL="0" indent="0" algn="r">
              <a:defRPr sz="1800" b="0"/>
            </a:lvl1pPr>
          </a:lstStyle>
          <a:p>
            <a:pPr lvl="0"/>
            <a:r>
              <a:rPr lang="th-TH" noProof="0"/>
              <a:t>Click to edit Master subtitle style</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579" b="39486"/>
          <a:stretch/>
        </p:blipFill>
        <p:spPr>
          <a:xfrm>
            <a:off x="187779" y="6192169"/>
            <a:ext cx="2236108" cy="535203"/>
          </a:xfrm>
          <a:prstGeom prst="rect">
            <a:avLst/>
          </a:prstGeom>
        </p:spPr>
      </p:pic>
    </p:spTree>
    <p:extLst>
      <p:ext uri="{BB962C8B-B14F-4D97-AF65-F5344CB8AC3E}">
        <p14:creationId xmlns:p14="http://schemas.microsoft.com/office/powerpoint/2010/main" val="371266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3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r>
              <a:rPr lang="en-GB"/>
              <a:t>© All rights reserved 2024</a:t>
            </a:r>
          </a:p>
        </p:txBody>
      </p:sp>
      <p:sp>
        <p:nvSpPr>
          <p:cNvPr id="70659" name="Rectangle 3"/>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fld id="{ED763D3A-D658-4E93-8C64-23B4B102E0A5}" type="slidenum">
              <a:rPr lang="en-GB"/>
              <a:pPr/>
              <a:t>‹#›</a:t>
            </a:fld>
            <a:endParaRPr lang="en-GB"/>
          </a:p>
        </p:txBody>
      </p:sp>
      <p:sp>
        <p:nvSpPr>
          <p:cNvPr id="70670" name="Rectangle 14"/>
          <p:cNvSpPr>
            <a:spLocks noGrp="1" noChangeArrowheads="1"/>
          </p:cNvSpPr>
          <p:nvPr>
            <p:ph type="title"/>
          </p:nvPr>
        </p:nvSpPr>
        <p:spPr bwMode="auto">
          <a:xfrm>
            <a:off x="2207568" y="179174"/>
            <a:ext cx="9374831" cy="88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70671" name="Rectangle 15"/>
          <p:cNvSpPr>
            <a:spLocks noGrp="1" noChangeArrowheads="1"/>
          </p:cNvSpPr>
          <p:nvPr>
            <p:ph type="body" idx="1"/>
          </p:nvPr>
        </p:nvSpPr>
        <p:spPr bwMode="auto">
          <a:xfrm>
            <a:off x="609600" y="1054100"/>
            <a:ext cx="10972800" cy="4535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672" name="Rectangle 1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62416254-334B-9841-94EA-72418680C377}" type="datetime1">
              <a:rPr lang="en-GB" smtClean="0"/>
              <a:t>22/09/2025</a:t>
            </a:fld>
            <a:endParaRPr lang="en-GB"/>
          </a:p>
        </p:txBody>
      </p:sp>
      <p:pic>
        <p:nvPicPr>
          <p:cNvPr id="2050" name="Picture 2" descr="IChemE">
            <a:extLst>
              <a:ext uri="{FF2B5EF4-FFF2-40B4-BE49-F238E27FC236}">
                <a16:creationId xmlns:a16="http://schemas.microsoft.com/office/drawing/2014/main" id="{A3635CDE-D11D-528C-99A4-78604C6A43CD}"/>
              </a:ext>
            </a:extLst>
          </p:cNvPr>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335360" y="356288"/>
            <a:ext cx="1753518" cy="476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81B913-EE0D-57CB-E6D6-6603D41A7490}"/>
              </a:ext>
            </a:extLst>
          </p:cNvPr>
          <p:cNvSpPr txBox="1"/>
          <p:nvPr userDrawn="1">
            <p:extLst>
              <p:ext uri="{1162E1C5-73C7-4A58-AE30-91384D911F3F}">
                <p184:classification xmlns:p184="http://schemas.microsoft.com/office/powerpoint/2018/4/main" val="hdr"/>
              </p:ext>
            </p:extLst>
          </p:nvPr>
        </p:nvSpPr>
        <p:spPr>
          <a:xfrm>
            <a:off x="4999038" y="63500"/>
            <a:ext cx="222250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MTC – Private – Commercial in Confidence</a:t>
            </a:r>
          </a:p>
        </p:txBody>
      </p:sp>
    </p:spTree>
    <p:extLst>
      <p:ext uri="{BB962C8B-B14F-4D97-AF65-F5344CB8AC3E}">
        <p14:creationId xmlns:p14="http://schemas.microsoft.com/office/powerpoint/2010/main" val="1092532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random/>
  </p:transition>
  <p:hf hdr="0"/>
  <p:txStyles>
    <p:titleStyle>
      <a:lvl1pPr algn="ctr" rtl="0" eaLnBrk="1" fontAlgn="base" hangingPunct="1">
        <a:spcBef>
          <a:spcPct val="0"/>
        </a:spcBef>
        <a:spcAft>
          <a:spcPct val="0"/>
        </a:spcAft>
        <a:defRPr sz="3600">
          <a:solidFill>
            <a:srgbClr val="FF0000"/>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cs typeface="Arial" charset="0"/>
        </a:defRPr>
      </a:lvl2pPr>
      <a:lvl3pPr algn="l" rtl="0" eaLnBrk="1" fontAlgn="base" hangingPunct="1">
        <a:spcBef>
          <a:spcPct val="0"/>
        </a:spcBef>
        <a:spcAft>
          <a:spcPct val="0"/>
        </a:spcAft>
        <a:defRPr sz="4400">
          <a:solidFill>
            <a:schemeClr val="tx1"/>
          </a:solidFill>
          <a:latin typeface="Arial" charset="0"/>
          <a:cs typeface="Arial" charset="0"/>
        </a:defRPr>
      </a:lvl3pPr>
      <a:lvl4pPr algn="l" rtl="0" eaLnBrk="1" fontAlgn="base" hangingPunct="1">
        <a:spcBef>
          <a:spcPct val="0"/>
        </a:spcBef>
        <a:spcAft>
          <a:spcPct val="0"/>
        </a:spcAft>
        <a:defRPr sz="4400">
          <a:solidFill>
            <a:schemeClr val="tx1"/>
          </a:solidFill>
          <a:latin typeface="Arial" charset="0"/>
          <a:cs typeface="Arial" charset="0"/>
        </a:defRPr>
      </a:lvl4pPr>
      <a:lvl5pPr algn="l" rtl="0" eaLnBrk="1" fontAlgn="base" hangingPunct="1">
        <a:spcBef>
          <a:spcPct val="0"/>
        </a:spcBef>
        <a:spcAft>
          <a:spcPct val="0"/>
        </a:spcAft>
        <a:defRPr sz="4400">
          <a:solidFill>
            <a:schemeClr val="tx1"/>
          </a:solidFill>
          <a:latin typeface="Arial"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7" cstate="print">
            <a:extLst>
              <a:ext uri="{28A0092B-C50C-407E-A947-70E740481C1C}">
                <a14:useLocalDpi xmlns:a14="http://schemas.microsoft.com/office/drawing/2010/main" val="0"/>
              </a:ext>
            </a:extLst>
          </a:blip>
          <a:srcRect t="36579" b="39486"/>
          <a:stretch/>
        </p:blipFill>
        <p:spPr>
          <a:xfrm>
            <a:off x="187779" y="6192169"/>
            <a:ext cx="2236108" cy="535203"/>
          </a:xfrm>
          <a:prstGeom prst="rect">
            <a:avLst/>
          </a:prstGeom>
        </p:spPr>
      </p:pic>
      <p:sp>
        <p:nvSpPr>
          <p:cNvPr id="1026" name="Rectangle 2"/>
          <p:cNvSpPr>
            <a:spLocks noGrp="1" noChangeArrowheads="1"/>
          </p:cNvSpPr>
          <p:nvPr>
            <p:ph type="title"/>
          </p:nvPr>
        </p:nvSpPr>
        <p:spPr bwMode="auto">
          <a:xfrm>
            <a:off x="609600" y="333375"/>
            <a:ext cx="1097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h-TH" altLang="en-US"/>
              <a:t>Click to edit Master title style</a:t>
            </a:r>
          </a:p>
        </p:txBody>
      </p:sp>
      <p:sp>
        <p:nvSpPr>
          <p:cNvPr id="1027" name="Rectangle 3"/>
          <p:cNvSpPr>
            <a:spLocks noGrp="1" noChangeArrowheads="1"/>
          </p:cNvSpPr>
          <p:nvPr>
            <p:ph type="body" idx="1"/>
          </p:nvPr>
        </p:nvSpPr>
        <p:spPr bwMode="auto">
          <a:xfrm>
            <a:off x="609600" y="1412875"/>
            <a:ext cx="10972800"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a:t>
            </a:r>
          </a:p>
        </p:txBody>
      </p:sp>
      <p:sp>
        <p:nvSpPr>
          <p:cNvPr id="1028" name="Rectangle 7"/>
          <p:cNvSpPr>
            <a:spLocks noChangeArrowheads="1"/>
          </p:cNvSpPr>
          <p:nvPr userDrawn="1"/>
        </p:nvSpPr>
        <p:spPr bwMode="auto">
          <a:xfrm>
            <a:off x="11999384" y="0"/>
            <a:ext cx="192616" cy="6858000"/>
          </a:xfrm>
          <a:prstGeom prst="rect">
            <a:avLst/>
          </a:prstGeom>
          <a:solidFill>
            <a:srgbClr val="09065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endParaRPr lang="en-US" altLang="en-US" sz="1200"/>
          </a:p>
        </p:txBody>
      </p:sp>
      <p:sp>
        <p:nvSpPr>
          <p:cNvPr id="1029" name="Rectangle 8"/>
          <p:cNvSpPr>
            <a:spLocks noChangeArrowheads="1"/>
          </p:cNvSpPr>
          <p:nvPr userDrawn="1"/>
        </p:nvSpPr>
        <p:spPr bwMode="auto">
          <a:xfrm>
            <a:off x="11999384" y="341315"/>
            <a:ext cx="192616" cy="649287"/>
          </a:xfrm>
          <a:prstGeom prst="rect">
            <a:avLst/>
          </a:prstGeom>
          <a:solidFill>
            <a:srgbClr val="FB92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endParaRPr lang="en-US" altLang="en-US" sz="1200"/>
          </a:p>
        </p:txBody>
      </p:sp>
      <p:sp>
        <p:nvSpPr>
          <p:cNvPr id="1031" name="Text Box 13"/>
          <p:cNvSpPr txBox="1">
            <a:spLocks noChangeArrowheads="1"/>
          </p:cNvSpPr>
          <p:nvPr userDrawn="1"/>
        </p:nvSpPr>
        <p:spPr bwMode="auto">
          <a:xfrm>
            <a:off x="8879419" y="6475413"/>
            <a:ext cx="269874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pPr algn="r" eaLnBrk="1" hangingPunct="1">
              <a:lnSpc>
                <a:spcPct val="100000"/>
              </a:lnSpc>
            </a:pPr>
            <a:r>
              <a:rPr lang="en-US" altLang="en-US" sz="900"/>
              <a:t>( </a:t>
            </a:r>
            <a:fld id="{CC68E890-60CF-4565-BFD6-4D574D5BD23C}" type="slidenum">
              <a:rPr lang="en-US" altLang="en-US" sz="900"/>
              <a:pPr algn="r" eaLnBrk="1" hangingPunct="1">
                <a:lnSpc>
                  <a:spcPct val="100000"/>
                </a:lnSpc>
              </a:pPr>
              <a:t>‹#›</a:t>
            </a:fld>
            <a:r>
              <a:rPr lang="en-US" altLang="en-US" sz="900"/>
              <a:t> )</a:t>
            </a:r>
          </a:p>
        </p:txBody>
      </p:sp>
      <p:sp>
        <p:nvSpPr>
          <p:cNvPr id="1032" name="Rectangle 12"/>
          <p:cNvSpPr>
            <a:spLocks noChangeArrowheads="1"/>
          </p:cNvSpPr>
          <p:nvPr userDrawn="1"/>
        </p:nvSpPr>
        <p:spPr bwMode="auto">
          <a:xfrm>
            <a:off x="3888319" y="6453190"/>
            <a:ext cx="441536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lnSpc>
                <a:spcPct val="90000"/>
              </a:lnSpc>
              <a:defRPr sz="1200">
                <a:solidFill>
                  <a:srgbClr val="090650"/>
                </a:solidFill>
                <a:latin typeface="Arial" charset="0"/>
                <a:cs typeface="Angsana New" pitchFamily="18" charset="-34"/>
              </a:defRPr>
            </a:lvl1pPr>
            <a:lvl2pPr marL="742950" indent="-285750" algn="ctr" eaLnBrk="0" hangingPunct="0">
              <a:lnSpc>
                <a:spcPct val="90000"/>
              </a:lnSpc>
              <a:defRPr sz="1200">
                <a:solidFill>
                  <a:srgbClr val="090650"/>
                </a:solidFill>
                <a:latin typeface="Arial" charset="0"/>
                <a:cs typeface="Angsana New" pitchFamily="18" charset="-34"/>
              </a:defRPr>
            </a:lvl2pPr>
            <a:lvl3pPr marL="1143000" indent="-228600" algn="ctr" eaLnBrk="0" hangingPunct="0">
              <a:lnSpc>
                <a:spcPct val="90000"/>
              </a:lnSpc>
              <a:defRPr sz="1200">
                <a:solidFill>
                  <a:srgbClr val="090650"/>
                </a:solidFill>
                <a:latin typeface="Arial" charset="0"/>
                <a:cs typeface="Angsana New" pitchFamily="18" charset="-34"/>
              </a:defRPr>
            </a:lvl3pPr>
            <a:lvl4pPr marL="1600200" indent="-228600" algn="ctr" eaLnBrk="0" hangingPunct="0">
              <a:lnSpc>
                <a:spcPct val="90000"/>
              </a:lnSpc>
              <a:defRPr sz="1200">
                <a:solidFill>
                  <a:srgbClr val="090650"/>
                </a:solidFill>
                <a:latin typeface="Arial" charset="0"/>
                <a:cs typeface="Angsana New" pitchFamily="18" charset="-34"/>
              </a:defRPr>
            </a:lvl4pPr>
            <a:lvl5pPr marL="2057400" indent="-228600" algn="ctr" eaLnBrk="0" hangingPunct="0">
              <a:lnSpc>
                <a:spcPct val="90000"/>
              </a:lnSpc>
              <a:defRPr sz="1200">
                <a:solidFill>
                  <a:srgbClr val="090650"/>
                </a:solidFill>
                <a:latin typeface="Arial" charset="0"/>
                <a:cs typeface="Angsana New" pitchFamily="18" charset="-34"/>
              </a:defRPr>
            </a:lvl5pPr>
            <a:lvl6pPr marL="25146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6pPr>
            <a:lvl7pPr marL="29718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7pPr>
            <a:lvl8pPr marL="34290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8pPr>
            <a:lvl9pPr marL="3886200" indent="-228600" algn="ctr" eaLnBrk="0" fontAlgn="base" hangingPunct="0">
              <a:lnSpc>
                <a:spcPct val="90000"/>
              </a:lnSpc>
              <a:spcBef>
                <a:spcPct val="0"/>
              </a:spcBef>
              <a:spcAft>
                <a:spcPct val="0"/>
              </a:spcAft>
              <a:defRPr sz="1200">
                <a:solidFill>
                  <a:srgbClr val="090650"/>
                </a:solidFill>
                <a:latin typeface="Arial" charset="0"/>
                <a:cs typeface="Angsana New" pitchFamily="18" charset="-34"/>
              </a:defRPr>
            </a:lvl9pPr>
          </a:lstStyle>
          <a:p>
            <a:pPr>
              <a:lnSpc>
                <a:spcPct val="104000"/>
              </a:lnSpc>
            </a:pPr>
            <a:r>
              <a:rPr lang="en-US" altLang="en-US" sz="900"/>
              <a:t>©2021</a:t>
            </a:r>
            <a:r>
              <a:rPr lang="en-US" altLang="en-US" sz="900" baseline="0"/>
              <a:t> </a:t>
            </a:r>
            <a:r>
              <a:rPr lang="en-US" altLang="en-US" sz="900"/>
              <a:t>Factorytalk Co., Ltd.  •  Proprietary and Confidential</a:t>
            </a:r>
          </a:p>
        </p:txBody>
      </p:sp>
      <p:sp>
        <p:nvSpPr>
          <p:cNvPr id="3" name="TextBox 2">
            <a:extLst>
              <a:ext uri="{FF2B5EF4-FFF2-40B4-BE49-F238E27FC236}">
                <a16:creationId xmlns:a16="http://schemas.microsoft.com/office/drawing/2014/main" id="{6AFD5863-BD64-3BC3-18C8-842D7CD4D686}"/>
              </a:ext>
            </a:extLst>
          </p:cNvPr>
          <p:cNvSpPr txBox="1"/>
          <p:nvPr>
            <p:extLst>
              <p:ext uri="{1162E1C5-73C7-4A58-AE30-91384D911F3F}">
                <p184:classification xmlns:p184="http://schemas.microsoft.com/office/powerpoint/2018/4/main" val="hdr"/>
              </p:ext>
            </p:extLst>
          </p:nvPr>
        </p:nvSpPr>
        <p:spPr>
          <a:xfrm>
            <a:off x="4999038" y="63500"/>
            <a:ext cx="222250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MTC – Private – Commercial in Confidence</a:t>
            </a:r>
          </a:p>
        </p:txBody>
      </p:sp>
    </p:spTree>
    <p:extLst>
      <p:ext uri="{BB962C8B-B14F-4D97-AF65-F5344CB8AC3E}">
        <p14:creationId xmlns:p14="http://schemas.microsoft.com/office/powerpoint/2010/main" val="28459722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Lst>
  <p:hf sldNum="0" hdr="0" ftr="0"/>
  <p:txStyles>
    <p:titleStyle>
      <a:lvl1pPr algn="ctr" rtl="0" eaLnBrk="0" fontAlgn="base" hangingPunct="0">
        <a:spcBef>
          <a:spcPct val="0"/>
        </a:spcBef>
        <a:spcAft>
          <a:spcPct val="0"/>
        </a:spcAft>
        <a:defRPr sz="3600" b="1">
          <a:solidFill>
            <a:srgbClr val="090650"/>
          </a:solidFill>
          <a:latin typeface="+mj-lt"/>
          <a:ea typeface="+mj-ea"/>
          <a:cs typeface="+mj-cs"/>
        </a:defRPr>
      </a:lvl1pPr>
      <a:lvl2pPr algn="ctr" rtl="0" eaLnBrk="0" fontAlgn="base" hangingPunct="0">
        <a:spcBef>
          <a:spcPct val="0"/>
        </a:spcBef>
        <a:spcAft>
          <a:spcPct val="0"/>
        </a:spcAft>
        <a:defRPr sz="3600" b="1">
          <a:solidFill>
            <a:srgbClr val="090650"/>
          </a:solidFill>
          <a:latin typeface="Arial" pitchFamily="34" charset="0"/>
          <a:cs typeface="Angsana New" pitchFamily="18" charset="-34"/>
        </a:defRPr>
      </a:lvl2pPr>
      <a:lvl3pPr algn="ctr" rtl="0" eaLnBrk="0" fontAlgn="base" hangingPunct="0">
        <a:spcBef>
          <a:spcPct val="0"/>
        </a:spcBef>
        <a:spcAft>
          <a:spcPct val="0"/>
        </a:spcAft>
        <a:defRPr sz="3600" b="1">
          <a:solidFill>
            <a:srgbClr val="090650"/>
          </a:solidFill>
          <a:latin typeface="Arial" pitchFamily="34" charset="0"/>
          <a:cs typeface="Angsana New" pitchFamily="18" charset="-34"/>
        </a:defRPr>
      </a:lvl3pPr>
      <a:lvl4pPr algn="ctr" rtl="0" eaLnBrk="0" fontAlgn="base" hangingPunct="0">
        <a:spcBef>
          <a:spcPct val="0"/>
        </a:spcBef>
        <a:spcAft>
          <a:spcPct val="0"/>
        </a:spcAft>
        <a:defRPr sz="3600" b="1">
          <a:solidFill>
            <a:srgbClr val="090650"/>
          </a:solidFill>
          <a:latin typeface="Arial" pitchFamily="34" charset="0"/>
          <a:cs typeface="Angsana New" pitchFamily="18" charset="-34"/>
        </a:defRPr>
      </a:lvl4pPr>
      <a:lvl5pPr algn="ctr" rtl="0" eaLnBrk="0" fontAlgn="base" hangingPunct="0">
        <a:spcBef>
          <a:spcPct val="0"/>
        </a:spcBef>
        <a:spcAft>
          <a:spcPct val="0"/>
        </a:spcAft>
        <a:defRPr sz="3600" b="1">
          <a:solidFill>
            <a:srgbClr val="090650"/>
          </a:solidFill>
          <a:latin typeface="Arial" pitchFamily="34" charset="0"/>
          <a:cs typeface="Angsana New" pitchFamily="18" charset="-34"/>
        </a:defRPr>
      </a:lvl5pPr>
      <a:lvl6pPr marL="457189" algn="ctr" rtl="0" fontAlgn="base">
        <a:spcBef>
          <a:spcPct val="0"/>
        </a:spcBef>
        <a:spcAft>
          <a:spcPct val="0"/>
        </a:spcAft>
        <a:defRPr sz="3600" b="1">
          <a:solidFill>
            <a:srgbClr val="090650"/>
          </a:solidFill>
          <a:latin typeface="Arial" pitchFamily="34" charset="0"/>
          <a:cs typeface="Angsana New" pitchFamily="18" charset="-34"/>
        </a:defRPr>
      </a:lvl6pPr>
      <a:lvl7pPr marL="914377" algn="ctr" rtl="0" fontAlgn="base">
        <a:spcBef>
          <a:spcPct val="0"/>
        </a:spcBef>
        <a:spcAft>
          <a:spcPct val="0"/>
        </a:spcAft>
        <a:defRPr sz="3600" b="1">
          <a:solidFill>
            <a:srgbClr val="090650"/>
          </a:solidFill>
          <a:latin typeface="Arial" pitchFamily="34" charset="0"/>
          <a:cs typeface="Angsana New" pitchFamily="18" charset="-34"/>
        </a:defRPr>
      </a:lvl7pPr>
      <a:lvl8pPr marL="1371566" algn="ctr" rtl="0" fontAlgn="base">
        <a:spcBef>
          <a:spcPct val="0"/>
        </a:spcBef>
        <a:spcAft>
          <a:spcPct val="0"/>
        </a:spcAft>
        <a:defRPr sz="3600" b="1">
          <a:solidFill>
            <a:srgbClr val="090650"/>
          </a:solidFill>
          <a:latin typeface="Arial" pitchFamily="34" charset="0"/>
          <a:cs typeface="Angsana New" pitchFamily="18" charset="-34"/>
        </a:defRPr>
      </a:lvl8pPr>
      <a:lvl9pPr marL="1828754" algn="ctr" rtl="0" fontAlgn="base">
        <a:spcBef>
          <a:spcPct val="0"/>
        </a:spcBef>
        <a:spcAft>
          <a:spcPct val="0"/>
        </a:spcAft>
        <a:defRPr sz="3600" b="1">
          <a:solidFill>
            <a:srgbClr val="090650"/>
          </a:solidFill>
          <a:latin typeface="Arial" pitchFamily="34" charset="0"/>
          <a:cs typeface="Angsana New" pitchFamily="18" charset="-34"/>
        </a:defRPr>
      </a:lvl9pPr>
    </p:titleStyle>
    <p:bodyStyle>
      <a:lvl1pPr marL="342891" indent="-342891" algn="l" rtl="0" eaLnBrk="0" fontAlgn="base" hangingPunct="0">
        <a:spcBef>
          <a:spcPct val="20000"/>
        </a:spcBef>
        <a:spcAft>
          <a:spcPct val="0"/>
        </a:spcAft>
        <a:defRPr sz="2800" b="1">
          <a:solidFill>
            <a:srgbClr val="090650"/>
          </a:solidFill>
          <a:latin typeface="+mn-lt"/>
          <a:ea typeface="+mn-ea"/>
          <a:cs typeface="+mn-cs"/>
        </a:defRPr>
      </a:lvl1pPr>
      <a:lvl2pPr marL="742932" indent="-285744" algn="l" rtl="0" eaLnBrk="0" fontAlgn="base" hangingPunct="0">
        <a:spcBef>
          <a:spcPct val="20000"/>
        </a:spcBef>
        <a:spcAft>
          <a:spcPct val="0"/>
        </a:spcAft>
        <a:buChar char="–"/>
        <a:defRPr sz="2600">
          <a:solidFill>
            <a:srgbClr val="090650"/>
          </a:solidFill>
          <a:latin typeface="+mn-lt"/>
          <a:cs typeface="+mn-cs"/>
        </a:defRPr>
      </a:lvl2pPr>
      <a:lvl3pPr marL="1142971" indent="-228594" algn="l" rtl="0" eaLnBrk="0" fontAlgn="base" hangingPunct="0">
        <a:spcBef>
          <a:spcPct val="20000"/>
        </a:spcBef>
        <a:spcAft>
          <a:spcPct val="0"/>
        </a:spcAft>
        <a:buChar char="•"/>
        <a:defRPr sz="2400">
          <a:solidFill>
            <a:srgbClr val="090650"/>
          </a:solidFill>
          <a:latin typeface="+mn-lt"/>
          <a:cs typeface="+mn-cs"/>
        </a:defRPr>
      </a:lvl3pPr>
      <a:lvl4pPr marL="1600160" indent="-228594" algn="l" rtl="0" eaLnBrk="0" fontAlgn="base" hangingPunct="0">
        <a:spcBef>
          <a:spcPct val="20000"/>
        </a:spcBef>
        <a:spcAft>
          <a:spcPct val="0"/>
        </a:spcAft>
        <a:buChar char="–"/>
        <a:defRPr sz="2000">
          <a:solidFill>
            <a:srgbClr val="090650"/>
          </a:solidFill>
          <a:latin typeface="+mn-lt"/>
          <a:cs typeface="+mn-cs"/>
        </a:defRPr>
      </a:lvl4pPr>
      <a:lvl5pPr marL="2057349" indent="-228594" algn="l" rtl="0" eaLnBrk="0" fontAlgn="base" hangingPunct="0">
        <a:spcBef>
          <a:spcPct val="20000"/>
        </a:spcBef>
        <a:spcAft>
          <a:spcPct val="0"/>
        </a:spcAft>
        <a:buChar char="»"/>
        <a:defRPr sz="2000">
          <a:solidFill>
            <a:srgbClr val="090650"/>
          </a:solidFill>
          <a:latin typeface="+mn-lt"/>
          <a:cs typeface="+mn-cs"/>
        </a:defRPr>
      </a:lvl5pPr>
      <a:lvl6pPr marL="2514537" indent="-228594" algn="l" rtl="0" fontAlgn="base">
        <a:spcBef>
          <a:spcPct val="20000"/>
        </a:spcBef>
        <a:spcAft>
          <a:spcPct val="0"/>
        </a:spcAft>
        <a:buChar char="»"/>
        <a:defRPr sz="2000">
          <a:solidFill>
            <a:srgbClr val="090650"/>
          </a:solidFill>
          <a:latin typeface="+mn-lt"/>
          <a:cs typeface="+mn-cs"/>
        </a:defRPr>
      </a:lvl6pPr>
      <a:lvl7pPr marL="2971726" indent="-228594" algn="l" rtl="0" fontAlgn="base">
        <a:spcBef>
          <a:spcPct val="20000"/>
        </a:spcBef>
        <a:spcAft>
          <a:spcPct val="0"/>
        </a:spcAft>
        <a:buChar char="»"/>
        <a:defRPr sz="2000">
          <a:solidFill>
            <a:srgbClr val="090650"/>
          </a:solidFill>
          <a:latin typeface="+mn-lt"/>
          <a:cs typeface="+mn-cs"/>
        </a:defRPr>
      </a:lvl7pPr>
      <a:lvl8pPr marL="3428914" indent="-228594" algn="l" rtl="0" fontAlgn="base">
        <a:spcBef>
          <a:spcPct val="20000"/>
        </a:spcBef>
        <a:spcAft>
          <a:spcPct val="0"/>
        </a:spcAft>
        <a:buChar char="»"/>
        <a:defRPr sz="2000">
          <a:solidFill>
            <a:srgbClr val="090650"/>
          </a:solidFill>
          <a:latin typeface="+mn-lt"/>
          <a:cs typeface="+mn-cs"/>
        </a:defRPr>
      </a:lvl8pPr>
      <a:lvl9pPr marL="3886103" indent="-228594" algn="l" rtl="0" fontAlgn="base">
        <a:spcBef>
          <a:spcPct val="20000"/>
        </a:spcBef>
        <a:spcAft>
          <a:spcPct val="0"/>
        </a:spcAft>
        <a:buChar char="»"/>
        <a:defRPr sz="2000">
          <a:solidFill>
            <a:srgbClr val="090650"/>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7FC6C-20B1-444A-92ED-5EC9669385C3}"/>
              </a:ext>
            </a:extLst>
          </p:cNvPr>
          <p:cNvSpPr txBox="1"/>
          <p:nvPr userDrawn="1">
            <p:extLst>
              <p:ext uri="{1162E1C5-73C7-4A58-AE30-91384D911F3F}">
                <p184:classification xmlns:p184="http://schemas.microsoft.com/office/powerpoint/2018/4/main" val="hdr"/>
              </p:ext>
            </p:extLst>
          </p:nvPr>
        </p:nvSpPr>
        <p:spPr>
          <a:xfrm>
            <a:off x="4999038" y="63500"/>
            <a:ext cx="222250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MTC – Private – Commercial in Confidence</a:t>
            </a:r>
          </a:p>
        </p:txBody>
      </p:sp>
    </p:spTree>
    <p:extLst>
      <p:ext uri="{BB962C8B-B14F-4D97-AF65-F5344CB8AC3E}">
        <p14:creationId xmlns:p14="http://schemas.microsoft.com/office/powerpoint/2010/main" val="3857928592"/>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ma@factory-talk.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ndy.birch@the-mtc.or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gif"/><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png"/><Relationship Id="rId4" Type="http://schemas.microsoft.com/office/2018/10/relationships/comments" Target="../comments/modernComment_254_2030D225.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s://www.icheme.org/Visit-to-MTC"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image" Target="../media/image8.png"/><Relationship Id="rId4" Type="http://schemas.microsoft.com/office/2018/10/relationships/comments" Target="../comments/modernComment_506_3420C9EE.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4"/><Relationship Id="rId7" Type="http://schemas.openxmlformats.org/officeDocument/2006/relationships/image" Target="../media/image16.jpe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sp>
        <p:nvSpPr>
          <p:cNvPr id="5" name="Title 4"/>
          <p:cNvSpPr>
            <a:spLocks noGrp="1"/>
          </p:cNvSpPr>
          <p:nvPr>
            <p:ph type="ctrTitle"/>
          </p:nvPr>
        </p:nvSpPr>
        <p:spPr>
          <a:xfrm>
            <a:off x="725366" y="2088126"/>
            <a:ext cx="11226837" cy="2979368"/>
          </a:xfrm>
        </p:spPr>
        <p:txBody>
          <a:bodyPr/>
          <a:lstStyle/>
          <a:p>
            <a:r>
              <a:rPr lang="en-GB" dirty="0"/>
              <a:t>Digitalisation practice applied to tablet packing </a:t>
            </a:r>
            <a:br>
              <a:rPr lang="en-GB" dirty="0"/>
            </a:br>
            <a:br>
              <a:rPr lang="en-GB" dirty="0"/>
            </a:br>
            <a:endParaRPr lang="en-GB" dirty="0"/>
          </a:p>
        </p:txBody>
      </p:sp>
      <p:sp>
        <p:nvSpPr>
          <p:cNvPr id="6" name="Subtitle 5"/>
          <p:cNvSpPr>
            <a:spLocks noGrp="1"/>
          </p:cNvSpPr>
          <p:nvPr>
            <p:ph type="subTitle" idx="1"/>
          </p:nvPr>
        </p:nvSpPr>
        <p:spPr>
          <a:xfrm>
            <a:off x="214242" y="4008945"/>
            <a:ext cx="11763516" cy="1869341"/>
          </a:xfrm>
        </p:spPr>
        <p:txBody>
          <a:bodyPr/>
          <a:lstStyle/>
          <a:p>
            <a:pPr algn="ctr"/>
            <a:r>
              <a:rPr lang="en-GB" sz="2800" dirty="0"/>
              <a:t>Presented by Dr Tony Margetts, </a:t>
            </a:r>
            <a:r>
              <a:rPr lang="en-GB" sz="2800" dirty="0" err="1"/>
              <a:t>Factorytalk</a:t>
            </a:r>
            <a:r>
              <a:rPr lang="en-GB" sz="2800" dirty="0"/>
              <a:t> UK (</a:t>
            </a:r>
            <a:r>
              <a:rPr lang="en-GB" sz="2800" dirty="0">
                <a:hlinkClick r:id="rId3"/>
              </a:rPr>
              <a:t>tma@factory-talk.com</a:t>
            </a:r>
            <a:r>
              <a:rPr lang="en-GB" sz="2800" dirty="0"/>
              <a:t>)</a:t>
            </a:r>
          </a:p>
          <a:p>
            <a:pPr algn="ctr"/>
            <a:endParaRPr lang="en-GB" sz="2800" dirty="0"/>
          </a:p>
          <a:p>
            <a:pPr algn="ctr"/>
            <a:r>
              <a:rPr lang="en-GB" sz="2800" dirty="0"/>
              <a:t>Acknowledgement : Andy Birch, MTC, (</a:t>
            </a:r>
            <a:r>
              <a:rPr lang="en-GB" sz="2800" dirty="0">
                <a:hlinkClick r:id="rId4"/>
              </a:rPr>
              <a:t>andy.birch@the-mtc.org</a:t>
            </a:r>
            <a:r>
              <a:rPr lang="en-GB" sz="2800" dirty="0"/>
              <a:t>)</a:t>
            </a:r>
          </a:p>
          <a:p>
            <a:pPr algn="ctr"/>
            <a:endParaRPr lang="en-GB" sz="2800" dirty="0"/>
          </a:p>
        </p:txBody>
      </p:sp>
      <p:sp>
        <p:nvSpPr>
          <p:cNvPr id="7" name="Date Placeholder 6"/>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CF63F73-D150-8440-BD8F-C2F321C7AB18}"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ooter Placeholder 7"/>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3" name="Rectangle 20">
            <a:extLst>
              <a:ext uri="{FF2B5EF4-FFF2-40B4-BE49-F238E27FC236}">
                <a16:creationId xmlns:a16="http://schemas.microsoft.com/office/drawing/2014/main" id="{43013B03-35A3-3C5B-FB99-B307CE8E279E}"/>
              </a:ext>
            </a:extLst>
          </p:cNvPr>
          <p:cNvSpPr txBox="1">
            <a:spLocks noChangeArrowheads="1"/>
          </p:cNvSpPr>
          <p:nvPr/>
        </p:nvSpPr>
        <p:spPr bwMode="auto">
          <a:xfrm>
            <a:off x="3431705" y="455856"/>
            <a:ext cx="8276820" cy="561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2"/>
              </a:buClr>
              <a:buSzPct val="75000"/>
              <a:buFont typeface="Wingdings" pitchFamily="2" charset="2"/>
              <a:buNone/>
              <a:defRPr sz="3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r>
              <a:rPr kumimoji="0" lang="en-US" sz="3400" b="1" i="0" u="none" strike="noStrike" kern="0" cap="none" spc="0" normalizeH="0" baseline="0" noProof="0" err="1">
                <a:ln>
                  <a:noFill/>
                </a:ln>
                <a:solidFill>
                  <a:srgbClr val="000000"/>
                </a:solidFill>
                <a:effectLst/>
                <a:uLnTx/>
                <a:uFillTx/>
                <a:latin typeface="Arial"/>
                <a:ea typeface="+mn-ea"/>
                <a:cs typeface="Arial"/>
              </a:rPr>
              <a:t>Digitalisation</a:t>
            </a:r>
            <a:r>
              <a:rPr kumimoji="0" lang="en-US" sz="3400" b="1" i="0" u="none" strike="noStrike" kern="0" cap="none" spc="0" normalizeH="0" baseline="0" noProof="0">
                <a:ln>
                  <a:noFill/>
                </a:ln>
                <a:solidFill>
                  <a:srgbClr val="000000"/>
                </a:solidFill>
                <a:effectLst/>
                <a:uLnTx/>
                <a:uFillTx/>
                <a:latin typeface="Arial"/>
                <a:ea typeface="+mn-ea"/>
                <a:cs typeface="Arial"/>
              </a:rPr>
              <a:t> in the Pharmaceutical Industry</a:t>
            </a:r>
            <a:endParaRPr kumimoji="0" lang="en-GB" sz="3400" b="1" i="0" u="none" strike="noStrike" kern="0" cap="none" spc="0" normalizeH="0" baseline="0" noProof="0">
              <a:ln>
                <a:noFill/>
              </a:ln>
              <a:solidFill>
                <a:srgbClr val="000000"/>
              </a:solidFill>
              <a:effectLst/>
              <a:uLnTx/>
              <a:uFillTx/>
              <a:latin typeface="Arial"/>
              <a:ea typeface="+mn-ea"/>
              <a:cs typeface="Arial"/>
            </a:endParaRP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3230-7BD6-DBEE-1FEA-0EEE5517263E}"/>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49870A4D-9E0F-2AE5-E3F6-C3A4CA8AF52F}"/>
              </a:ext>
            </a:extLst>
          </p:cNvPr>
          <p:cNvSpPr>
            <a:spLocks noGrp="1" noChangeArrowheads="1"/>
          </p:cNvSpPr>
          <p:nvPr>
            <p:ph type="title"/>
          </p:nvPr>
        </p:nvSpPr>
        <p:spPr>
          <a:xfrm>
            <a:off x="2357713" y="710027"/>
            <a:ext cx="9158808" cy="226413"/>
          </a:xfrm>
        </p:spPr>
        <p:txBody>
          <a:bodyPr/>
          <a:lstStyle/>
          <a:p>
            <a:r>
              <a:rPr lang="en-GB" sz="4800"/>
              <a:t>Line Monitoring</a:t>
            </a:r>
          </a:p>
        </p:txBody>
      </p:sp>
      <p:sp>
        <p:nvSpPr>
          <p:cNvPr id="19459" name="Rectangle 3">
            <a:extLst>
              <a:ext uri="{FF2B5EF4-FFF2-40B4-BE49-F238E27FC236}">
                <a16:creationId xmlns:a16="http://schemas.microsoft.com/office/drawing/2014/main" id="{9CCB31B3-D1C6-5388-A3D9-774378851DEE}"/>
              </a:ext>
            </a:extLst>
          </p:cNvPr>
          <p:cNvSpPr>
            <a:spLocks noGrp="1" noChangeArrowheads="1"/>
          </p:cNvSpPr>
          <p:nvPr>
            <p:ph idx="1"/>
          </p:nvPr>
        </p:nvSpPr>
        <p:spPr>
          <a:xfrm>
            <a:off x="479376" y="1684341"/>
            <a:ext cx="6607224" cy="5048473"/>
          </a:xfrm>
        </p:spPr>
        <p:txBody>
          <a:bodyPr>
            <a:normAutofit/>
          </a:bodyPr>
          <a:lstStyle/>
          <a:p>
            <a:r>
              <a:rPr lang="en-GB" sz="2400" dirty="0"/>
              <a:t>Everything is continually monitored and any faults rejected. The monitor functions include detection of :</a:t>
            </a:r>
          </a:p>
          <a:p>
            <a:pPr lvl="1"/>
            <a:r>
              <a:rPr lang="en-GB" sz="2000" dirty="0"/>
              <a:t>malformed PVC pockets</a:t>
            </a:r>
          </a:p>
          <a:p>
            <a:pPr lvl="1"/>
            <a:r>
              <a:rPr lang="en-GB" sz="2000" dirty="0"/>
              <a:t>chipped or damaged tablets</a:t>
            </a:r>
          </a:p>
          <a:p>
            <a:pPr lvl="1"/>
            <a:r>
              <a:rPr lang="en-GB" sz="2000" dirty="0"/>
              <a:t>pockets with no tablets</a:t>
            </a:r>
          </a:p>
          <a:p>
            <a:pPr lvl="1"/>
            <a:r>
              <a:rPr lang="en-GB" sz="2000" dirty="0"/>
              <a:t>heat seal defects</a:t>
            </a:r>
          </a:p>
          <a:p>
            <a:pPr lvl="1"/>
            <a:r>
              <a:rPr lang="en-GB" sz="2000" dirty="0"/>
              <a:t>print problem</a:t>
            </a:r>
          </a:p>
          <a:p>
            <a:pPr lvl="1"/>
            <a:endParaRPr lang="en-GB" sz="2000" dirty="0"/>
          </a:p>
          <a:p>
            <a:r>
              <a:rPr lang="en-GB" sz="2400" dirty="0"/>
              <a:t>These potential problems are monitored with high definition cameras which are able to pick up any problems and correct them as they occur. Any faulty strips are rejected after cutting. </a:t>
            </a:r>
          </a:p>
          <a:p>
            <a:endParaRPr lang="en-GB" sz="2400" dirty="0"/>
          </a:p>
        </p:txBody>
      </p:sp>
      <p:sp>
        <p:nvSpPr>
          <p:cNvPr id="2" name="Date Placeholder 1">
            <a:extLst>
              <a:ext uri="{FF2B5EF4-FFF2-40B4-BE49-F238E27FC236}">
                <a16:creationId xmlns:a16="http://schemas.microsoft.com/office/drawing/2014/main" id="{D9BD1D8F-D09A-973A-C0AC-CC7A9C362187}"/>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87987B04-4781-5683-506C-E0272769D772}"/>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FCA644BC-8BF5-7980-8176-1F3FFB8EFA3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pic>
        <p:nvPicPr>
          <p:cNvPr id="2053" name="Picture 5">
            <a:extLst>
              <a:ext uri="{FF2B5EF4-FFF2-40B4-BE49-F238E27FC236}">
                <a16:creationId xmlns:a16="http://schemas.microsoft.com/office/drawing/2014/main" id="{84D96505-A241-1B10-FAA5-CF18DACDDB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79" b="5242"/>
          <a:stretch>
            <a:fillRect/>
          </a:stretch>
        </p:blipFill>
        <p:spPr bwMode="auto">
          <a:xfrm>
            <a:off x="7670800" y="1389604"/>
            <a:ext cx="3686224" cy="2085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screenshot of a computer&#10;&#10;Description automatically generated">
            <a:extLst>
              <a:ext uri="{FF2B5EF4-FFF2-40B4-BE49-F238E27FC236}">
                <a16:creationId xmlns:a16="http://schemas.microsoft.com/office/drawing/2014/main" id="{4E5B399C-E0C4-B159-6CB3-61F134FFB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515109"/>
            <a:ext cx="4397424" cy="2742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9307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additive="base">
                                        <p:cTn id="11"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5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 calcmode="lin" valueType="num">
                                      <p:cBhvr additive="base">
                                        <p:cTn id="15"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45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additive="base">
                                        <p:cTn id="1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anim calcmode="lin" valueType="num">
                                      <p:cBhvr additive="base">
                                        <p:cTn id="23"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45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 calcmode="lin" valueType="num">
                                      <p:cBhvr additive="base">
                                        <p:cTn id="2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anim calcmode="lin" valueType="num">
                                      <p:cBhvr additive="base">
                                        <p:cTn id="33"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3C0C-4B6C-7CDD-6550-44CD1B1638F5}"/>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3881B023-45F1-FFC7-90A7-E0AAAAEFCF4C}"/>
              </a:ext>
            </a:extLst>
          </p:cNvPr>
          <p:cNvSpPr>
            <a:spLocks noGrp="1" noChangeArrowheads="1"/>
          </p:cNvSpPr>
          <p:nvPr>
            <p:ph type="title"/>
          </p:nvPr>
        </p:nvSpPr>
        <p:spPr>
          <a:xfrm>
            <a:off x="2357713" y="710027"/>
            <a:ext cx="9158808" cy="226413"/>
          </a:xfrm>
        </p:spPr>
        <p:txBody>
          <a:bodyPr/>
          <a:lstStyle/>
          <a:p>
            <a:r>
              <a:rPr lang="en-GB" sz="4800"/>
              <a:t>Details of Line Monitoring</a:t>
            </a:r>
          </a:p>
        </p:txBody>
      </p:sp>
      <p:sp>
        <p:nvSpPr>
          <p:cNvPr id="19459" name="Rectangle 3">
            <a:extLst>
              <a:ext uri="{FF2B5EF4-FFF2-40B4-BE49-F238E27FC236}">
                <a16:creationId xmlns:a16="http://schemas.microsoft.com/office/drawing/2014/main" id="{7D0705B8-EA63-0847-A180-C6BE1CC559E7}"/>
              </a:ext>
            </a:extLst>
          </p:cNvPr>
          <p:cNvSpPr>
            <a:spLocks noGrp="1" noChangeArrowheads="1"/>
          </p:cNvSpPr>
          <p:nvPr>
            <p:ph idx="1"/>
          </p:nvPr>
        </p:nvSpPr>
        <p:spPr>
          <a:xfrm>
            <a:off x="393393" y="1428527"/>
            <a:ext cx="6543724" cy="5048473"/>
          </a:xfrm>
        </p:spPr>
        <p:txBody>
          <a:bodyPr>
            <a:normAutofit fontScale="70000" lnSpcReduction="20000"/>
          </a:bodyPr>
          <a:lstStyle/>
          <a:p>
            <a:r>
              <a:rPr lang="en-GB" dirty="0">
                <a:latin typeface="Arial Narrow"/>
              </a:rPr>
              <a:t>Malformed pockets are not filled </a:t>
            </a:r>
          </a:p>
          <a:p>
            <a:r>
              <a:rPr lang="en-GB" dirty="0">
                <a:latin typeface="Arial Narrow"/>
              </a:rPr>
              <a:t>Damaged tablets are not picked by the robot </a:t>
            </a:r>
          </a:p>
          <a:p>
            <a:r>
              <a:rPr lang="en-GB" dirty="0">
                <a:latin typeface="Arial Narrow"/>
              </a:rPr>
              <a:t>If a pocket has no tablet the robot will return to fill it</a:t>
            </a:r>
          </a:p>
          <a:p>
            <a:r>
              <a:rPr lang="en-GB" dirty="0">
                <a:latin typeface="Arial Narrow"/>
              </a:rPr>
              <a:t>The heat seal setting is determined by validation testing and the set temperature is printed on the strip and monitored . Any deviation of the heat seal temperature is monitored and alarmed </a:t>
            </a:r>
          </a:p>
          <a:p>
            <a:r>
              <a:rPr lang="en-GB" dirty="0">
                <a:latin typeface="Arial Narrow"/>
              </a:rPr>
              <a:t>The print definition is continually monitored and wrong or poor printing is rejected </a:t>
            </a:r>
          </a:p>
          <a:p>
            <a:r>
              <a:rPr lang="en-GB" dirty="0">
                <a:latin typeface="Arial Narrow"/>
              </a:rPr>
              <a:t>Key parameters are recorded and continuously displayed during the run</a:t>
            </a:r>
          </a:p>
          <a:p>
            <a:r>
              <a:rPr lang="en-GB" dirty="0">
                <a:latin typeface="Arial Narrow"/>
              </a:rPr>
              <a:t>The line makes an auto reconciliation at the end of the run.</a:t>
            </a:r>
          </a:p>
          <a:p>
            <a:r>
              <a:rPr lang="en-GB" dirty="0">
                <a:latin typeface="Arial Narrow"/>
              </a:rPr>
              <a:t>The MES provides guidance to the operator, collection of all data and simplified validation. For example </a:t>
            </a:r>
          </a:p>
          <a:p>
            <a:r>
              <a:rPr lang="en-GB" dirty="0">
                <a:latin typeface="Arial Narrow"/>
              </a:rPr>
              <a:t>the heat seal temperature which is a critical parameter is printed on each patient strip.</a:t>
            </a:r>
          </a:p>
          <a:p>
            <a:endParaRPr lang="en-GB" dirty="0"/>
          </a:p>
        </p:txBody>
      </p:sp>
      <p:sp>
        <p:nvSpPr>
          <p:cNvPr id="2" name="Date Placeholder 1">
            <a:extLst>
              <a:ext uri="{FF2B5EF4-FFF2-40B4-BE49-F238E27FC236}">
                <a16:creationId xmlns:a16="http://schemas.microsoft.com/office/drawing/2014/main" id="{1FA40E92-710C-923F-5DEB-5CFB8BF9C599}"/>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D83C4F3E-0BB8-57E5-441F-AC4CE905DD6B}"/>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E390F179-8A07-D2D4-FC10-29610FFDF7F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pic>
        <p:nvPicPr>
          <p:cNvPr id="3074" name="Picture 2" descr="A screenshot of a computer&#10;&#10;Description automatically generated">
            <a:extLst>
              <a:ext uri="{FF2B5EF4-FFF2-40B4-BE49-F238E27FC236}">
                <a16:creationId xmlns:a16="http://schemas.microsoft.com/office/drawing/2014/main" id="{8E31FF23-85B0-D7C1-E73A-3EF4152E4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117" y="1327378"/>
            <a:ext cx="4787900" cy="26866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E19D136-B4A0-AEBC-F2BE-F6BE6655A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9001" y="3787889"/>
            <a:ext cx="4804132" cy="26866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89303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additive="base">
                                        <p:cTn id="49"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59">
                                            <p:txEl>
                                              <p:pRg st="8" end="8"/>
                                            </p:txEl>
                                          </p:spTgt>
                                        </p:tgtEl>
                                        <p:attrNameLst>
                                          <p:attrName>style.visibility</p:attrName>
                                        </p:attrNameLst>
                                      </p:cBhvr>
                                      <p:to>
                                        <p:strVal val="visible"/>
                                      </p:to>
                                    </p:set>
                                    <p:anim calcmode="lin" valueType="num">
                                      <p:cBhvr additive="base">
                                        <p:cTn id="55"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4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79C0A-8D98-BE7F-0D1D-0ED12C212FFF}"/>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B16BC3A7-72D0-2E9F-5DE2-3945DCDAEB6A}"/>
              </a:ext>
            </a:extLst>
          </p:cNvPr>
          <p:cNvSpPr>
            <a:spLocks noGrp="1" noChangeArrowheads="1"/>
          </p:cNvSpPr>
          <p:nvPr>
            <p:ph type="title"/>
          </p:nvPr>
        </p:nvSpPr>
        <p:spPr>
          <a:xfrm>
            <a:off x="2357713" y="710027"/>
            <a:ext cx="9158808" cy="226413"/>
          </a:xfrm>
        </p:spPr>
        <p:txBody>
          <a:bodyPr/>
          <a:lstStyle/>
          <a:p>
            <a:r>
              <a:rPr lang="en-GB"/>
              <a:t>Digitalisation supports the continuous checking and right first time operation, in particular:-</a:t>
            </a:r>
          </a:p>
        </p:txBody>
      </p:sp>
      <p:sp>
        <p:nvSpPr>
          <p:cNvPr id="19459" name="Rectangle 3">
            <a:extLst>
              <a:ext uri="{FF2B5EF4-FFF2-40B4-BE49-F238E27FC236}">
                <a16:creationId xmlns:a16="http://schemas.microsoft.com/office/drawing/2014/main" id="{3F3BFA95-B271-A350-0AD4-BDBDE1E91124}"/>
              </a:ext>
            </a:extLst>
          </p:cNvPr>
          <p:cNvSpPr>
            <a:spLocks noGrp="1" noChangeArrowheads="1"/>
          </p:cNvSpPr>
          <p:nvPr>
            <p:ph idx="1"/>
          </p:nvPr>
        </p:nvSpPr>
        <p:spPr>
          <a:xfrm>
            <a:off x="479376" y="1684341"/>
            <a:ext cx="11103024" cy="5048473"/>
          </a:xfrm>
        </p:spPr>
        <p:txBody>
          <a:bodyPr>
            <a:normAutofit fontScale="77500" lnSpcReduction="20000"/>
          </a:bodyPr>
          <a:lstStyle/>
          <a:p>
            <a:pPr lvl="0"/>
            <a:r>
              <a:rPr lang="en-GB"/>
              <a:t>Packing of patient specific pack formats ( </a:t>
            </a:r>
            <a:r>
              <a:rPr lang="en-GB" err="1"/>
              <a:t>eg</a:t>
            </a:r>
            <a:r>
              <a:rPr lang="en-GB"/>
              <a:t> possible different tablets in the same blister) </a:t>
            </a:r>
          </a:p>
          <a:p>
            <a:pPr lvl="0"/>
            <a:r>
              <a:rPr lang="en-GB"/>
              <a:t>Complete automation of line operation and quality checks of all Critical Process Parameters especially the heat seal and the printing</a:t>
            </a:r>
          </a:p>
          <a:p>
            <a:pPr lvl="0"/>
            <a:r>
              <a:rPr lang="en-GB"/>
              <a:t>Complete recording and display of all data </a:t>
            </a:r>
          </a:p>
          <a:p>
            <a:pPr lvl="0"/>
            <a:r>
              <a:rPr lang="en-GB"/>
              <a:t>Systemised data management across recipe  and master data and across the Manufacturing App (MES) Platform, the Process Control System, and the Electronic Batch Record (EBR), from manufacturing orders to finished packs</a:t>
            </a:r>
          </a:p>
          <a:p>
            <a:pPr lvl="0"/>
            <a:r>
              <a:rPr lang="en-GB"/>
              <a:t>High efficiency in- line setup and clearance that can handle the complexity of the possible packing formats to enable rapid and flexible changing of the pack make-up for a defined range of tablet types and dimensions</a:t>
            </a:r>
          </a:p>
          <a:p>
            <a:pPr lvl="0"/>
            <a:r>
              <a:rPr lang="en-GB"/>
              <a:t>Reduce any risks of cross contamination</a:t>
            </a:r>
          </a:p>
          <a:p>
            <a:pPr lvl="0"/>
            <a:r>
              <a:rPr lang="en-GB"/>
              <a:t>Innovation using Validation 4.0 principles in the equipment qualification and process validation</a:t>
            </a:r>
          </a:p>
        </p:txBody>
      </p:sp>
      <p:sp>
        <p:nvSpPr>
          <p:cNvPr id="2" name="Date Placeholder 1">
            <a:extLst>
              <a:ext uri="{FF2B5EF4-FFF2-40B4-BE49-F238E27FC236}">
                <a16:creationId xmlns:a16="http://schemas.microsoft.com/office/drawing/2014/main" id="{9B7ACA2E-575B-AC84-8310-5179ED297BCB}"/>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330DA984-85E9-03CA-E2F3-247E26362FA5}"/>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ACCBFD7F-19C8-295F-D572-2DB94460834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spTree>
    <p:custDataLst>
      <p:tags r:id="rId1"/>
    </p:custDataLst>
    <p:extLst>
      <p:ext uri="{BB962C8B-B14F-4D97-AF65-F5344CB8AC3E}">
        <p14:creationId xmlns:p14="http://schemas.microsoft.com/office/powerpoint/2010/main" val="10682637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BA2C-CFE1-90D8-050C-77F0C1E3C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43E47-3918-18D7-F95F-0843AE85934A}"/>
              </a:ext>
            </a:extLst>
          </p:cNvPr>
          <p:cNvSpPr>
            <a:spLocks noGrp="1"/>
          </p:cNvSpPr>
          <p:nvPr>
            <p:ph type="title"/>
          </p:nvPr>
        </p:nvSpPr>
        <p:spPr/>
        <p:txBody>
          <a:bodyPr/>
          <a:lstStyle/>
          <a:p>
            <a:r>
              <a:rPr lang="en-GB"/>
              <a:t>Electronic Systems</a:t>
            </a:r>
          </a:p>
        </p:txBody>
      </p:sp>
      <p:sp>
        <p:nvSpPr>
          <p:cNvPr id="3" name="Footer Placeholder 2">
            <a:extLst>
              <a:ext uri="{FF2B5EF4-FFF2-40B4-BE49-F238E27FC236}">
                <a16:creationId xmlns:a16="http://schemas.microsoft.com/office/drawing/2014/main" id="{2AEC960D-17C1-BFD3-F668-9D14431912FA}"/>
              </a:ext>
            </a:extLst>
          </p:cNvPr>
          <p:cNvSpPr>
            <a:spLocks noGrp="1"/>
          </p:cNvSpPr>
          <p:nvPr>
            <p:ph type="ftr" sz="quarter" idx="10"/>
          </p:nvPr>
        </p:nvSpPr>
        <p:spPr/>
        <p:txBody>
          <a:bodyPr/>
          <a:lstStyle/>
          <a:p>
            <a:r>
              <a:rPr lang="en-GB"/>
              <a:t>© All rights reserved 2024</a:t>
            </a:r>
          </a:p>
        </p:txBody>
      </p:sp>
      <p:sp>
        <p:nvSpPr>
          <p:cNvPr id="4" name="Slide Number Placeholder 3">
            <a:extLst>
              <a:ext uri="{FF2B5EF4-FFF2-40B4-BE49-F238E27FC236}">
                <a16:creationId xmlns:a16="http://schemas.microsoft.com/office/drawing/2014/main" id="{539C4032-AFB6-06A4-89C3-7D48BE9C4C10}"/>
              </a:ext>
            </a:extLst>
          </p:cNvPr>
          <p:cNvSpPr>
            <a:spLocks noGrp="1"/>
          </p:cNvSpPr>
          <p:nvPr>
            <p:ph type="sldNum" sz="quarter" idx="11"/>
          </p:nvPr>
        </p:nvSpPr>
        <p:spPr/>
        <p:txBody>
          <a:bodyPr/>
          <a:lstStyle/>
          <a:p>
            <a:fld id="{639C52FD-050B-403F-B7A3-23515795DD5F}" type="slidenum">
              <a:rPr lang="en-GB" smtClean="0"/>
              <a:pPr/>
              <a:t>13</a:t>
            </a:fld>
            <a:endParaRPr lang="en-GB"/>
          </a:p>
        </p:txBody>
      </p:sp>
      <p:sp>
        <p:nvSpPr>
          <p:cNvPr id="5" name="Date Placeholder 4">
            <a:extLst>
              <a:ext uri="{FF2B5EF4-FFF2-40B4-BE49-F238E27FC236}">
                <a16:creationId xmlns:a16="http://schemas.microsoft.com/office/drawing/2014/main" id="{901C8F38-1C57-554D-7E1D-D048E604FFC7}"/>
              </a:ext>
            </a:extLst>
          </p:cNvPr>
          <p:cNvSpPr>
            <a:spLocks noGrp="1"/>
          </p:cNvSpPr>
          <p:nvPr>
            <p:ph type="dt" sz="half" idx="12"/>
          </p:nvPr>
        </p:nvSpPr>
        <p:spPr>
          <a:xfrm>
            <a:off x="530313" y="6229350"/>
            <a:ext cx="2844800" cy="476250"/>
          </a:xfrm>
        </p:spPr>
        <p:txBody>
          <a:bodyPr/>
          <a:lstStyle/>
          <a:p>
            <a:fld id="{7D4F7E32-008A-6D4F-A91D-D678ADC640B9}" type="datetime1">
              <a:rPr lang="en-GB" smtClean="0"/>
              <a:t>22/09/2025</a:t>
            </a:fld>
            <a:endParaRPr lang="en-GB"/>
          </a:p>
        </p:txBody>
      </p:sp>
      <p:pic>
        <p:nvPicPr>
          <p:cNvPr id="6" name="Picture 5" descr="A machine in a factory&#10;&#10;Description automatically generated">
            <a:extLst>
              <a:ext uri="{FF2B5EF4-FFF2-40B4-BE49-F238E27FC236}">
                <a16:creationId xmlns:a16="http://schemas.microsoft.com/office/drawing/2014/main" id="{4D3BEB29-DC3C-AC1B-82FF-1414334B4B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154057" y="4424255"/>
            <a:ext cx="3005873" cy="2254571"/>
          </a:xfrm>
          <a:prstGeom prst="rect">
            <a:avLst/>
          </a:prstGeom>
          <a:noFill/>
          <a:ln>
            <a:noFill/>
          </a:ln>
        </p:spPr>
      </p:pic>
      <p:sp>
        <p:nvSpPr>
          <p:cNvPr id="9" name="TextBox 8">
            <a:extLst>
              <a:ext uri="{FF2B5EF4-FFF2-40B4-BE49-F238E27FC236}">
                <a16:creationId xmlns:a16="http://schemas.microsoft.com/office/drawing/2014/main" id="{60C1567B-6776-1EC2-520D-13C059C17863}"/>
              </a:ext>
            </a:extLst>
          </p:cNvPr>
          <p:cNvSpPr txBox="1"/>
          <p:nvPr/>
        </p:nvSpPr>
        <p:spPr>
          <a:xfrm>
            <a:off x="761521" y="5153530"/>
            <a:ext cx="2382383" cy="523220"/>
          </a:xfrm>
          <a:prstGeom prst="rect">
            <a:avLst/>
          </a:prstGeom>
          <a:noFill/>
        </p:spPr>
        <p:txBody>
          <a:bodyPr wrap="none" rtlCol="0">
            <a:spAutoFit/>
          </a:bodyPr>
          <a:lstStyle/>
          <a:p>
            <a:r>
              <a:rPr lang="en-GB" sz="2800"/>
              <a:t>Siemens PLC</a:t>
            </a:r>
          </a:p>
        </p:txBody>
      </p:sp>
      <p:sp>
        <p:nvSpPr>
          <p:cNvPr id="12" name="TextBox 11">
            <a:extLst>
              <a:ext uri="{FF2B5EF4-FFF2-40B4-BE49-F238E27FC236}">
                <a16:creationId xmlns:a16="http://schemas.microsoft.com/office/drawing/2014/main" id="{8E1DCE4C-2148-9B19-A41A-A3B294D2BC8A}"/>
              </a:ext>
            </a:extLst>
          </p:cNvPr>
          <p:cNvSpPr txBox="1"/>
          <p:nvPr/>
        </p:nvSpPr>
        <p:spPr>
          <a:xfrm>
            <a:off x="4742322" y="5156749"/>
            <a:ext cx="1813317" cy="369332"/>
          </a:xfrm>
          <a:prstGeom prst="rect">
            <a:avLst/>
          </a:prstGeom>
          <a:noFill/>
        </p:spPr>
        <p:txBody>
          <a:bodyPr wrap="none" rtlCol="0">
            <a:spAutoFit/>
          </a:bodyPr>
          <a:lstStyle/>
          <a:p>
            <a:r>
              <a:rPr lang="en-GB"/>
              <a:t>Machine control</a:t>
            </a:r>
          </a:p>
        </p:txBody>
      </p:sp>
      <p:pic>
        <p:nvPicPr>
          <p:cNvPr id="13" name="Picture 12">
            <a:extLst>
              <a:ext uri="{FF2B5EF4-FFF2-40B4-BE49-F238E27FC236}">
                <a16:creationId xmlns:a16="http://schemas.microsoft.com/office/drawing/2014/main" id="{0ACC4D68-D9D4-0025-2848-F924FD69302F}"/>
              </a:ext>
            </a:extLst>
          </p:cNvPr>
          <p:cNvPicPr>
            <a:picLocks noChangeAspect="1"/>
          </p:cNvPicPr>
          <p:nvPr/>
        </p:nvPicPr>
        <p:blipFill>
          <a:blip r:embed="rId3" cstate="print">
            <a:extLst>
              <a:ext uri="{28A0092B-C50C-407E-A947-70E740481C1C}">
                <a14:useLocalDpi xmlns:a14="http://schemas.microsoft.com/office/drawing/2010/main" val="0"/>
              </a:ext>
            </a:extLst>
          </a:blip>
          <a:srcRect t="26481" b="28148"/>
          <a:stretch>
            <a:fillRect/>
          </a:stretch>
        </p:blipFill>
        <p:spPr>
          <a:xfrm>
            <a:off x="530313" y="1181250"/>
            <a:ext cx="2130485" cy="966609"/>
          </a:xfrm>
          <a:prstGeom prst="rect">
            <a:avLst/>
          </a:prstGeom>
        </p:spPr>
      </p:pic>
      <p:pic>
        <p:nvPicPr>
          <p:cNvPr id="14" name="Picture 13">
            <a:extLst>
              <a:ext uri="{FF2B5EF4-FFF2-40B4-BE49-F238E27FC236}">
                <a16:creationId xmlns:a16="http://schemas.microsoft.com/office/drawing/2014/main" id="{B1A98A5F-75F0-397A-963E-1F97A240017E}"/>
              </a:ext>
            </a:extLst>
          </p:cNvPr>
          <p:cNvPicPr>
            <a:picLocks noChangeAspect="1"/>
          </p:cNvPicPr>
          <p:nvPr/>
        </p:nvPicPr>
        <p:blipFill>
          <a:blip r:embed="rId4"/>
          <a:stretch>
            <a:fillRect/>
          </a:stretch>
        </p:blipFill>
        <p:spPr>
          <a:xfrm>
            <a:off x="530313" y="3149172"/>
            <a:ext cx="2467054" cy="559656"/>
          </a:xfrm>
          <a:prstGeom prst="rect">
            <a:avLst/>
          </a:prstGeom>
        </p:spPr>
      </p:pic>
      <p:sp>
        <p:nvSpPr>
          <p:cNvPr id="16" name="TextBox 15">
            <a:extLst>
              <a:ext uri="{FF2B5EF4-FFF2-40B4-BE49-F238E27FC236}">
                <a16:creationId xmlns:a16="http://schemas.microsoft.com/office/drawing/2014/main" id="{19C8B662-ADDA-EDB6-71BD-214FC3D06E84}"/>
              </a:ext>
            </a:extLst>
          </p:cNvPr>
          <p:cNvSpPr txBox="1"/>
          <p:nvPr/>
        </p:nvSpPr>
        <p:spPr>
          <a:xfrm>
            <a:off x="3048718" y="1118390"/>
            <a:ext cx="7682541" cy="1754326"/>
          </a:xfrm>
          <a:prstGeom prst="rect">
            <a:avLst/>
          </a:prstGeom>
          <a:noFill/>
        </p:spPr>
        <p:txBody>
          <a:bodyPr wrap="square">
            <a:spAutoFit/>
          </a:bodyPr>
          <a:lstStyle/>
          <a:p>
            <a:pPr lvl="0"/>
            <a:r>
              <a:rPr lang="en-GB"/>
              <a:t>Out of the box solution configured using composable apps to :-</a:t>
            </a:r>
          </a:p>
          <a:p>
            <a:pPr lvl="0"/>
            <a:r>
              <a:rPr lang="en-GB"/>
              <a:t>Manage the whole operation from manufacturing order to finished packs </a:t>
            </a:r>
          </a:p>
          <a:p>
            <a:pPr lvl="0"/>
            <a:r>
              <a:rPr lang="en-GB"/>
              <a:t>Provide operator guidance with human centric interfaces</a:t>
            </a:r>
          </a:p>
          <a:p>
            <a:pPr lvl="0"/>
            <a:r>
              <a:rPr lang="en-GB"/>
              <a:t>Store all the data</a:t>
            </a:r>
          </a:p>
          <a:p>
            <a:pPr lvl="0"/>
            <a:r>
              <a:rPr lang="en-GB"/>
              <a:t>Display critical parameters</a:t>
            </a:r>
          </a:p>
          <a:p>
            <a:pPr lvl="0"/>
            <a:r>
              <a:rPr lang="en-GB"/>
              <a:t>Affordable</a:t>
            </a:r>
          </a:p>
        </p:txBody>
      </p:sp>
      <p:sp>
        <p:nvSpPr>
          <p:cNvPr id="18" name="TextBox 17">
            <a:extLst>
              <a:ext uri="{FF2B5EF4-FFF2-40B4-BE49-F238E27FC236}">
                <a16:creationId xmlns:a16="http://schemas.microsoft.com/office/drawing/2014/main" id="{5721B7B2-B14E-5928-1F38-20D6EC86150F}"/>
              </a:ext>
            </a:extLst>
          </p:cNvPr>
          <p:cNvSpPr txBox="1"/>
          <p:nvPr/>
        </p:nvSpPr>
        <p:spPr>
          <a:xfrm>
            <a:off x="2997367" y="2906063"/>
            <a:ext cx="8700458" cy="2031325"/>
          </a:xfrm>
          <a:prstGeom prst="rect">
            <a:avLst/>
          </a:prstGeom>
          <a:noFill/>
        </p:spPr>
        <p:txBody>
          <a:bodyPr wrap="square">
            <a:spAutoFit/>
          </a:bodyPr>
          <a:lstStyle/>
          <a:p>
            <a:pPr lvl="0"/>
            <a:r>
              <a:rPr lang="en-GB" err="1"/>
              <a:t>BatchLine</a:t>
            </a:r>
            <a:r>
              <a:rPr lang="en-GB"/>
              <a:t> is a compact and robust cloud-based digital Batch Record system built on modern web technology. Off the shelf configured solution with the advantages :-</a:t>
            </a:r>
          </a:p>
          <a:p>
            <a:r>
              <a:rPr lang="en-GB"/>
              <a:t>Automatic Generation of Final Batch Report</a:t>
            </a:r>
          </a:p>
          <a:p>
            <a:r>
              <a:rPr lang="en-GB"/>
              <a:t>Review By Exception, less time spent on the QA process</a:t>
            </a:r>
          </a:p>
          <a:p>
            <a:r>
              <a:rPr lang="en-GB"/>
              <a:t>Automatic data completeness check</a:t>
            </a:r>
          </a:p>
          <a:p>
            <a:r>
              <a:rPr lang="en-GB"/>
              <a:t>Data entry checked against specification on input</a:t>
            </a:r>
          </a:p>
          <a:p>
            <a:r>
              <a:rPr lang="en-GB"/>
              <a:t>Cycle time reduction</a:t>
            </a:r>
          </a:p>
        </p:txBody>
      </p:sp>
    </p:spTree>
    <p:extLst>
      <p:ext uri="{BB962C8B-B14F-4D97-AF65-F5344CB8AC3E}">
        <p14:creationId xmlns:p14="http://schemas.microsoft.com/office/powerpoint/2010/main" val="83750863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building&#10;&#10;Description automatically generated with medium confidence">
            <a:extLst>
              <a:ext uri="{FF2B5EF4-FFF2-40B4-BE49-F238E27FC236}">
                <a16:creationId xmlns:a16="http://schemas.microsoft.com/office/drawing/2014/main" id="{870D59DE-38B5-56FA-4574-D820F9788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267" y="2622112"/>
            <a:ext cx="4483218" cy="3227917"/>
          </a:xfrm>
          <a:prstGeom prst="rect">
            <a:avLst/>
          </a:prstGeom>
          <a:noFill/>
        </p:spPr>
      </p:pic>
      <p:sp>
        <p:nvSpPr>
          <p:cNvPr id="6" name="Content Placeholder 5">
            <a:extLst>
              <a:ext uri="{FF2B5EF4-FFF2-40B4-BE49-F238E27FC236}">
                <a16:creationId xmlns:a16="http://schemas.microsoft.com/office/drawing/2014/main" id="{95FB2F4C-954D-DD09-3277-0238BE34B02C}"/>
              </a:ext>
            </a:extLst>
          </p:cNvPr>
          <p:cNvSpPr>
            <a:spLocks noGrp="1"/>
          </p:cNvSpPr>
          <p:nvPr>
            <p:ph sz="quarter" idx="12"/>
          </p:nvPr>
        </p:nvSpPr>
        <p:spPr>
          <a:xfrm>
            <a:off x="6088815" y="2622112"/>
            <a:ext cx="5762401" cy="3691259"/>
          </a:xfrm>
        </p:spPr>
        <p:txBody>
          <a:bodyPr>
            <a:normAutofit/>
          </a:bodyPr>
          <a:lstStyle/>
          <a:p>
            <a:r>
              <a:rPr lang="en-GB"/>
              <a:t>A</a:t>
            </a:r>
            <a:r>
              <a:rPr lang="en-TH"/>
              <a:t> platform for Developing No-Code Software Apps for Manufacturing</a:t>
            </a:r>
          </a:p>
          <a:p>
            <a:r>
              <a:rPr lang="en-TH"/>
              <a:t>Supports Composable Digtitalisation – Compose Apps to match operations</a:t>
            </a:r>
          </a:p>
          <a:p>
            <a:r>
              <a:rPr lang="en-TH"/>
              <a:t>Drag and drop, easy to use.</a:t>
            </a:r>
          </a:p>
          <a:p>
            <a:r>
              <a:rPr lang="en-TH"/>
              <a:t>Customers can develop their own Apps and/or use Factorytalk</a:t>
            </a:r>
            <a:endParaRPr lang="en-GB"/>
          </a:p>
          <a:p>
            <a:r>
              <a:rPr lang="en-GB"/>
              <a:t>Many interfaces to the process</a:t>
            </a:r>
            <a:endParaRPr lang="en-TH"/>
          </a:p>
          <a:p>
            <a:r>
              <a:rPr lang="en-TH"/>
              <a:t>Validateable – built for GxP use</a:t>
            </a:r>
          </a:p>
          <a:p>
            <a:r>
              <a:rPr lang="en-TH"/>
              <a:t>Cloud native, highly scalable.</a:t>
            </a:r>
          </a:p>
          <a:p>
            <a:endParaRPr lang="en-TH"/>
          </a:p>
          <a:p>
            <a:endParaRPr lang="en-TH"/>
          </a:p>
        </p:txBody>
      </p:sp>
      <p:sp>
        <p:nvSpPr>
          <p:cNvPr id="3" name="Title 2">
            <a:extLst>
              <a:ext uri="{FF2B5EF4-FFF2-40B4-BE49-F238E27FC236}">
                <a16:creationId xmlns:a16="http://schemas.microsoft.com/office/drawing/2014/main" id="{A4744D23-826A-84EC-0319-C1504FBACA09}"/>
              </a:ext>
            </a:extLst>
          </p:cNvPr>
          <p:cNvSpPr>
            <a:spLocks noGrp="1"/>
          </p:cNvSpPr>
          <p:nvPr>
            <p:ph type="title"/>
          </p:nvPr>
        </p:nvSpPr>
        <p:spPr>
          <a:xfrm>
            <a:off x="6113583" y="1597113"/>
            <a:ext cx="5712867" cy="559656"/>
          </a:xfrm>
        </p:spPr>
        <p:txBody>
          <a:bodyPr anchor="t">
            <a:normAutofit/>
          </a:bodyPr>
          <a:lstStyle/>
          <a:p>
            <a:r>
              <a:rPr lang="en-TH" sz="3200"/>
              <a:t>What is Tulip?</a:t>
            </a:r>
          </a:p>
        </p:txBody>
      </p:sp>
      <p:pic>
        <p:nvPicPr>
          <p:cNvPr id="4" name="Picture 3">
            <a:extLst>
              <a:ext uri="{FF2B5EF4-FFF2-40B4-BE49-F238E27FC236}">
                <a16:creationId xmlns:a16="http://schemas.microsoft.com/office/drawing/2014/main" id="{DA7109AB-415E-A433-10D0-DABB6B695F98}"/>
              </a:ext>
            </a:extLst>
          </p:cNvPr>
          <p:cNvPicPr>
            <a:picLocks noChangeAspect="1"/>
          </p:cNvPicPr>
          <p:nvPr/>
        </p:nvPicPr>
        <p:blipFill>
          <a:blip r:embed="rId3" cstate="print">
            <a:extLst>
              <a:ext uri="{28A0092B-C50C-407E-A947-70E740481C1C}">
                <a14:useLocalDpi xmlns:a14="http://schemas.microsoft.com/office/drawing/2010/main" val="0"/>
              </a:ext>
            </a:extLst>
          </a:blip>
          <a:srcRect t="26481" b="28148"/>
          <a:stretch>
            <a:fillRect/>
          </a:stretch>
        </p:blipFill>
        <p:spPr>
          <a:xfrm>
            <a:off x="6088815" y="397832"/>
            <a:ext cx="2130485" cy="966609"/>
          </a:xfrm>
          <a:prstGeom prst="rect">
            <a:avLst/>
          </a:prstGeom>
        </p:spPr>
      </p:pic>
    </p:spTree>
    <p:extLst>
      <p:ext uri="{BB962C8B-B14F-4D97-AF65-F5344CB8AC3E}">
        <p14:creationId xmlns:p14="http://schemas.microsoft.com/office/powerpoint/2010/main" val="171253579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A56F5-ADAC-938D-AB23-D6429BD51E3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6D2DB9-53C4-EC13-5E5A-76955C003E58}"/>
              </a:ext>
            </a:extLst>
          </p:cNvPr>
          <p:cNvSpPr>
            <a:spLocks noGrp="1"/>
          </p:cNvSpPr>
          <p:nvPr>
            <p:ph sz="quarter" idx="12"/>
          </p:nvPr>
        </p:nvSpPr>
        <p:spPr>
          <a:xfrm>
            <a:off x="5867402" y="2032970"/>
            <a:ext cx="5934282" cy="3691259"/>
          </a:xfrm>
        </p:spPr>
        <p:txBody>
          <a:bodyPr>
            <a:normAutofit fontScale="92500" lnSpcReduction="10000"/>
          </a:bodyPr>
          <a:lstStyle/>
          <a:p>
            <a:pPr marL="0" indent="0">
              <a:lnSpc>
                <a:spcPct val="120000"/>
              </a:lnSpc>
              <a:buNone/>
            </a:pPr>
            <a:r>
              <a:rPr lang="en-US"/>
              <a:t>BatchLine offers a Lite MES with Electronic Batch Record (EBR), purpose built for Pharma and other </a:t>
            </a:r>
            <a:r>
              <a:rPr lang="en-US" err="1"/>
              <a:t>GxP</a:t>
            </a:r>
            <a:r>
              <a:rPr lang="en-US"/>
              <a:t> regulated companies to digitize production and quality for more efficient manufacturing operations. </a:t>
            </a:r>
          </a:p>
          <a:p>
            <a:pPr marL="0" indent="0">
              <a:lnSpc>
                <a:spcPct val="120000"/>
              </a:lnSpc>
              <a:buNone/>
            </a:pPr>
            <a:r>
              <a:rPr lang="en-US"/>
              <a:t>With advanced technology and Pharma expertise we provide unparalleled benefits in an affordable product. Our experienced teams facilitate fast and simple onboarding, enabling EBR accessibility for all companies. </a:t>
            </a:r>
            <a:endParaRPr lang="en-TH"/>
          </a:p>
          <a:p>
            <a:endParaRPr lang="en-TH"/>
          </a:p>
        </p:txBody>
      </p:sp>
      <p:sp>
        <p:nvSpPr>
          <p:cNvPr id="3" name="Title 2">
            <a:extLst>
              <a:ext uri="{FF2B5EF4-FFF2-40B4-BE49-F238E27FC236}">
                <a16:creationId xmlns:a16="http://schemas.microsoft.com/office/drawing/2014/main" id="{D836F834-2890-0860-C0B2-57425B61FF89}"/>
              </a:ext>
            </a:extLst>
          </p:cNvPr>
          <p:cNvSpPr>
            <a:spLocks noGrp="1"/>
          </p:cNvSpPr>
          <p:nvPr>
            <p:ph type="title"/>
          </p:nvPr>
        </p:nvSpPr>
        <p:spPr>
          <a:xfrm>
            <a:off x="5867401" y="1133771"/>
            <a:ext cx="5934282" cy="559656"/>
          </a:xfrm>
        </p:spPr>
        <p:txBody>
          <a:bodyPr anchor="t">
            <a:normAutofit/>
          </a:bodyPr>
          <a:lstStyle/>
          <a:p>
            <a:r>
              <a:rPr lang="en-TH" sz="3200"/>
              <a:t>What is </a:t>
            </a:r>
            <a:r>
              <a:rPr lang="en-US" sz="3200"/>
              <a:t>BatchLine Lite MES</a:t>
            </a:r>
            <a:r>
              <a:rPr lang="en-TH" sz="3200"/>
              <a:t>?</a:t>
            </a:r>
          </a:p>
        </p:txBody>
      </p:sp>
      <p:pic>
        <p:nvPicPr>
          <p:cNvPr id="2" name="Picture 1">
            <a:extLst>
              <a:ext uri="{FF2B5EF4-FFF2-40B4-BE49-F238E27FC236}">
                <a16:creationId xmlns:a16="http://schemas.microsoft.com/office/drawing/2014/main" id="{71AEB6E7-FC2B-2FA5-669C-1B4F3604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9514"/>
            <a:ext cx="5092700" cy="3279229"/>
          </a:xfrm>
          <a:prstGeom prst="rect">
            <a:avLst/>
          </a:prstGeom>
        </p:spPr>
      </p:pic>
      <p:sp>
        <p:nvSpPr>
          <p:cNvPr id="5" name="TextBox 4">
            <a:extLst>
              <a:ext uri="{FF2B5EF4-FFF2-40B4-BE49-F238E27FC236}">
                <a16:creationId xmlns:a16="http://schemas.microsoft.com/office/drawing/2014/main" id="{C79590BD-AAA2-9768-FAEC-E72E917DE9D3}"/>
              </a:ext>
            </a:extLst>
          </p:cNvPr>
          <p:cNvSpPr txBox="1"/>
          <p:nvPr/>
        </p:nvSpPr>
        <p:spPr>
          <a:xfrm>
            <a:off x="6197600" y="5724229"/>
            <a:ext cx="5092700" cy="587597"/>
          </a:xfrm>
          <a:prstGeom prst="rect">
            <a:avLst/>
          </a:prstGeom>
          <a:noFill/>
        </p:spPr>
        <p:txBody>
          <a:bodyPr wrap="square">
            <a:spAutoFit/>
          </a:bodyPr>
          <a:lstStyle/>
          <a:p>
            <a:pPr marL="0" marR="0" lvl="0" indent="0" algn="l" defTabSz="817356" rtl="0" eaLnBrk="1" fontAlgn="auto" latinLnBrk="0" hangingPunct="1">
              <a:lnSpc>
                <a:spcPct val="100000"/>
              </a:lnSpc>
              <a:spcBef>
                <a:spcPts val="0"/>
              </a:spcBef>
              <a:spcAft>
                <a:spcPts val="0"/>
              </a:spcAft>
              <a:buClrTx/>
              <a:buSzTx/>
              <a:buFontTx/>
              <a:buNone/>
              <a:tabLst/>
              <a:defRPr/>
            </a:pPr>
            <a:r>
              <a:rPr kumimoji="0" lang="en-US" sz="1609" b="1" i="0" u="none" strike="noStrike" kern="1200" cap="none" spc="0" normalizeH="0" baseline="0" noProof="0">
                <a:ln>
                  <a:noFill/>
                </a:ln>
                <a:solidFill>
                  <a:srgbClr val="FD6600"/>
                </a:solidFill>
                <a:effectLst/>
                <a:uLnTx/>
                <a:uFillTx/>
                <a:latin typeface="Poppins" panose="00000500000000000000" pitchFamily="2" charset="0"/>
                <a:ea typeface="+mn-ea"/>
                <a:cs typeface="+mn-cs"/>
              </a:rPr>
              <a:t>Smart, efficient, digital </a:t>
            </a:r>
            <a:r>
              <a:rPr kumimoji="0" lang="en-US" sz="1609" b="1" i="0" u="none" strike="noStrike" kern="1200" cap="none" spc="0" normalizeH="0" baseline="0" noProof="0" err="1">
                <a:ln>
                  <a:noFill/>
                </a:ln>
                <a:solidFill>
                  <a:srgbClr val="FD6600"/>
                </a:solidFill>
                <a:effectLst/>
                <a:uLnTx/>
                <a:uFillTx/>
                <a:latin typeface="Poppins" panose="00000500000000000000" pitchFamily="2" charset="0"/>
                <a:ea typeface="+mn-ea"/>
                <a:cs typeface="+mn-cs"/>
              </a:rPr>
              <a:t>GxP</a:t>
            </a:r>
            <a:r>
              <a:rPr kumimoji="0" lang="en-US" sz="1609" b="1" i="0" u="none" strike="noStrike" kern="1200" cap="none" spc="0" normalizeH="0" baseline="0" noProof="0">
                <a:ln>
                  <a:noFill/>
                </a:ln>
                <a:solidFill>
                  <a:srgbClr val="FD6600"/>
                </a:solidFill>
                <a:effectLst/>
                <a:uLnTx/>
                <a:uFillTx/>
                <a:latin typeface="Poppins" panose="00000500000000000000" pitchFamily="2" charset="0"/>
                <a:ea typeface="+mn-ea"/>
                <a:cs typeface="+mn-cs"/>
              </a:rPr>
              <a:t> manufacturing. Made simple, compliant and affordable.</a:t>
            </a:r>
            <a:endParaRPr kumimoji="0" lang="en-US" sz="1609" b="1" i="0" u="none" strike="noStrike" kern="1200" cap="none" spc="0" normalizeH="0" baseline="0" noProof="0">
              <a:ln>
                <a:noFill/>
              </a:ln>
              <a:solidFill>
                <a:srgbClr val="FD66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6C84DEA-8698-7131-D6A5-19953C453FEC}"/>
              </a:ext>
            </a:extLst>
          </p:cNvPr>
          <p:cNvPicPr>
            <a:picLocks noChangeAspect="1"/>
          </p:cNvPicPr>
          <p:nvPr/>
        </p:nvPicPr>
        <p:blipFill>
          <a:blip r:embed="rId3"/>
          <a:stretch>
            <a:fillRect/>
          </a:stretch>
        </p:blipFill>
        <p:spPr>
          <a:xfrm>
            <a:off x="5775403" y="266346"/>
            <a:ext cx="2467054" cy="559656"/>
          </a:xfrm>
          <a:prstGeom prst="rect">
            <a:avLst/>
          </a:prstGeom>
        </p:spPr>
      </p:pic>
    </p:spTree>
    <p:extLst>
      <p:ext uri="{BB962C8B-B14F-4D97-AF65-F5344CB8AC3E}">
        <p14:creationId xmlns:p14="http://schemas.microsoft.com/office/powerpoint/2010/main" val="3428316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D1E4-FAD8-A29F-FFC8-EEE9977C9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C1B88-DC48-BF90-2D59-B725FCA57C98}"/>
              </a:ext>
            </a:extLst>
          </p:cNvPr>
          <p:cNvSpPr>
            <a:spLocks noGrp="1"/>
          </p:cNvSpPr>
          <p:nvPr>
            <p:ph type="ctrTitle"/>
          </p:nvPr>
        </p:nvSpPr>
        <p:spPr>
          <a:xfrm>
            <a:off x="802256" y="1281535"/>
            <a:ext cx="10363200" cy="1470025"/>
          </a:xfrm>
        </p:spPr>
        <p:txBody>
          <a:bodyPr>
            <a:normAutofit fontScale="90000"/>
          </a:bodyPr>
          <a:lstStyle/>
          <a:p>
            <a:r>
              <a:rPr lang="en-US"/>
              <a:t>MTC Machine Qualification</a:t>
            </a:r>
            <a:br>
              <a:rPr lang="en-US"/>
            </a:br>
            <a:r>
              <a:rPr lang="en-US"/>
              <a:t>&amp;</a:t>
            </a:r>
            <a:br>
              <a:rPr lang="en-US"/>
            </a:br>
            <a:r>
              <a:rPr lang="en-US"/>
              <a:t>Validation Plan</a:t>
            </a:r>
            <a:br>
              <a:rPr lang="en-US"/>
            </a:br>
            <a:endParaRPr lang="th-TH"/>
          </a:p>
        </p:txBody>
      </p:sp>
      <p:sp>
        <p:nvSpPr>
          <p:cNvPr id="4" name="Content Placeholder 2">
            <a:extLst>
              <a:ext uri="{FF2B5EF4-FFF2-40B4-BE49-F238E27FC236}">
                <a16:creationId xmlns:a16="http://schemas.microsoft.com/office/drawing/2014/main" id="{2419B10D-AA3C-58F1-70A4-B04D0CB8FD51}"/>
              </a:ext>
            </a:extLst>
          </p:cNvPr>
          <p:cNvSpPr txBox="1">
            <a:spLocks/>
          </p:cNvSpPr>
          <p:nvPr/>
        </p:nvSpPr>
        <p:spPr bwMode="auto">
          <a:xfrm>
            <a:off x="2471811" y="3738994"/>
            <a:ext cx="6393543" cy="268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defRPr sz="1800" b="0">
                <a:solidFill>
                  <a:srgbClr val="090650"/>
                </a:solidFill>
                <a:latin typeface="+mn-lt"/>
                <a:ea typeface="+mn-ea"/>
                <a:cs typeface="+mn-cs"/>
              </a:defRPr>
            </a:lvl1pPr>
            <a:lvl2pPr marL="742932" indent="-285744" algn="l" rtl="0" eaLnBrk="0" fontAlgn="base" hangingPunct="0">
              <a:spcBef>
                <a:spcPct val="20000"/>
              </a:spcBef>
              <a:spcAft>
                <a:spcPct val="0"/>
              </a:spcAft>
              <a:buChar char="–"/>
              <a:defRPr sz="2600">
                <a:solidFill>
                  <a:srgbClr val="090650"/>
                </a:solidFill>
                <a:latin typeface="+mn-lt"/>
                <a:cs typeface="+mn-cs"/>
              </a:defRPr>
            </a:lvl2pPr>
            <a:lvl3pPr marL="1142971" indent="-228594" algn="l" rtl="0" eaLnBrk="0" fontAlgn="base" hangingPunct="0">
              <a:spcBef>
                <a:spcPct val="20000"/>
              </a:spcBef>
              <a:spcAft>
                <a:spcPct val="0"/>
              </a:spcAft>
              <a:buChar char="•"/>
              <a:defRPr sz="2400">
                <a:solidFill>
                  <a:srgbClr val="090650"/>
                </a:solidFill>
                <a:latin typeface="+mn-lt"/>
                <a:cs typeface="+mn-cs"/>
              </a:defRPr>
            </a:lvl3pPr>
            <a:lvl4pPr marL="1600160" indent="-228594" algn="l" rtl="0" eaLnBrk="0" fontAlgn="base" hangingPunct="0">
              <a:spcBef>
                <a:spcPct val="20000"/>
              </a:spcBef>
              <a:spcAft>
                <a:spcPct val="0"/>
              </a:spcAft>
              <a:buChar char="–"/>
              <a:defRPr sz="2000">
                <a:solidFill>
                  <a:srgbClr val="090650"/>
                </a:solidFill>
                <a:latin typeface="+mn-lt"/>
                <a:cs typeface="+mn-cs"/>
              </a:defRPr>
            </a:lvl4pPr>
            <a:lvl5pPr marL="2057349" indent="-228594" algn="l" rtl="0" eaLnBrk="0" fontAlgn="base" hangingPunct="0">
              <a:spcBef>
                <a:spcPct val="20000"/>
              </a:spcBef>
              <a:spcAft>
                <a:spcPct val="0"/>
              </a:spcAft>
              <a:buChar char="»"/>
              <a:defRPr sz="2000">
                <a:solidFill>
                  <a:srgbClr val="090650"/>
                </a:solidFill>
                <a:latin typeface="+mn-lt"/>
                <a:cs typeface="+mn-cs"/>
              </a:defRPr>
            </a:lvl5pPr>
            <a:lvl6pPr marL="2514537" indent="-228594" algn="l" rtl="0" fontAlgn="base">
              <a:spcBef>
                <a:spcPct val="20000"/>
              </a:spcBef>
              <a:spcAft>
                <a:spcPct val="0"/>
              </a:spcAft>
              <a:buChar char="»"/>
              <a:defRPr sz="2000">
                <a:solidFill>
                  <a:srgbClr val="090650"/>
                </a:solidFill>
                <a:latin typeface="+mn-lt"/>
                <a:cs typeface="+mn-cs"/>
              </a:defRPr>
            </a:lvl6pPr>
            <a:lvl7pPr marL="2971726" indent="-228594" algn="l" rtl="0" fontAlgn="base">
              <a:spcBef>
                <a:spcPct val="20000"/>
              </a:spcBef>
              <a:spcAft>
                <a:spcPct val="0"/>
              </a:spcAft>
              <a:buChar char="»"/>
              <a:defRPr sz="2000">
                <a:solidFill>
                  <a:srgbClr val="090650"/>
                </a:solidFill>
                <a:latin typeface="+mn-lt"/>
                <a:cs typeface="+mn-cs"/>
              </a:defRPr>
            </a:lvl7pPr>
            <a:lvl8pPr marL="3428914" indent="-228594" algn="l" rtl="0" fontAlgn="base">
              <a:spcBef>
                <a:spcPct val="20000"/>
              </a:spcBef>
              <a:spcAft>
                <a:spcPct val="0"/>
              </a:spcAft>
              <a:buChar char="»"/>
              <a:defRPr sz="2000">
                <a:solidFill>
                  <a:srgbClr val="090650"/>
                </a:solidFill>
                <a:latin typeface="+mn-lt"/>
                <a:cs typeface="+mn-cs"/>
              </a:defRPr>
            </a:lvl8pPr>
            <a:lvl9pPr marL="3886103" indent="-228594" algn="l" rtl="0" fontAlgn="base">
              <a:spcBef>
                <a:spcPct val="20000"/>
              </a:spcBef>
              <a:spcAft>
                <a:spcPct val="0"/>
              </a:spcAft>
              <a:buChar char="»"/>
              <a:defRPr sz="2000">
                <a:solidFill>
                  <a:srgbClr val="090650"/>
                </a:solidFill>
                <a:latin typeface="+mn-lt"/>
                <a:cs typeface="+mn-cs"/>
              </a:defRPr>
            </a:lvl9pPr>
          </a:lstStyle>
          <a:p>
            <a:r>
              <a:rPr lang="en-GB" sz="2000" kern="0" dirty="0">
                <a:solidFill>
                  <a:srgbClr val="FF0000"/>
                </a:solidFill>
              </a:rPr>
              <a:t>The following validation documents were produced</a:t>
            </a:r>
          </a:p>
          <a:p>
            <a:pPr algn="l">
              <a:buFont typeface="Arial" pitchFamily="34" charset="0"/>
              <a:buChar char="•"/>
            </a:pPr>
            <a:r>
              <a:rPr lang="en-GB" sz="2000" kern="0" dirty="0"/>
              <a:t>Validation Plan</a:t>
            </a:r>
            <a:endParaRPr lang="en-US" sz="2000" kern="0" dirty="0">
              <a:solidFill>
                <a:srgbClr val="FF0000"/>
              </a:solidFill>
            </a:endParaRPr>
          </a:p>
          <a:p>
            <a:pPr algn="l">
              <a:buFont typeface="Arial" pitchFamily="34" charset="0"/>
              <a:buChar char="•"/>
            </a:pPr>
            <a:r>
              <a:rPr lang="en-GB" sz="2000" kern="0" dirty="0"/>
              <a:t>URS</a:t>
            </a:r>
            <a:endParaRPr lang="en-US" sz="2000" kern="0" dirty="0">
              <a:solidFill>
                <a:srgbClr val="FF0000"/>
              </a:solidFill>
            </a:endParaRPr>
          </a:p>
          <a:p>
            <a:pPr algn="l">
              <a:buFont typeface="Arial" pitchFamily="34" charset="0"/>
              <a:buChar char="•"/>
            </a:pPr>
            <a:r>
              <a:rPr lang="en-GB" sz="2000" kern="0" dirty="0"/>
              <a:t>Risk Assessment</a:t>
            </a:r>
            <a:endParaRPr lang="en-US" sz="2000" kern="0" dirty="0"/>
          </a:p>
          <a:p>
            <a:pPr algn="l">
              <a:buFont typeface="Arial" pitchFamily="34" charset="0"/>
              <a:buChar char="•"/>
            </a:pPr>
            <a:r>
              <a:rPr lang="en-GB" sz="2000" kern="0" dirty="0"/>
              <a:t>Design Review </a:t>
            </a:r>
            <a:endParaRPr lang="en-GB" sz="2000" kern="0" dirty="0">
              <a:solidFill>
                <a:srgbClr val="FF0000"/>
              </a:solidFill>
            </a:endParaRPr>
          </a:p>
          <a:p>
            <a:pPr algn="l">
              <a:buFont typeface="Arial" pitchFamily="34" charset="0"/>
              <a:buChar char="•"/>
            </a:pPr>
            <a:r>
              <a:rPr lang="en-GB" sz="2000" kern="0" dirty="0"/>
              <a:t>Acceptance testing</a:t>
            </a:r>
            <a:endParaRPr lang="en-GB" sz="2000" kern="0" dirty="0">
              <a:solidFill>
                <a:srgbClr val="FF0000"/>
              </a:solidFill>
            </a:endParaRPr>
          </a:p>
          <a:p>
            <a:pPr algn="l">
              <a:buFont typeface="Arial" pitchFamily="34" charset="0"/>
              <a:buChar char="•"/>
            </a:pPr>
            <a:r>
              <a:rPr lang="en-GB" sz="2000" kern="0" dirty="0"/>
              <a:t>Validation Report</a:t>
            </a:r>
            <a:endParaRPr lang="en-US" sz="2000" kern="0" dirty="0">
              <a:solidFill>
                <a:srgbClr val="FF0000"/>
              </a:solidFill>
            </a:endParaRPr>
          </a:p>
        </p:txBody>
      </p:sp>
      <p:sp>
        <p:nvSpPr>
          <p:cNvPr id="6" name="TextBox 5">
            <a:extLst>
              <a:ext uri="{FF2B5EF4-FFF2-40B4-BE49-F238E27FC236}">
                <a16:creationId xmlns:a16="http://schemas.microsoft.com/office/drawing/2014/main" id="{42FFC5A1-AD62-CEF6-2BD9-EA52EE7F1D97}"/>
              </a:ext>
            </a:extLst>
          </p:cNvPr>
          <p:cNvSpPr txBox="1"/>
          <p:nvPr/>
        </p:nvSpPr>
        <p:spPr>
          <a:xfrm>
            <a:off x="1072551" y="3244334"/>
            <a:ext cx="10429336" cy="369332"/>
          </a:xfrm>
          <a:prstGeom prst="rect">
            <a:avLst/>
          </a:prstGeom>
          <a:noFill/>
        </p:spPr>
        <p:txBody>
          <a:bodyPr wrap="square">
            <a:spAutoFit/>
          </a:bodyPr>
          <a:lstStyle/>
          <a:p>
            <a:pPr lvl="0"/>
            <a:r>
              <a:rPr lang="en-GB"/>
              <a:t>Innovation using Validation 4.0 principles in the equipment qualification and process validation</a:t>
            </a:r>
          </a:p>
        </p:txBody>
      </p:sp>
      <p:sp>
        <p:nvSpPr>
          <p:cNvPr id="3" name="Rectangle 2">
            <a:extLst>
              <a:ext uri="{FF2B5EF4-FFF2-40B4-BE49-F238E27FC236}">
                <a16:creationId xmlns:a16="http://schemas.microsoft.com/office/drawing/2014/main" id="{A06AFF9B-442E-C5A6-C987-0347BDD75AF8}"/>
              </a:ext>
            </a:extLst>
          </p:cNvPr>
          <p:cNvSpPr/>
          <p:nvPr/>
        </p:nvSpPr>
        <p:spPr bwMode="auto">
          <a:xfrm>
            <a:off x="5537737" y="4970415"/>
            <a:ext cx="3011465" cy="573747"/>
          </a:xfrm>
          <a:prstGeom prst="rect">
            <a:avLst/>
          </a:prstGeom>
          <a:solidFill>
            <a:schemeClr val="bg1"/>
          </a:solidFill>
          <a:ln w="12700" cap="flat" cmpd="sng" algn="ctr">
            <a:solidFill>
              <a:schemeClr val="tx1"/>
            </a:solidFill>
            <a:prstDash val="solid"/>
            <a:round/>
            <a:headEnd type="triangle" w="med" len="med"/>
            <a:tailEnd type="triangle" w="med" len="med"/>
          </a:ln>
          <a:effectLst>
            <a:outerShdw dist="35921" dir="2700000" algn="ctr" rotWithShape="0">
              <a:schemeClr val="bg2"/>
            </a:outerShdw>
          </a:effectLst>
        </p:spPr>
        <p:txBody>
          <a:bodyPr vert="horz" wrap="none" lIns="136525" tIns="92075" rIns="136525" bIns="92075"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tab pos="6464300" algn="r"/>
              </a:tabLst>
            </a:pPr>
            <a:r>
              <a:rPr kumimoji="0" lang="en-GB" sz="2800" b="0" i="0" u="none" strike="noStrike" cap="none" normalizeH="0" baseline="0">
                <a:ln>
                  <a:noFill/>
                </a:ln>
                <a:solidFill>
                  <a:srgbClr val="FF0000"/>
                </a:solidFill>
                <a:effectLst/>
                <a:latin typeface="Arial" pitchFamily="34" charset="0"/>
                <a:cs typeface="Angsana New" pitchFamily="18" charset="-34"/>
              </a:rPr>
              <a:t>Risk Assessment</a:t>
            </a:r>
          </a:p>
        </p:txBody>
      </p:sp>
    </p:spTree>
    <p:extLst>
      <p:ext uri="{BB962C8B-B14F-4D97-AF65-F5344CB8AC3E}">
        <p14:creationId xmlns:p14="http://schemas.microsoft.com/office/powerpoint/2010/main" val="5629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37DBD-D710-F8F4-A5F6-7563D66A7C02}"/>
            </a:ext>
          </a:extLst>
        </p:cNvPr>
        <p:cNvGrpSpPr/>
        <p:nvPr/>
      </p:nvGrpSpPr>
      <p:grpSpPr>
        <a:xfrm>
          <a:off x="0" y="0"/>
          <a:ext cx="0" cy="0"/>
          <a:chOff x="0" y="0"/>
          <a:chExt cx="0" cy="0"/>
        </a:xfrm>
      </p:grpSpPr>
      <p:sp>
        <p:nvSpPr>
          <p:cNvPr id="2" name="TextBox 33">
            <a:extLst>
              <a:ext uri="{FF2B5EF4-FFF2-40B4-BE49-F238E27FC236}">
                <a16:creationId xmlns:a16="http://schemas.microsoft.com/office/drawing/2014/main" id="{521A8446-86FC-C28E-ADE3-6844C4C45BE2}"/>
              </a:ext>
            </a:extLst>
          </p:cNvPr>
          <p:cNvSpPr txBox="1">
            <a:spLocks noChangeArrowheads="1"/>
          </p:cNvSpPr>
          <p:nvPr/>
        </p:nvSpPr>
        <p:spPr bwMode="auto">
          <a:xfrm>
            <a:off x="5796054" y="1589067"/>
            <a:ext cx="111853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Foil lid heat seal </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4" name="TextBox 33">
            <a:extLst>
              <a:ext uri="{FF2B5EF4-FFF2-40B4-BE49-F238E27FC236}">
                <a16:creationId xmlns:a16="http://schemas.microsoft.com/office/drawing/2014/main" id="{06BDBDD0-916B-D6CF-F215-F63EA48C42FB}"/>
              </a:ext>
            </a:extLst>
          </p:cNvPr>
          <p:cNvSpPr txBox="1">
            <a:spLocks noChangeArrowheads="1"/>
          </p:cNvSpPr>
          <p:nvPr/>
        </p:nvSpPr>
        <p:spPr bwMode="auto">
          <a:xfrm>
            <a:off x="301203" y="1550645"/>
            <a:ext cx="86728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Forming the cavities</a:t>
            </a:r>
          </a:p>
        </p:txBody>
      </p:sp>
      <p:sp>
        <p:nvSpPr>
          <p:cNvPr id="5" name="Rectangle 4">
            <a:extLst>
              <a:ext uri="{FF2B5EF4-FFF2-40B4-BE49-F238E27FC236}">
                <a16:creationId xmlns:a16="http://schemas.microsoft.com/office/drawing/2014/main" id="{E9A3B118-D892-0FF4-9B09-37DF494B9F6C}"/>
              </a:ext>
            </a:extLst>
          </p:cNvPr>
          <p:cNvSpPr/>
          <p:nvPr/>
        </p:nvSpPr>
        <p:spPr>
          <a:xfrm>
            <a:off x="308754" y="1514966"/>
            <a:ext cx="843878" cy="79939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sp>
        <p:nvSpPr>
          <p:cNvPr id="6" name="Rectangle 5">
            <a:extLst>
              <a:ext uri="{FF2B5EF4-FFF2-40B4-BE49-F238E27FC236}">
                <a16:creationId xmlns:a16="http://schemas.microsoft.com/office/drawing/2014/main" id="{523B59A6-7270-0D00-DD2E-2EA9EA0CBE08}"/>
              </a:ext>
            </a:extLst>
          </p:cNvPr>
          <p:cNvSpPr/>
          <p:nvPr/>
        </p:nvSpPr>
        <p:spPr>
          <a:xfrm>
            <a:off x="1469491" y="1508402"/>
            <a:ext cx="802351" cy="80610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7" name="Rectangle 6">
            <a:extLst>
              <a:ext uri="{FF2B5EF4-FFF2-40B4-BE49-F238E27FC236}">
                <a16:creationId xmlns:a16="http://schemas.microsoft.com/office/drawing/2014/main" id="{825F85D5-3661-6AFA-03D1-F48057DEE0BD}"/>
              </a:ext>
            </a:extLst>
          </p:cNvPr>
          <p:cNvSpPr/>
          <p:nvPr/>
        </p:nvSpPr>
        <p:spPr>
          <a:xfrm>
            <a:off x="4834948" y="1524260"/>
            <a:ext cx="776114" cy="475574"/>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sp>
        <p:nvSpPr>
          <p:cNvPr id="8" name="TextBox 33">
            <a:extLst>
              <a:ext uri="{FF2B5EF4-FFF2-40B4-BE49-F238E27FC236}">
                <a16:creationId xmlns:a16="http://schemas.microsoft.com/office/drawing/2014/main" id="{EA531571-E609-1C09-9EA9-117F09C7A772}"/>
              </a:ext>
            </a:extLst>
          </p:cNvPr>
          <p:cNvSpPr txBox="1">
            <a:spLocks noChangeArrowheads="1"/>
          </p:cNvSpPr>
          <p:nvPr/>
        </p:nvSpPr>
        <p:spPr bwMode="auto">
          <a:xfrm>
            <a:off x="4744249" y="1552741"/>
            <a:ext cx="89087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Tablet filling</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9" name="TextBox 33">
            <a:extLst>
              <a:ext uri="{FF2B5EF4-FFF2-40B4-BE49-F238E27FC236}">
                <a16:creationId xmlns:a16="http://schemas.microsoft.com/office/drawing/2014/main" id="{E485AE83-9917-03D7-7DE6-E156C9EB1267}"/>
              </a:ext>
            </a:extLst>
          </p:cNvPr>
          <p:cNvSpPr txBox="1">
            <a:spLocks noChangeArrowheads="1"/>
          </p:cNvSpPr>
          <p:nvPr/>
        </p:nvSpPr>
        <p:spPr bwMode="auto">
          <a:xfrm>
            <a:off x="1427000" y="1540116"/>
            <a:ext cx="77611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Cavity </a:t>
            </a:r>
            <a:r>
              <a:rPr kumimoji="0" lang="en-US"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rPr>
              <a:t>QC check </a:t>
            </a:r>
            <a:endParaRPr kumimoji="0" lang="en-GB"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endParaRPr>
          </a:p>
        </p:txBody>
      </p:sp>
      <p:cxnSp>
        <p:nvCxnSpPr>
          <p:cNvPr id="10" name="Straight Arrow Connector 9">
            <a:extLst>
              <a:ext uri="{FF2B5EF4-FFF2-40B4-BE49-F238E27FC236}">
                <a16:creationId xmlns:a16="http://schemas.microsoft.com/office/drawing/2014/main" id="{4317FD16-6F1A-922B-5ACB-0CE48954C71B}"/>
              </a:ext>
            </a:extLst>
          </p:cNvPr>
          <p:cNvCxnSpPr>
            <a:cxnSpLocks/>
          </p:cNvCxnSpPr>
          <p:nvPr/>
        </p:nvCxnSpPr>
        <p:spPr>
          <a:xfrm flipV="1">
            <a:off x="1157995" y="1729557"/>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587CCB8-4EDD-4D4E-C5D5-B588DCAF2F64}"/>
              </a:ext>
            </a:extLst>
          </p:cNvPr>
          <p:cNvSpPr/>
          <p:nvPr/>
        </p:nvSpPr>
        <p:spPr>
          <a:xfrm>
            <a:off x="5890791" y="1529370"/>
            <a:ext cx="940147" cy="486453"/>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sp>
        <p:nvSpPr>
          <p:cNvPr id="33" name="Title 1">
            <a:extLst>
              <a:ext uri="{FF2B5EF4-FFF2-40B4-BE49-F238E27FC236}">
                <a16:creationId xmlns:a16="http://schemas.microsoft.com/office/drawing/2014/main" id="{55C4EFD9-2C80-615F-D2CF-DC9AFB92879B}"/>
              </a:ext>
            </a:extLst>
          </p:cNvPr>
          <p:cNvSpPr txBox="1">
            <a:spLocks/>
          </p:cNvSpPr>
          <p:nvPr/>
        </p:nvSpPr>
        <p:spPr>
          <a:xfrm>
            <a:off x="609600" y="333375"/>
            <a:ext cx="10972800" cy="647700"/>
          </a:xfrm>
          <a:prstGeom prst="rect">
            <a:avLst/>
          </a:prstGeom>
        </p:spPr>
        <p:txBody>
          <a:bodyPr/>
          <a:lstStyle>
            <a:lvl1pPr algn="ctr" rtl="0" eaLnBrk="0" fontAlgn="base" hangingPunct="0">
              <a:spcBef>
                <a:spcPct val="0"/>
              </a:spcBef>
              <a:spcAft>
                <a:spcPct val="0"/>
              </a:spcAft>
              <a:defRPr sz="3600" b="1">
                <a:solidFill>
                  <a:srgbClr val="090650"/>
                </a:solidFill>
                <a:latin typeface="+mj-lt"/>
                <a:ea typeface="+mj-ea"/>
                <a:cs typeface="+mj-cs"/>
              </a:defRPr>
            </a:lvl1pPr>
            <a:lvl2pPr algn="ctr" rtl="0" eaLnBrk="0" fontAlgn="base" hangingPunct="0">
              <a:spcBef>
                <a:spcPct val="0"/>
              </a:spcBef>
              <a:spcAft>
                <a:spcPct val="0"/>
              </a:spcAft>
              <a:defRPr sz="3600" b="1">
                <a:solidFill>
                  <a:srgbClr val="090650"/>
                </a:solidFill>
                <a:latin typeface="Arial" charset="0"/>
                <a:cs typeface="Angsana New" pitchFamily="18" charset="-34"/>
              </a:defRPr>
            </a:lvl2pPr>
            <a:lvl3pPr algn="ctr" rtl="0" eaLnBrk="0" fontAlgn="base" hangingPunct="0">
              <a:spcBef>
                <a:spcPct val="0"/>
              </a:spcBef>
              <a:spcAft>
                <a:spcPct val="0"/>
              </a:spcAft>
              <a:defRPr sz="3600" b="1">
                <a:solidFill>
                  <a:srgbClr val="090650"/>
                </a:solidFill>
                <a:latin typeface="Arial" charset="0"/>
                <a:cs typeface="Angsana New" pitchFamily="18" charset="-34"/>
              </a:defRPr>
            </a:lvl3pPr>
            <a:lvl4pPr algn="ctr" rtl="0" eaLnBrk="0" fontAlgn="base" hangingPunct="0">
              <a:spcBef>
                <a:spcPct val="0"/>
              </a:spcBef>
              <a:spcAft>
                <a:spcPct val="0"/>
              </a:spcAft>
              <a:defRPr sz="3600" b="1">
                <a:solidFill>
                  <a:srgbClr val="090650"/>
                </a:solidFill>
                <a:latin typeface="Arial" charset="0"/>
                <a:cs typeface="Angsana New" pitchFamily="18" charset="-34"/>
              </a:defRPr>
            </a:lvl4pPr>
            <a:lvl5pPr algn="ctr" rtl="0" eaLnBrk="0" fontAlgn="base" hangingPunct="0">
              <a:spcBef>
                <a:spcPct val="0"/>
              </a:spcBef>
              <a:spcAft>
                <a:spcPct val="0"/>
              </a:spcAft>
              <a:defRPr sz="3600" b="1">
                <a:solidFill>
                  <a:srgbClr val="090650"/>
                </a:solidFill>
                <a:latin typeface="Arial" charset="0"/>
                <a:cs typeface="Angsana New" pitchFamily="18" charset="-34"/>
              </a:defRPr>
            </a:lvl5pPr>
            <a:lvl6pPr marL="457200" algn="ctr" rtl="0" fontAlgn="base">
              <a:spcBef>
                <a:spcPct val="0"/>
              </a:spcBef>
              <a:spcAft>
                <a:spcPct val="0"/>
              </a:spcAft>
              <a:defRPr sz="3600" b="1">
                <a:solidFill>
                  <a:srgbClr val="090650"/>
                </a:solidFill>
                <a:latin typeface="Arial" charset="0"/>
                <a:cs typeface="Angsana New" pitchFamily="18" charset="-34"/>
              </a:defRPr>
            </a:lvl6pPr>
            <a:lvl7pPr marL="914400" algn="ctr" rtl="0" fontAlgn="base">
              <a:spcBef>
                <a:spcPct val="0"/>
              </a:spcBef>
              <a:spcAft>
                <a:spcPct val="0"/>
              </a:spcAft>
              <a:defRPr sz="3600" b="1">
                <a:solidFill>
                  <a:srgbClr val="090650"/>
                </a:solidFill>
                <a:latin typeface="Arial" charset="0"/>
                <a:cs typeface="Angsana New" pitchFamily="18" charset="-34"/>
              </a:defRPr>
            </a:lvl7pPr>
            <a:lvl8pPr marL="1371600" algn="ctr" rtl="0" fontAlgn="base">
              <a:spcBef>
                <a:spcPct val="0"/>
              </a:spcBef>
              <a:spcAft>
                <a:spcPct val="0"/>
              </a:spcAft>
              <a:defRPr sz="3600" b="1">
                <a:solidFill>
                  <a:srgbClr val="090650"/>
                </a:solidFill>
                <a:latin typeface="Arial" charset="0"/>
                <a:cs typeface="Angsana New" pitchFamily="18" charset="-34"/>
              </a:defRPr>
            </a:lvl8pPr>
            <a:lvl9pPr marL="1828800" algn="ctr" rtl="0" fontAlgn="base">
              <a:spcBef>
                <a:spcPct val="0"/>
              </a:spcBef>
              <a:spcAft>
                <a:spcPct val="0"/>
              </a:spcAft>
              <a:defRPr sz="3600" b="1">
                <a:solidFill>
                  <a:srgbClr val="090650"/>
                </a:solidFill>
                <a:latin typeface="Arial" charset="0"/>
                <a:cs typeface="Angsana New" pitchFamily="18" charset="-34"/>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en-US" sz="3600" b="1" i="0" u="none" strike="noStrike" kern="0" cap="none" spc="0" normalizeH="0" baseline="0" noProof="0">
                <a:ln>
                  <a:noFill/>
                </a:ln>
                <a:solidFill>
                  <a:srgbClr val="090650"/>
                </a:solidFill>
                <a:effectLst/>
                <a:uLnTx/>
                <a:uFillTx/>
                <a:latin typeface="Arial"/>
                <a:ea typeface="+mj-ea"/>
                <a:cs typeface="Angsana New"/>
                <a:sym typeface="Arial"/>
              </a:rPr>
              <a:t>Tablet Packing Process &amp; Critical Instruments</a:t>
            </a:r>
          </a:p>
        </p:txBody>
      </p:sp>
      <p:sp>
        <p:nvSpPr>
          <p:cNvPr id="37" name="TextBox 33">
            <a:extLst>
              <a:ext uri="{FF2B5EF4-FFF2-40B4-BE49-F238E27FC236}">
                <a16:creationId xmlns:a16="http://schemas.microsoft.com/office/drawing/2014/main" id="{17DDA98A-2177-851D-B47D-F8DDD9BC8064}"/>
              </a:ext>
            </a:extLst>
          </p:cNvPr>
          <p:cNvSpPr txBox="1">
            <a:spLocks noChangeArrowheads="1"/>
          </p:cNvSpPr>
          <p:nvPr/>
        </p:nvSpPr>
        <p:spPr bwMode="auto">
          <a:xfrm>
            <a:off x="205922" y="1025635"/>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PVC feed</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35" name="TextBox 33">
            <a:extLst>
              <a:ext uri="{FF2B5EF4-FFF2-40B4-BE49-F238E27FC236}">
                <a16:creationId xmlns:a16="http://schemas.microsoft.com/office/drawing/2014/main" id="{954207C6-5DAE-F641-238A-F2F04DDA54BD}"/>
              </a:ext>
            </a:extLst>
          </p:cNvPr>
          <p:cNvSpPr txBox="1">
            <a:spLocks noChangeArrowheads="1"/>
          </p:cNvSpPr>
          <p:nvPr/>
        </p:nvSpPr>
        <p:spPr bwMode="auto">
          <a:xfrm>
            <a:off x="9469757" y="1586995"/>
            <a:ext cx="111853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Check </a:t>
            </a:r>
            <a:r>
              <a:rPr kumimoji="0" lang="en-US" sz="1200" b="1" i="0" u="none" strike="noStrike" kern="0" cap="none" spc="0" normalizeH="0" baseline="0" noProof="0">
                <a:ln>
                  <a:noFill/>
                </a:ln>
                <a:solidFill>
                  <a:srgbClr val="090650"/>
                </a:solidFill>
                <a:effectLst/>
                <a:highlight>
                  <a:srgbClr val="FF00FF"/>
                </a:highlight>
                <a:uLnTx/>
                <a:uFillTx/>
                <a:latin typeface="Arial"/>
                <a:ea typeface="+mn-ea"/>
                <a:cs typeface="Arial"/>
                <a:sym typeface="Arial"/>
              </a:rPr>
              <a:t>Marking QC</a:t>
            </a:r>
            <a:endParaRPr kumimoji="0" lang="en-GB" sz="1200" b="1" i="0" u="none" strike="noStrike" kern="0" cap="none" spc="0" normalizeH="0" baseline="0" noProof="0">
              <a:ln>
                <a:noFill/>
              </a:ln>
              <a:solidFill>
                <a:srgbClr val="090650"/>
              </a:solidFill>
              <a:effectLst/>
              <a:highlight>
                <a:srgbClr val="FF00FF"/>
              </a:highlight>
              <a:uLnTx/>
              <a:uFillTx/>
              <a:latin typeface="Arial"/>
              <a:ea typeface="+mn-ea"/>
              <a:cs typeface="Arial"/>
              <a:sym typeface="Arial"/>
            </a:endParaRPr>
          </a:p>
        </p:txBody>
      </p:sp>
      <p:sp>
        <p:nvSpPr>
          <p:cNvPr id="36" name="Rectangle 35">
            <a:extLst>
              <a:ext uri="{FF2B5EF4-FFF2-40B4-BE49-F238E27FC236}">
                <a16:creationId xmlns:a16="http://schemas.microsoft.com/office/drawing/2014/main" id="{DBD8E76F-2CE4-AECF-A41D-FF4E5D5109C3}"/>
              </a:ext>
            </a:extLst>
          </p:cNvPr>
          <p:cNvSpPr/>
          <p:nvPr/>
        </p:nvSpPr>
        <p:spPr>
          <a:xfrm>
            <a:off x="8307418" y="1530950"/>
            <a:ext cx="802351" cy="6477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38" name="Rectangle 37">
            <a:extLst>
              <a:ext uri="{FF2B5EF4-FFF2-40B4-BE49-F238E27FC236}">
                <a16:creationId xmlns:a16="http://schemas.microsoft.com/office/drawing/2014/main" id="{3524E830-C719-484E-D52E-A2267896BF7F}"/>
              </a:ext>
            </a:extLst>
          </p:cNvPr>
          <p:cNvSpPr/>
          <p:nvPr/>
        </p:nvSpPr>
        <p:spPr>
          <a:xfrm>
            <a:off x="10921941" y="1561084"/>
            <a:ext cx="824462" cy="704844"/>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sp>
        <p:nvSpPr>
          <p:cNvPr id="39" name="TextBox 33">
            <a:extLst>
              <a:ext uri="{FF2B5EF4-FFF2-40B4-BE49-F238E27FC236}">
                <a16:creationId xmlns:a16="http://schemas.microsoft.com/office/drawing/2014/main" id="{095DA292-1C57-174A-1B27-A0C803CC39CF}"/>
              </a:ext>
            </a:extLst>
          </p:cNvPr>
          <p:cNvSpPr txBox="1">
            <a:spLocks noChangeArrowheads="1"/>
          </p:cNvSpPr>
          <p:nvPr/>
        </p:nvSpPr>
        <p:spPr bwMode="auto">
          <a:xfrm>
            <a:off x="8245241" y="1579928"/>
            <a:ext cx="89087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Mark on each pocket</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40" name="TextBox 33">
            <a:extLst>
              <a:ext uri="{FF2B5EF4-FFF2-40B4-BE49-F238E27FC236}">
                <a16:creationId xmlns:a16="http://schemas.microsoft.com/office/drawing/2014/main" id="{20451484-B6AF-3F56-6C9C-F3F77B68499A}"/>
              </a:ext>
            </a:extLst>
          </p:cNvPr>
          <p:cNvSpPr txBox="1">
            <a:spLocks noChangeArrowheads="1"/>
          </p:cNvSpPr>
          <p:nvPr/>
        </p:nvSpPr>
        <p:spPr bwMode="auto">
          <a:xfrm>
            <a:off x="10908294" y="1613513"/>
            <a:ext cx="77611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90000"/>
              </a:lnSpc>
              <a:spcBef>
                <a:spcPct val="0"/>
              </a:spcBef>
              <a:spcAft>
                <a:spcPct val="0"/>
              </a:spcAft>
              <a:buClr>
                <a:srgbClr val="000000"/>
              </a:buClr>
              <a:buSzTx/>
              <a:buFont typeface="Arial"/>
              <a:buNone/>
              <a:tabLst/>
              <a:defRPr/>
            </a:pPr>
            <a:r>
              <a:rPr kumimoji="0" lang="en-GB" sz="1200" b="1" i="0" u="none" strike="noStrike" kern="0" cap="none" spc="0" normalizeH="0" baseline="0" noProof="0">
                <a:ln>
                  <a:noFill/>
                </a:ln>
                <a:solidFill>
                  <a:srgbClr val="090650"/>
                </a:solidFill>
                <a:effectLst/>
                <a:uLnTx/>
                <a:uFillTx/>
                <a:latin typeface="Arial"/>
                <a:ea typeface="+mn-ea"/>
                <a:cs typeface="Arial"/>
                <a:sym typeface="Arial"/>
              </a:rPr>
              <a:t>Profile cut</a:t>
            </a:r>
            <a:endParaRPr kumimoji="0" lang="en-US" sz="1400" b="0" i="0" u="none" strike="noStrike" kern="0" cap="none" spc="0" normalizeH="0" baseline="0" noProof="0">
              <a:ln>
                <a:noFill/>
              </a:ln>
              <a:solidFill>
                <a:srgbClr val="000000"/>
              </a:solidFill>
              <a:effectLst/>
              <a:uLnTx/>
              <a:uFillTx/>
              <a:latin typeface="Arial" pitchFamily="34" charset="0"/>
              <a:ea typeface="+mn-ea"/>
              <a:cs typeface="Arial"/>
              <a:sym typeface="Arial"/>
            </a:endParaRPr>
          </a:p>
        </p:txBody>
      </p:sp>
      <p:sp>
        <p:nvSpPr>
          <p:cNvPr id="41" name="Rectangle 40">
            <a:extLst>
              <a:ext uri="{FF2B5EF4-FFF2-40B4-BE49-F238E27FC236}">
                <a16:creationId xmlns:a16="http://schemas.microsoft.com/office/drawing/2014/main" id="{13913EF6-FBD3-BC1E-D9A6-5B1F4A5A785F}"/>
              </a:ext>
            </a:extLst>
          </p:cNvPr>
          <p:cNvSpPr/>
          <p:nvPr/>
        </p:nvSpPr>
        <p:spPr>
          <a:xfrm>
            <a:off x="9509949" y="1566932"/>
            <a:ext cx="1042515" cy="505236"/>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sp>
        <p:nvSpPr>
          <p:cNvPr id="42" name="TextBox 33">
            <a:extLst>
              <a:ext uri="{FF2B5EF4-FFF2-40B4-BE49-F238E27FC236}">
                <a16:creationId xmlns:a16="http://schemas.microsoft.com/office/drawing/2014/main" id="{35AA339F-3147-0F3E-0BA1-223DEEDF9DBE}"/>
              </a:ext>
            </a:extLst>
          </p:cNvPr>
          <p:cNvSpPr txBox="1">
            <a:spLocks noChangeArrowheads="1"/>
          </p:cNvSpPr>
          <p:nvPr/>
        </p:nvSpPr>
        <p:spPr bwMode="auto">
          <a:xfrm>
            <a:off x="10720657" y="2648681"/>
            <a:ext cx="111853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rPr>
              <a:t>QC check </a:t>
            </a:r>
            <a:r>
              <a:rPr kumimoji="0" lang="en-US" sz="1200" b="1" i="0" u="none" strike="noStrike" kern="0" cap="none" spc="0" normalizeH="0" baseline="0" noProof="0">
                <a:ln>
                  <a:noFill/>
                </a:ln>
                <a:solidFill>
                  <a:srgbClr val="090650"/>
                </a:solidFill>
                <a:effectLst/>
                <a:uLnTx/>
                <a:uFillTx/>
                <a:latin typeface="Arial"/>
                <a:ea typeface="+mn-ea"/>
                <a:cs typeface="Arial"/>
                <a:sym typeface="Arial"/>
              </a:rPr>
              <a:t>Reject packs with faults </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45" name="Rectangle 44">
            <a:extLst>
              <a:ext uri="{FF2B5EF4-FFF2-40B4-BE49-F238E27FC236}">
                <a16:creationId xmlns:a16="http://schemas.microsoft.com/office/drawing/2014/main" id="{7692D64A-4541-3C83-B474-0191C33852F9}"/>
              </a:ext>
            </a:extLst>
          </p:cNvPr>
          <p:cNvSpPr/>
          <p:nvPr/>
        </p:nvSpPr>
        <p:spPr>
          <a:xfrm>
            <a:off x="10789385" y="2562708"/>
            <a:ext cx="1029342" cy="647063"/>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ngsana New"/>
              <a:sym typeface="Arial"/>
            </a:endParaRPr>
          </a:p>
        </p:txBody>
      </p:sp>
      <p:cxnSp>
        <p:nvCxnSpPr>
          <p:cNvPr id="46" name="Straight Arrow Connector 45">
            <a:extLst>
              <a:ext uri="{FF2B5EF4-FFF2-40B4-BE49-F238E27FC236}">
                <a16:creationId xmlns:a16="http://schemas.microsoft.com/office/drawing/2014/main" id="{33019F87-60C8-CA7C-9633-FCCFF4260BED}"/>
              </a:ext>
            </a:extLst>
          </p:cNvPr>
          <p:cNvCxnSpPr>
            <a:cxnSpLocks/>
          </p:cNvCxnSpPr>
          <p:nvPr/>
        </p:nvCxnSpPr>
        <p:spPr>
          <a:xfrm flipV="1">
            <a:off x="2243139" y="1731108"/>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F2EC477-950D-3D30-936F-10FCAD15ED35}"/>
              </a:ext>
            </a:extLst>
          </p:cNvPr>
          <p:cNvCxnSpPr>
            <a:cxnSpLocks/>
          </p:cNvCxnSpPr>
          <p:nvPr/>
        </p:nvCxnSpPr>
        <p:spPr>
          <a:xfrm flipV="1">
            <a:off x="3368667" y="1722993"/>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B696F7A-0965-66A3-9953-DF38982D1C74}"/>
              </a:ext>
            </a:extLst>
          </p:cNvPr>
          <p:cNvCxnSpPr>
            <a:cxnSpLocks/>
          </p:cNvCxnSpPr>
          <p:nvPr/>
        </p:nvCxnSpPr>
        <p:spPr>
          <a:xfrm flipV="1">
            <a:off x="4495769" y="1731108"/>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850AD1F-5D32-96D8-2574-DA89C524CE56}"/>
              </a:ext>
            </a:extLst>
          </p:cNvPr>
          <p:cNvCxnSpPr>
            <a:cxnSpLocks/>
          </p:cNvCxnSpPr>
          <p:nvPr/>
        </p:nvCxnSpPr>
        <p:spPr>
          <a:xfrm flipV="1">
            <a:off x="7976641" y="1736965"/>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1025187-9626-E724-BDA8-2B2AF517DB63}"/>
              </a:ext>
            </a:extLst>
          </p:cNvPr>
          <p:cNvCxnSpPr>
            <a:cxnSpLocks/>
          </p:cNvCxnSpPr>
          <p:nvPr/>
        </p:nvCxnSpPr>
        <p:spPr>
          <a:xfrm flipV="1">
            <a:off x="9123643" y="1749275"/>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D89019-29C6-9E00-AE49-45F96CF3DCD8}"/>
              </a:ext>
            </a:extLst>
          </p:cNvPr>
          <p:cNvCxnSpPr>
            <a:cxnSpLocks/>
          </p:cNvCxnSpPr>
          <p:nvPr/>
        </p:nvCxnSpPr>
        <p:spPr>
          <a:xfrm flipV="1">
            <a:off x="10592656" y="1732003"/>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8F4E1E7-0458-859E-0FF6-7DA73C8741A1}"/>
              </a:ext>
            </a:extLst>
          </p:cNvPr>
          <p:cNvCxnSpPr>
            <a:cxnSpLocks/>
          </p:cNvCxnSpPr>
          <p:nvPr/>
        </p:nvCxnSpPr>
        <p:spPr>
          <a:xfrm flipV="1">
            <a:off x="6830231" y="1762047"/>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22A488C-0598-B31E-09DE-DDDF63B4488F}"/>
              </a:ext>
            </a:extLst>
          </p:cNvPr>
          <p:cNvCxnSpPr>
            <a:cxnSpLocks/>
          </p:cNvCxnSpPr>
          <p:nvPr/>
        </p:nvCxnSpPr>
        <p:spPr>
          <a:xfrm flipH="1">
            <a:off x="614767" y="1285086"/>
            <a:ext cx="3812" cy="20794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
        <p:nvSpPr>
          <p:cNvPr id="54" name="TextBox 33">
            <a:extLst>
              <a:ext uri="{FF2B5EF4-FFF2-40B4-BE49-F238E27FC236}">
                <a16:creationId xmlns:a16="http://schemas.microsoft.com/office/drawing/2014/main" id="{8180F388-5361-5B72-EF19-12DC8E6CD2C7}"/>
              </a:ext>
            </a:extLst>
          </p:cNvPr>
          <p:cNvSpPr txBox="1">
            <a:spLocks noChangeArrowheads="1"/>
          </p:cNvSpPr>
          <p:nvPr/>
        </p:nvSpPr>
        <p:spPr bwMode="auto">
          <a:xfrm>
            <a:off x="1333776" y="2399928"/>
            <a:ext cx="96256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Optical vision check</a:t>
            </a:r>
          </a:p>
        </p:txBody>
      </p:sp>
      <p:sp>
        <p:nvSpPr>
          <p:cNvPr id="55" name="Rectangle 54">
            <a:extLst>
              <a:ext uri="{FF2B5EF4-FFF2-40B4-BE49-F238E27FC236}">
                <a16:creationId xmlns:a16="http://schemas.microsoft.com/office/drawing/2014/main" id="{9F8825AC-5ACE-2716-E804-5327288D097A}"/>
              </a:ext>
            </a:extLst>
          </p:cNvPr>
          <p:cNvSpPr/>
          <p:nvPr/>
        </p:nvSpPr>
        <p:spPr>
          <a:xfrm>
            <a:off x="4823305" y="2226911"/>
            <a:ext cx="844839" cy="91204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56" name="TextBox 33">
            <a:extLst>
              <a:ext uri="{FF2B5EF4-FFF2-40B4-BE49-F238E27FC236}">
                <a16:creationId xmlns:a16="http://schemas.microsoft.com/office/drawing/2014/main" id="{80BFB3EE-14D7-8F49-CF54-DAB68F1D1D1E}"/>
              </a:ext>
            </a:extLst>
          </p:cNvPr>
          <p:cNvSpPr txBox="1">
            <a:spLocks noChangeArrowheads="1"/>
          </p:cNvSpPr>
          <p:nvPr/>
        </p:nvSpPr>
        <p:spPr bwMode="auto">
          <a:xfrm>
            <a:off x="4780814" y="2258625"/>
            <a:ext cx="7761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rPr>
              <a:t>QC check </a:t>
            </a:r>
            <a:r>
              <a:rPr kumimoji="0" lang="en-US" sz="1200" b="1" i="0" u="none" strike="noStrike" kern="0" cap="none" spc="0" normalizeH="0" baseline="0" noProof="0">
                <a:ln>
                  <a:noFill/>
                </a:ln>
                <a:solidFill>
                  <a:srgbClr val="090650"/>
                </a:solidFill>
                <a:effectLst/>
                <a:uLnTx/>
                <a:uFillTx/>
                <a:latin typeface="Arial"/>
                <a:ea typeface="+mn-ea"/>
                <a:cs typeface="Arial"/>
                <a:sym typeface="Arial"/>
              </a:rPr>
              <a:t>tablet in every cavity</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cxnSp>
        <p:nvCxnSpPr>
          <p:cNvPr id="57" name="Straight Arrow Connector 56">
            <a:extLst>
              <a:ext uri="{FF2B5EF4-FFF2-40B4-BE49-F238E27FC236}">
                <a16:creationId xmlns:a16="http://schemas.microsoft.com/office/drawing/2014/main" id="{4850A8E5-5E5A-C305-5B7D-06EF7326B4A1}"/>
              </a:ext>
            </a:extLst>
          </p:cNvPr>
          <p:cNvCxnSpPr>
            <a:cxnSpLocks/>
          </p:cNvCxnSpPr>
          <p:nvPr/>
        </p:nvCxnSpPr>
        <p:spPr>
          <a:xfrm>
            <a:off x="5196555" y="2014715"/>
            <a:ext cx="0" cy="304083"/>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1471AD4-024F-71B3-58CB-A44754C05451}"/>
              </a:ext>
            </a:extLst>
          </p:cNvPr>
          <p:cNvSpPr/>
          <p:nvPr/>
        </p:nvSpPr>
        <p:spPr>
          <a:xfrm>
            <a:off x="2582499" y="1516978"/>
            <a:ext cx="802351" cy="80610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59" name="TextBox 33">
            <a:extLst>
              <a:ext uri="{FF2B5EF4-FFF2-40B4-BE49-F238E27FC236}">
                <a16:creationId xmlns:a16="http://schemas.microsoft.com/office/drawing/2014/main" id="{D17E692B-8718-B8E2-ACE1-6704763D925F}"/>
              </a:ext>
            </a:extLst>
          </p:cNvPr>
          <p:cNvSpPr txBox="1">
            <a:spLocks noChangeArrowheads="1"/>
          </p:cNvSpPr>
          <p:nvPr/>
        </p:nvSpPr>
        <p:spPr bwMode="auto">
          <a:xfrm>
            <a:off x="2483264" y="1613543"/>
            <a:ext cx="100309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Dispense tablets to feeder</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60" name="Rectangle 59">
            <a:extLst>
              <a:ext uri="{FF2B5EF4-FFF2-40B4-BE49-F238E27FC236}">
                <a16:creationId xmlns:a16="http://schemas.microsoft.com/office/drawing/2014/main" id="{7462BAB5-04B1-1AAF-0778-317312EB1394}"/>
              </a:ext>
            </a:extLst>
          </p:cNvPr>
          <p:cNvSpPr/>
          <p:nvPr/>
        </p:nvSpPr>
        <p:spPr>
          <a:xfrm>
            <a:off x="3699969" y="1521567"/>
            <a:ext cx="802351" cy="80610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61" name="TextBox 33">
            <a:extLst>
              <a:ext uri="{FF2B5EF4-FFF2-40B4-BE49-F238E27FC236}">
                <a16:creationId xmlns:a16="http://schemas.microsoft.com/office/drawing/2014/main" id="{FA5B69D6-1D17-FBDD-9BF2-9C4808D65D86}"/>
              </a:ext>
            </a:extLst>
          </p:cNvPr>
          <p:cNvSpPr txBox="1">
            <a:spLocks noChangeArrowheads="1"/>
          </p:cNvSpPr>
          <p:nvPr/>
        </p:nvSpPr>
        <p:spPr bwMode="auto">
          <a:xfrm>
            <a:off x="3657478" y="1553281"/>
            <a:ext cx="84484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Check tablet </a:t>
            </a:r>
            <a:r>
              <a:rPr kumimoji="0" lang="en-US"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rPr>
              <a:t>QC check </a:t>
            </a:r>
            <a:endParaRPr kumimoji="0" lang="en-GB" sz="1200" b="1" i="0" u="none" strike="noStrike" kern="0" cap="none" spc="0" normalizeH="0" baseline="0" noProof="0">
              <a:ln>
                <a:noFill/>
              </a:ln>
              <a:solidFill>
                <a:srgbClr val="090650"/>
              </a:solidFill>
              <a:effectLst/>
              <a:highlight>
                <a:srgbClr val="FFFF00"/>
              </a:highlight>
              <a:uLnTx/>
              <a:uFillTx/>
              <a:latin typeface="Arial"/>
              <a:ea typeface="+mn-ea"/>
              <a:cs typeface="Arial"/>
              <a:sym typeface="Arial"/>
            </a:endParaRPr>
          </a:p>
        </p:txBody>
      </p:sp>
      <p:cxnSp>
        <p:nvCxnSpPr>
          <p:cNvPr id="62" name="Straight Arrow Connector 61">
            <a:extLst>
              <a:ext uri="{FF2B5EF4-FFF2-40B4-BE49-F238E27FC236}">
                <a16:creationId xmlns:a16="http://schemas.microsoft.com/office/drawing/2014/main" id="{932E3665-0A33-8BF8-2BC4-B4EADCC4314B}"/>
              </a:ext>
            </a:extLst>
          </p:cNvPr>
          <p:cNvCxnSpPr>
            <a:cxnSpLocks/>
          </p:cNvCxnSpPr>
          <p:nvPr/>
        </p:nvCxnSpPr>
        <p:spPr>
          <a:xfrm>
            <a:off x="2991068" y="1204319"/>
            <a:ext cx="0" cy="304083"/>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
        <p:nvSpPr>
          <p:cNvPr id="63" name="TextBox 33">
            <a:extLst>
              <a:ext uri="{FF2B5EF4-FFF2-40B4-BE49-F238E27FC236}">
                <a16:creationId xmlns:a16="http://schemas.microsoft.com/office/drawing/2014/main" id="{E1F366FC-D26B-4D53-B70B-D3D1199DE22E}"/>
              </a:ext>
            </a:extLst>
          </p:cNvPr>
          <p:cNvSpPr txBox="1">
            <a:spLocks noChangeArrowheads="1"/>
          </p:cNvSpPr>
          <p:nvPr/>
        </p:nvSpPr>
        <p:spPr bwMode="auto">
          <a:xfrm>
            <a:off x="2532503" y="980638"/>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Tablets</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64" name="Rectangle 63">
            <a:extLst>
              <a:ext uri="{FF2B5EF4-FFF2-40B4-BE49-F238E27FC236}">
                <a16:creationId xmlns:a16="http://schemas.microsoft.com/office/drawing/2014/main" id="{C07AE409-4EBA-E9D6-C286-04619C02C079}"/>
              </a:ext>
            </a:extLst>
          </p:cNvPr>
          <p:cNvSpPr/>
          <p:nvPr/>
        </p:nvSpPr>
        <p:spPr>
          <a:xfrm>
            <a:off x="7171278" y="1529370"/>
            <a:ext cx="802351" cy="806108"/>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000000"/>
              </a:buClr>
              <a:buSzTx/>
              <a:buFont typeface="Arial"/>
              <a:buNone/>
              <a:tabLst/>
              <a:defRPr/>
            </a:pPr>
            <a:endParaRPr kumimoji="0" lang="en-GB" sz="1200" b="1" i="0" u="none" strike="noStrike" kern="0" cap="none" spc="0" normalizeH="0" baseline="0" noProof="0">
              <a:ln>
                <a:noFill/>
              </a:ln>
              <a:solidFill>
                <a:srgbClr val="090650"/>
              </a:solidFill>
              <a:effectLst/>
              <a:uLnTx/>
              <a:uFillTx/>
              <a:latin typeface="Arial"/>
              <a:ea typeface="+mn-ea"/>
              <a:cs typeface="Angsana New"/>
              <a:sym typeface="Arial"/>
            </a:endParaRPr>
          </a:p>
        </p:txBody>
      </p:sp>
      <p:sp>
        <p:nvSpPr>
          <p:cNvPr id="65" name="TextBox 33">
            <a:extLst>
              <a:ext uri="{FF2B5EF4-FFF2-40B4-BE49-F238E27FC236}">
                <a16:creationId xmlns:a16="http://schemas.microsoft.com/office/drawing/2014/main" id="{D2581F7F-650B-1CC8-EA4A-75775D7A20EC}"/>
              </a:ext>
            </a:extLst>
          </p:cNvPr>
          <p:cNvSpPr txBox="1">
            <a:spLocks noChangeArrowheads="1"/>
          </p:cNvSpPr>
          <p:nvPr/>
        </p:nvSpPr>
        <p:spPr bwMode="auto">
          <a:xfrm>
            <a:off x="7128787" y="1561084"/>
            <a:ext cx="77611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Heat seal </a:t>
            </a:r>
            <a:r>
              <a:rPr kumimoji="0" lang="en-US" sz="1200" b="1" i="0" u="none" strike="noStrike" kern="0" cap="none" spc="0" normalizeH="0" baseline="0" noProof="0">
                <a:ln>
                  <a:noFill/>
                </a:ln>
                <a:solidFill>
                  <a:srgbClr val="090650"/>
                </a:solidFill>
                <a:effectLst/>
                <a:highlight>
                  <a:srgbClr val="FF00FF"/>
                </a:highlight>
                <a:uLnTx/>
                <a:uFillTx/>
                <a:latin typeface="Arial"/>
                <a:ea typeface="+mn-ea"/>
                <a:cs typeface="Arial"/>
                <a:sym typeface="Arial"/>
              </a:rPr>
              <a:t>QC check </a:t>
            </a:r>
            <a:endParaRPr kumimoji="0" lang="en-GB" sz="1200" b="1" i="0" u="none" strike="noStrike" kern="0" cap="none" spc="0" normalizeH="0" baseline="0" noProof="0">
              <a:ln>
                <a:noFill/>
              </a:ln>
              <a:solidFill>
                <a:srgbClr val="090650"/>
              </a:solidFill>
              <a:effectLst/>
              <a:highlight>
                <a:srgbClr val="FF00FF"/>
              </a:highlight>
              <a:uLnTx/>
              <a:uFillTx/>
              <a:latin typeface="Arial"/>
              <a:ea typeface="+mn-ea"/>
              <a:cs typeface="Arial"/>
              <a:sym typeface="Arial"/>
            </a:endParaRPr>
          </a:p>
        </p:txBody>
      </p:sp>
      <p:cxnSp>
        <p:nvCxnSpPr>
          <p:cNvPr id="66" name="Straight Arrow Connector 65">
            <a:extLst>
              <a:ext uri="{FF2B5EF4-FFF2-40B4-BE49-F238E27FC236}">
                <a16:creationId xmlns:a16="http://schemas.microsoft.com/office/drawing/2014/main" id="{C34D9157-6101-9A1A-31D0-A46B8D95B098}"/>
              </a:ext>
            </a:extLst>
          </p:cNvPr>
          <p:cNvCxnSpPr>
            <a:cxnSpLocks/>
          </p:cNvCxnSpPr>
          <p:nvPr/>
        </p:nvCxnSpPr>
        <p:spPr>
          <a:xfrm flipV="1">
            <a:off x="5584327" y="1724596"/>
            <a:ext cx="341754" cy="496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743C8DB-2127-0440-20A6-0E2D117906A4}"/>
              </a:ext>
            </a:extLst>
          </p:cNvPr>
          <p:cNvCxnSpPr>
            <a:cxnSpLocks/>
          </p:cNvCxnSpPr>
          <p:nvPr/>
        </p:nvCxnSpPr>
        <p:spPr>
          <a:xfrm>
            <a:off x="11304056" y="2258625"/>
            <a:ext cx="0" cy="304083"/>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
        <p:nvSpPr>
          <p:cNvPr id="68" name="TextBox 33">
            <a:extLst>
              <a:ext uri="{FF2B5EF4-FFF2-40B4-BE49-F238E27FC236}">
                <a16:creationId xmlns:a16="http://schemas.microsoft.com/office/drawing/2014/main" id="{3E8CC088-3DF9-41A2-38C9-3D732C8DF773}"/>
              </a:ext>
            </a:extLst>
          </p:cNvPr>
          <p:cNvSpPr txBox="1">
            <a:spLocks noChangeArrowheads="1"/>
          </p:cNvSpPr>
          <p:nvPr/>
        </p:nvSpPr>
        <p:spPr bwMode="auto">
          <a:xfrm>
            <a:off x="3560917" y="2453210"/>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Optical</a:t>
            </a:r>
            <a:r>
              <a:rPr kumimoji="0" lang="en-US" sz="1200" b="1" i="0" u="none" strike="noStrike" kern="0" cap="none" spc="0" normalizeH="0" baseline="0" noProof="0">
                <a:ln>
                  <a:noFill/>
                </a:ln>
                <a:solidFill>
                  <a:srgbClr val="090650"/>
                </a:solidFill>
                <a:effectLst/>
                <a:uLnTx/>
                <a:uFillTx/>
                <a:latin typeface="Arial"/>
                <a:ea typeface="+mn-ea"/>
                <a:cs typeface="Arial"/>
                <a:sym typeface="Arial"/>
              </a:rPr>
              <a:t> </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sp>
        <p:nvSpPr>
          <p:cNvPr id="69" name="TextBox 33">
            <a:extLst>
              <a:ext uri="{FF2B5EF4-FFF2-40B4-BE49-F238E27FC236}">
                <a16:creationId xmlns:a16="http://schemas.microsoft.com/office/drawing/2014/main" id="{55FF4E8E-92E5-094E-0B63-00EA2397C11F}"/>
              </a:ext>
            </a:extLst>
          </p:cNvPr>
          <p:cNvSpPr txBox="1">
            <a:spLocks noChangeArrowheads="1"/>
          </p:cNvSpPr>
          <p:nvPr/>
        </p:nvSpPr>
        <p:spPr bwMode="auto">
          <a:xfrm>
            <a:off x="4708403" y="3184905"/>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Optical </a:t>
            </a:r>
            <a:endParaRPr kumimoji="0" lang="en-GB" sz="1200" b="1"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70" name="TextBox 33">
            <a:extLst>
              <a:ext uri="{FF2B5EF4-FFF2-40B4-BE49-F238E27FC236}">
                <a16:creationId xmlns:a16="http://schemas.microsoft.com/office/drawing/2014/main" id="{813B4235-1D73-E9CD-D115-6BC63C925EDE}"/>
              </a:ext>
            </a:extLst>
          </p:cNvPr>
          <p:cNvSpPr txBox="1">
            <a:spLocks noChangeArrowheads="1"/>
          </p:cNvSpPr>
          <p:nvPr/>
        </p:nvSpPr>
        <p:spPr bwMode="auto">
          <a:xfrm>
            <a:off x="7078842" y="2368012"/>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Optical</a:t>
            </a:r>
          </a:p>
        </p:txBody>
      </p:sp>
      <p:sp>
        <p:nvSpPr>
          <p:cNvPr id="71" name="TextBox 33">
            <a:extLst>
              <a:ext uri="{FF2B5EF4-FFF2-40B4-BE49-F238E27FC236}">
                <a16:creationId xmlns:a16="http://schemas.microsoft.com/office/drawing/2014/main" id="{C6E29922-A21C-7DB8-DD28-5161876F16E7}"/>
              </a:ext>
            </a:extLst>
          </p:cNvPr>
          <p:cNvSpPr txBox="1">
            <a:spLocks noChangeArrowheads="1"/>
          </p:cNvSpPr>
          <p:nvPr/>
        </p:nvSpPr>
        <p:spPr bwMode="auto">
          <a:xfrm>
            <a:off x="2509787" y="2392093"/>
            <a:ext cx="9625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0B050"/>
                </a:solidFill>
                <a:effectLst/>
                <a:uLnTx/>
                <a:uFillTx/>
                <a:latin typeface="Arial"/>
                <a:ea typeface="+mn-ea"/>
                <a:cs typeface="Arial"/>
                <a:sym typeface="Arial"/>
              </a:rPr>
              <a:t>Reconciliation count</a:t>
            </a:r>
            <a:endParaRPr kumimoji="0" lang="en-GB" sz="1200" b="1" i="0" u="none" strike="noStrike" kern="0" cap="none" spc="0" normalizeH="0" baseline="0" noProof="0">
              <a:ln>
                <a:noFill/>
              </a:ln>
              <a:solidFill>
                <a:srgbClr val="00B050"/>
              </a:solidFill>
              <a:effectLst/>
              <a:uLnTx/>
              <a:uFillTx/>
              <a:latin typeface="Arial"/>
              <a:ea typeface="+mn-ea"/>
              <a:cs typeface="Arial"/>
              <a:sym typeface="Arial"/>
            </a:endParaRPr>
          </a:p>
        </p:txBody>
      </p:sp>
      <p:sp>
        <p:nvSpPr>
          <p:cNvPr id="72" name="TextBox 33">
            <a:extLst>
              <a:ext uri="{FF2B5EF4-FFF2-40B4-BE49-F238E27FC236}">
                <a16:creationId xmlns:a16="http://schemas.microsoft.com/office/drawing/2014/main" id="{259AB010-2C45-4327-DC4A-D994E02B2928}"/>
              </a:ext>
            </a:extLst>
          </p:cNvPr>
          <p:cNvSpPr txBox="1">
            <a:spLocks noChangeArrowheads="1"/>
          </p:cNvSpPr>
          <p:nvPr/>
        </p:nvSpPr>
        <p:spPr bwMode="auto">
          <a:xfrm>
            <a:off x="3549504" y="2714227"/>
            <a:ext cx="9625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0B050"/>
                </a:solidFill>
                <a:effectLst/>
                <a:uLnTx/>
                <a:uFillTx/>
                <a:latin typeface="Arial"/>
                <a:ea typeface="+mn-ea"/>
                <a:cs typeface="Arial"/>
                <a:sym typeface="Arial"/>
              </a:rPr>
              <a:t>Reconciliation count</a:t>
            </a:r>
            <a:endParaRPr kumimoji="0" lang="en-GB" sz="1200" b="1" i="0" u="none" strike="noStrike" kern="0" cap="none" spc="0" normalizeH="0" baseline="0" noProof="0">
              <a:ln>
                <a:noFill/>
              </a:ln>
              <a:solidFill>
                <a:srgbClr val="00B050"/>
              </a:solidFill>
              <a:effectLst/>
              <a:uLnTx/>
              <a:uFillTx/>
              <a:latin typeface="Arial"/>
              <a:ea typeface="+mn-ea"/>
              <a:cs typeface="Arial"/>
              <a:sym typeface="Arial"/>
            </a:endParaRPr>
          </a:p>
        </p:txBody>
      </p:sp>
      <p:sp>
        <p:nvSpPr>
          <p:cNvPr id="73" name="TextBox 33">
            <a:extLst>
              <a:ext uri="{FF2B5EF4-FFF2-40B4-BE49-F238E27FC236}">
                <a16:creationId xmlns:a16="http://schemas.microsoft.com/office/drawing/2014/main" id="{D1055484-C21D-D1B8-CF1D-309913055472}"/>
              </a:ext>
            </a:extLst>
          </p:cNvPr>
          <p:cNvSpPr txBox="1">
            <a:spLocks noChangeArrowheads="1"/>
          </p:cNvSpPr>
          <p:nvPr/>
        </p:nvSpPr>
        <p:spPr bwMode="auto">
          <a:xfrm>
            <a:off x="4744249" y="3334387"/>
            <a:ext cx="9625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0B050"/>
                </a:solidFill>
                <a:effectLst/>
                <a:uLnTx/>
                <a:uFillTx/>
                <a:latin typeface="Arial"/>
                <a:ea typeface="+mn-ea"/>
                <a:cs typeface="Arial"/>
                <a:sym typeface="Arial"/>
              </a:rPr>
              <a:t>Reconciliation count</a:t>
            </a:r>
            <a:endParaRPr kumimoji="0" lang="en-GB" sz="1200" b="1" i="0" u="none" strike="noStrike" kern="0" cap="none" spc="0" normalizeH="0" baseline="0" noProof="0">
              <a:ln>
                <a:noFill/>
              </a:ln>
              <a:solidFill>
                <a:srgbClr val="00B050"/>
              </a:solidFill>
              <a:effectLst/>
              <a:uLnTx/>
              <a:uFillTx/>
              <a:latin typeface="Arial"/>
              <a:ea typeface="+mn-ea"/>
              <a:cs typeface="Arial"/>
              <a:sym typeface="Arial"/>
            </a:endParaRPr>
          </a:p>
        </p:txBody>
      </p:sp>
      <p:sp>
        <p:nvSpPr>
          <p:cNvPr id="74" name="TextBox 33">
            <a:extLst>
              <a:ext uri="{FF2B5EF4-FFF2-40B4-BE49-F238E27FC236}">
                <a16:creationId xmlns:a16="http://schemas.microsoft.com/office/drawing/2014/main" id="{7AA0C2F3-212A-C174-56BF-8CFAC2156597}"/>
              </a:ext>
            </a:extLst>
          </p:cNvPr>
          <p:cNvSpPr txBox="1">
            <a:spLocks noChangeArrowheads="1"/>
          </p:cNvSpPr>
          <p:nvPr/>
        </p:nvSpPr>
        <p:spPr bwMode="auto">
          <a:xfrm>
            <a:off x="10822775" y="3295744"/>
            <a:ext cx="9625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0B050"/>
                </a:solidFill>
                <a:effectLst/>
                <a:uLnTx/>
                <a:uFillTx/>
                <a:latin typeface="Arial"/>
                <a:ea typeface="+mn-ea"/>
                <a:cs typeface="Arial"/>
                <a:sym typeface="Arial"/>
              </a:rPr>
              <a:t>Reconciliation count</a:t>
            </a:r>
            <a:endParaRPr kumimoji="0" lang="en-GB" sz="1200" b="1" i="0" u="none" strike="noStrike" kern="0" cap="none" spc="0" normalizeH="0" baseline="0" noProof="0">
              <a:ln>
                <a:noFill/>
              </a:ln>
              <a:solidFill>
                <a:srgbClr val="00B050"/>
              </a:solidFill>
              <a:effectLst/>
              <a:uLnTx/>
              <a:uFillTx/>
              <a:latin typeface="Arial"/>
              <a:ea typeface="+mn-ea"/>
              <a:cs typeface="Arial"/>
              <a:sym typeface="Arial"/>
            </a:endParaRPr>
          </a:p>
        </p:txBody>
      </p:sp>
      <p:sp>
        <p:nvSpPr>
          <p:cNvPr id="76" name="TextBox 33">
            <a:extLst>
              <a:ext uri="{FF2B5EF4-FFF2-40B4-BE49-F238E27FC236}">
                <a16:creationId xmlns:a16="http://schemas.microsoft.com/office/drawing/2014/main" id="{76FBDC5C-0724-06D8-BACF-D64010F31AA7}"/>
              </a:ext>
            </a:extLst>
          </p:cNvPr>
          <p:cNvSpPr txBox="1">
            <a:spLocks noChangeArrowheads="1"/>
          </p:cNvSpPr>
          <p:nvPr/>
        </p:nvSpPr>
        <p:spPr bwMode="auto">
          <a:xfrm>
            <a:off x="9525302" y="2136662"/>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Optical </a:t>
            </a:r>
            <a:endParaRPr kumimoji="0" lang="en-GB" sz="1200" b="1"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13D8BD6C-741E-649F-D4F3-6EEF800FF35D}"/>
              </a:ext>
            </a:extLst>
          </p:cNvPr>
          <p:cNvSpPr txBox="1"/>
          <p:nvPr/>
        </p:nvSpPr>
        <p:spPr>
          <a:xfrm>
            <a:off x="655514" y="5017856"/>
            <a:ext cx="4801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ea typeface="+mn-ea"/>
                <a:cs typeface="Arial"/>
                <a:sym typeface="Arial"/>
              </a:rPr>
              <a:t>Efficiency / predictive maintenance does need to know about these faults</a:t>
            </a:r>
          </a:p>
        </p:txBody>
      </p:sp>
      <p:sp>
        <p:nvSpPr>
          <p:cNvPr id="75" name="TextBox 74">
            <a:extLst>
              <a:ext uri="{FF2B5EF4-FFF2-40B4-BE49-F238E27FC236}">
                <a16:creationId xmlns:a16="http://schemas.microsoft.com/office/drawing/2014/main" id="{C3AA2DED-EA9B-199B-AD3C-63378909623A}"/>
              </a:ext>
            </a:extLst>
          </p:cNvPr>
          <p:cNvSpPr txBox="1"/>
          <p:nvPr/>
        </p:nvSpPr>
        <p:spPr>
          <a:xfrm>
            <a:off x="655514" y="3758275"/>
            <a:ext cx="48013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ea typeface="+mn-ea"/>
                <a:cs typeface="Arial"/>
                <a:sym typeface="Arial"/>
              </a:rPr>
              <a:t>The qualification checks ensure that the </a:t>
            </a:r>
            <a:r>
              <a:rPr kumimoji="0" lang="en-GB" sz="1400" b="0" i="0" u="none" strike="noStrike" kern="0" cap="none" spc="0" normalizeH="0" baseline="0" noProof="0">
                <a:ln>
                  <a:noFill/>
                </a:ln>
                <a:solidFill>
                  <a:srgbClr val="000000"/>
                </a:solidFill>
                <a:effectLst/>
                <a:highlight>
                  <a:srgbClr val="FFFF00"/>
                </a:highlight>
                <a:uLnTx/>
                <a:uFillTx/>
                <a:latin typeface="Arial"/>
                <a:ea typeface="+mn-ea"/>
                <a:cs typeface="Arial"/>
                <a:sym typeface="Arial"/>
              </a:rPr>
              <a:t>QC checks </a:t>
            </a:r>
            <a:r>
              <a:rPr kumimoji="0" lang="en-GB" sz="1400" b="0" i="0" u="none" strike="noStrike" kern="0" cap="none" spc="0" normalizeH="0" baseline="0" noProof="0">
                <a:ln>
                  <a:noFill/>
                </a:ln>
                <a:solidFill>
                  <a:srgbClr val="000000"/>
                </a:solidFill>
                <a:effectLst/>
                <a:uLnTx/>
                <a:uFillTx/>
                <a:latin typeface="Arial"/>
                <a:ea typeface="+mn-ea"/>
                <a:cs typeface="Arial"/>
                <a:sym typeface="Arial"/>
              </a:rPr>
              <a:t>are working and that any faults are rejected at the reject station . The batch record </a:t>
            </a:r>
            <a:r>
              <a:rPr kumimoji="0" lang="en-GB" sz="1400" b="0" i="0" u="sng" strike="noStrike" kern="0" cap="none" spc="0" normalizeH="0" baseline="0" noProof="0">
                <a:ln>
                  <a:noFill/>
                </a:ln>
                <a:solidFill>
                  <a:srgbClr val="000000"/>
                </a:solidFill>
                <a:effectLst/>
                <a:uLnTx/>
                <a:uFillTx/>
                <a:latin typeface="Arial"/>
                <a:ea typeface="+mn-ea"/>
                <a:cs typeface="Arial"/>
                <a:sym typeface="Arial"/>
              </a:rPr>
              <a:t>does not </a:t>
            </a:r>
            <a:r>
              <a:rPr kumimoji="0" lang="en-GB" sz="1400" b="0" i="0" u="none" strike="noStrike" kern="0" cap="none" spc="0" normalizeH="0" baseline="0" noProof="0">
                <a:ln>
                  <a:noFill/>
                </a:ln>
                <a:solidFill>
                  <a:srgbClr val="000000"/>
                </a:solidFill>
                <a:effectLst/>
                <a:uLnTx/>
                <a:uFillTx/>
                <a:latin typeface="Arial"/>
                <a:ea typeface="+mn-ea"/>
                <a:cs typeface="Arial"/>
                <a:sym typeface="Arial"/>
              </a:rPr>
              <a:t>need to know about these faults </a:t>
            </a:r>
          </a:p>
        </p:txBody>
      </p:sp>
      <p:cxnSp>
        <p:nvCxnSpPr>
          <p:cNvPr id="77" name="Straight Arrow Connector 76">
            <a:extLst>
              <a:ext uri="{FF2B5EF4-FFF2-40B4-BE49-F238E27FC236}">
                <a16:creationId xmlns:a16="http://schemas.microsoft.com/office/drawing/2014/main" id="{3FF5FC46-95A6-4D2C-F277-208AE71AE40E}"/>
              </a:ext>
            </a:extLst>
          </p:cNvPr>
          <p:cNvCxnSpPr>
            <a:cxnSpLocks/>
            <a:stCxn id="70" idx="2"/>
          </p:cNvCxnSpPr>
          <p:nvPr/>
        </p:nvCxnSpPr>
        <p:spPr>
          <a:xfrm>
            <a:off x="7560123" y="2626544"/>
            <a:ext cx="0" cy="4044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9130136-21D8-981C-6A75-656CFCBF8966}"/>
              </a:ext>
            </a:extLst>
          </p:cNvPr>
          <p:cNvCxnSpPr>
            <a:cxnSpLocks/>
          </p:cNvCxnSpPr>
          <p:nvPr/>
        </p:nvCxnSpPr>
        <p:spPr>
          <a:xfrm flipH="1">
            <a:off x="9878504" y="2359906"/>
            <a:ext cx="2916" cy="4722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00391B0-1769-7F03-434C-4286C3306963}"/>
              </a:ext>
            </a:extLst>
          </p:cNvPr>
          <p:cNvSpPr txBox="1"/>
          <p:nvPr/>
        </p:nvSpPr>
        <p:spPr>
          <a:xfrm>
            <a:off x="6141297" y="4235076"/>
            <a:ext cx="534578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GMP record includes :-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Issue of batch number &amp; expiry date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Raw material identification and status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Change parts identification &amp; status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Line clearance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Set up tests which check the QC checks and line speed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Reconciliation, number started, rejects, number completed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Printed information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Any major failures </a:t>
            </a:r>
            <a:r>
              <a:rPr kumimoji="0" lang="en-GB" sz="1200" b="0" i="0" u="none" strike="noStrike" kern="0" cap="none" spc="0" normalizeH="0" baseline="0" noProof="0" err="1">
                <a:ln>
                  <a:noFill/>
                </a:ln>
                <a:solidFill>
                  <a:srgbClr val="000000"/>
                </a:solidFill>
                <a:effectLst/>
                <a:uLnTx/>
                <a:uFillTx/>
                <a:latin typeface="Arial"/>
                <a:ea typeface="+mn-ea"/>
                <a:cs typeface="Arial"/>
                <a:sym typeface="Arial"/>
              </a:rPr>
              <a:t>eg</a:t>
            </a:r>
            <a:r>
              <a:rPr kumimoji="0" lang="en-GB" sz="1200" b="0" i="0" u="none" strike="noStrike" kern="0" cap="none" spc="0" normalizeH="0" baseline="0" noProof="0">
                <a:ln>
                  <a:noFill/>
                </a:ln>
                <a:solidFill>
                  <a:srgbClr val="000000"/>
                </a:solidFill>
                <a:effectLst/>
                <a:uLnTx/>
                <a:uFillTx/>
                <a:latin typeface="Arial"/>
                <a:ea typeface="+mn-ea"/>
                <a:cs typeface="Arial"/>
                <a:sym typeface="Arial"/>
              </a:rPr>
              <a:t> heat seal or printing recorded as quality events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Final approval by QA</a:t>
            </a:r>
          </a:p>
        </p:txBody>
      </p:sp>
      <p:sp>
        <p:nvSpPr>
          <p:cNvPr id="80" name="TextBox 33">
            <a:extLst>
              <a:ext uri="{FF2B5EF4-FFF2-40B4-BE49-F238E27FC236}">
                <a16:creationId xmlns:a16="http://schemas.microsoft.com/office/drawing/2014/main" id="{77C4757B-3BEC-A471-DD3F-61D118486F0E}"/>
              </a:ext>
            </a:extLst>
          </p:cNvPr>
          <p:cNvSpPr txBox="1">
            <a:spLocks noChangeArrowheads="1"/>
          </p:cNvSpPr>
          <p:nvPr/>
        </p:nvSpPr>
        <p:spPr bwMode="auto">
          <a:xfrm>
            <a:off x="8261183" y="2229441"/>
            <a:ext cx="9625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FF0000"/>
                </a:solidFill>
                <a:effectLst/>
                <a:uLnTx/>
                <a:uFillTx/>
                <a:latin typeface="Arial"/>
                <a:ea typeface="+mn-ea"/>
                <a:cs typeface="Arial"/>
                <a:sym typeface="Arial"/>
              </a:rPr>
              <a:t>Laser</a:t>
            </a:r>
            <a:endParaRPr kumimoji="0" lang="en-GB" sz="1200" b="1" i="0" u="none" strike="noStrike" kern="0" cap="none" spc="0" normalizeH="0" baseline="0" noProof="0">
              <a:ln>
                <a:noFill/>
              </a:ln>
              <a:solidFill>
                <a:srgbClr val="FF0000"/>
              </a:solidFill>
              <a:effectLst/>
              <a:uLnTx/>
              <a:uFillTx/>
              <a:latin typeface="Arial"/>
              <a:ea typeface="+mn-ea"/>
              <a:cs typeface="Arial"/>
              <a:sym typeface="Arial"/>
            </a:endParaRPr>
          </a:p>
        </p:txBody>
      </p:sp>
      <p:cxnSp>
        <p:nvCxnSpPr>
          <p:cNvPr id="81" name="Straight Arrow Connector 80">
            <a:extLst>
              <a:ext uri="{FF2B5EF4-FFF2-40B4-BE49-F238E27FC236}">
                <a16:creationId xmlns:a16="http://schemas.microsoft.com/office/drawing/2014/main" id="{21BD16F2-60C7-987F-FCF4-BCE9F225D6AC}"/>
              </a:ext>
            </a:extLst>
          </p:cNvPr>
          <p:cNvCxnSpPr>
            <a:cxnSpLocks/>
          </p:cNvCxnSpPr>
          <p:nvPr/>
        </p:nvCxnSpPr>
        <p:spPr>
          <a:xfrm>
            <a:off x="8617301" y="2452685"/>
            <a:ext cx="16213" cy="5061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A0FC617-C983-650B-9CEC-ED6BDDEC7B94}"/>
              </a:ext>
            </a:extLst>
          </p:cNvPr>
          <p:cNvSpPr txBox="1"/>
          <p:nvPr/>
        </p:nvSpPr>
        <p:spPr>
          <a:xfrm>
            <a:off x="6692531" y="2956161"/>
            <a:ext cx="1614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Need to record failures for quality tracking / quality event</a:t>
            </a:r>
          </a:p>
        </p:txBody>
      </p:sp>
      <p:sp>
        <p:nvSpPr>
          <p:cNvPr id="83" name="TextBox 82">
            <a:extLst>
              <a:ext uri="{FF2B5EF4-FFF2-40B4-BE49-F238E27FC236}">
                <a16:creationId xmlns:a16="http://schemas.microsoft.com/office/drawing/2014/main" id="{A82C3A74-6F03-A9CA-3C85-E9F48B5DC50B}"/>
              </a:ext>
            </a:extLst>
          </p:cNvPr>
          <p:cNvSpPr txBox="1"/>
          <p:nvPr/>
        </p:nvSpPr>
        <p:spPr>
          <a:xfrm>
            <a:off x="9355073" y="2886964"/>
            <a:ext cx="12663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Need to record failures for quality tracking / quality event</a:t>
            </a:r>
          </a:p>
        </p:txBody>
      </p:sp>
      <p:sp>
        <p:nvSpPr>
          <p:cNvPr id="84" name="TextBox 83">
            <a:extLst>
              <a:ext uri="{FF2B5EF4-FFF2-40B4-BE49-F238E27FC236}">
                <a16:creationId xmlns:a16="http://schemas.microsoft.com/office/drawing/2014/main" id="{A9F5CAFC-5A45-6C89-9983-64434A5BC9E2}"/>
              </a:ext>
            </a:extLst>
          </p:cNvPr>
          <p:cNvSpPr txBox="1"/>
          <p:nvPr/>
        </p:nvSpPr>
        <p:spPr>
          <a:xfrm>
            <a:off x="8138447" y="2919416"/>
            <a:ext cx="1213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Print captured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for batch record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00000"/>
                </a:solidFill>
                <a:effectLst/>
                <a:uLnTx/>
                <a:uFillTx/>
                <a:latin typeface="Arial"/>
                <a:ea typeface="+mn-ea"/>
                <a:cs typeface="Arial"/>
                <a:sym typeface="Arial"/>
              </a:rPr>
              <a:t>(Sample)</a:t>
            </a:r>
          </a:p>
        </p:txBody>
      </p:sp>
      <p:sp>
        <p:nvSpPr>
          <p:cNvPr id="85" name="TextBox 84">
            <a:extLst>
              <a:ext uri="{FF2B5EF4-FFF2-40B4-BE49-F238E27FC236}">
                <a16:creationId xmlns:a16="http://schemas.microsoft.com/office/drawing/2014/main" id="{19C8D744-DCDA-D92B-1AE0-12C0BF5AD70A}"/>
              </a:ext>
            </a:extLst>
          </p:cNvPr>
          <p:cNvSpPr txBox="1"/>
          <p:nvPr/>
        </p:nvSpPr>
        <p:spPr>
          <a:xfrm>
            <a:off x="655513" y="5723439"/>
            <a:ext cx="4801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highlight>
                  <a:srgbClr val="FF00FF"/>
                </a:highlight>
                <a:uLnTx/>
                <a:uFillTx/>
                <a:latin typeface="Arial"/>
                <a:ea typeface="+mn-ea"/>
                <a:cs typeface="Arial"/>
                <a:sym typeface="Arial"/>
              </a:rPr>
              <a:t>QC checks </a:t>
            </a:r>
            <a:r>
              <a:rPr kumimoji="0" lang="en-GB" sz="1400" b="0" i="0" u="none" strike="noStrike" kern="0" cap="none" spc="0" normalizeH="0" baseline="0" noProof="0">
                <a:ln>
                  <a:noFill/>
                </a:ln>
                <a:solidFill>
                  <a:srgbClr val="000000"/>
                </a:solidFill>
                <a:effectLst/>
                <a:uLnTx/>
                <a:uFillTx/>
                <a:latin typeface="Arial"/>
                <a:ea typeface="+mn-ea"/>
                <a:cs typeface="Arial"/>
                <a:sym typeface="Arial"/>
              </a:rPr>
              <a:t>are quality events and </a:t>
            </a:r>
            <a:r>
              <a:rPr kumimoji="0" lang="en-GB" sz="1400" b="0" i="0" u="sng" strike="noStrike" kern="0" cap="none" spc="0" normalizeH="0" baseline="0" noProof="0">
                <a:ln>
                  <a:noFill/>
                </a:ln>
                <a:solidFill>
                  <a:srgbClr val="000000"/>
                </a:solidFill>
                <a:effectLst/>
                <a:uLnTx/>
                <a:uFillTx/>
                <a:latin typeface="Arial"/>
                <a:ea typeface="+mn-ea"/>
                <a:cs typeface="Arial"/>
                <a:sym typeface="Arial"/>
              </a:rPr>
              <a:t>do need to be recorded </a:t>
            </a:r>
            <a:r>
              <a:rPr kumimoji="0" lang="en-GB" sz="1400" b="0" i="0" u="none" strike="noStrike" kern="0" cap="none" spc="0" normalizeH="0" baseline="0" noProof="0">
                <a:ln>
                  <a:noFill/>
                </a:ln>
                <a:solidFill>
                  <a:srgbClr val="000000"/>
                </a:solidFill>
                <a:effectLst/>
                <a:uLnTx/>
                <a:uFillTx/>
                <a:latin typeface="Arial"/>
                <a:ea typeface="+mn-ea"/>
                <a:cs typeface="Arial"/>
                <a:sym typeface="Arial"/>
              </a:rPr>
              <a:t>in the batch record</a:t>
            </a:r>
          </a:p>
        </p:txBody>
      </p:sp>
      <p:sp>
        <p:nvSpPr>
          <p:cNvPr id="11" name="TextBox 33">
            <a:extLst>
              <a:ext uri="{FF2B5EF4-FFF2-40B4-BE49-F238E27FC236}">
                <a16:creationId xmlns:a16="http://schemas.microsoft.com/office/drawing/2014/main" id="{62FC16E0-4693-C443-CA17-14602D4464B9}"/>
              </a:ext>
            </a:extLst>
          </p:cNvPr>
          <p:cNvSpPr txBox="1">
            <a:spLocks noChangeArrowheads="1"/>
          </p:cNvSpPr>
          <p:nvPr/>
        </p:nvSpPr>
        <p:spPr bwMode="auto">
          <a:xfrm>
            <a:off x="5839858" y="936464"/>
            <a:ext cx="9625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0000"/>
              </a:lnSpc>
              <a:spcBef>
                <a:spcPct val="0"/>
              </a:spcBef>
              <a:spcAft>
                <a:spcPct val="0"/>
              </a:spcAft>
              <a:buClr>
                <a:srgbClr val="000000"/>
              </a:buClr>
              <a:buSzTx/>
              <a:buFont typeface="Arial"/>
              <a:buNone/>
              <a:tabLst/>
              <a:defRPr/>
            </a:pPr>
            <a:r>
              <a:rPr kumimoji="0" lang="en-US" sz="1200" b="1" i="0" u="none" strike="noStrike" kern="0" cap="none" spc="0" normalizeH="0" baseline="0" noProof="0">
                <a:ln>
                  <a:noFill/>
                </a:ln>
                <a:solidFill>
                  <a:srgbClr val="090650"/>
                </a:solidFill>
                <a:effectLst/>
                <a:uLnTx/>
                <a:uFillTx/>
                <a:latin typeface="Arial"/>
                <a:ea typeface="+mn-ea"/>
                <a:cs typeface="Arial"/>
                <a:sym typeface="Arial"/>
              </a:rPr>
              <a:t>Lidding feed</a:t>
            </a:r>
            <a:endParaRPr kumimoji="0" lang="en-GB" sz="1200" b="1" i="0" u="none" strike="noStrike" kern="0" cap="none" spc="0" normalizeH="0" baseline="0" noProof="0">
              <a:ln>
                <a:noFill/>
              </a:ln>
              <a:solidFill>
                <a:srgbClr val="090650"/>
              </a:solidFill>
              <a:effectLst/>
              <a:uLnTx/>
              <a:uFillTx/>
              <a:latin typeface="Arial"/>
              <a:ea typeface="+mn-ea"/>
              <a:cs typeface="Arial"/>
              <a:sym typeface="Arial"/>
            </a:endParaRPr>
          </a:p>
        </p:txBody>
      </p:sp>
      <p:cxnSp>
        <p:nvCxnSpPr>
          <p:cNvPr id="12" name="Straight Arrow Connector 11">
            <a:extLst>
              <a:ext uri="{FF2B5EF4-FFF2-40B4-BE49-F238E27FC236}">
                <a16:creationId xmlns:a16="http://schemas.microsoft.com/office/drawing/2014/main" id="{5F3A0666-8A9A-D6D9-AB06-9C0225414229}"/>
              </a:ext>
            </a:extLst>
          </p:cNvPr>
          <p:cNvCxnSpPr>
            <a:cxnSpLocks/>
          </p:cNvCxnSpPr>
          <p:nvPr/>
        </p:nvCxnSpPr>
        <p:spPr>
          <a:xfrm flipH="1">
            <a:off x="6321660" y="1317511"/>
            <a:ext cx="3812" cy="207941"/>
          </a:xfrm>
          <a:prstGeom prst="straightConnector1">
            <a:avLst/>
          </a:prstGeom>
          <a:ln w="25400">
            <a:solidFill>
              <a:srgbClr val="0906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41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D10D8-0844-100B-2CBD-956EA207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FFFC4-DB66-ED5A-E05E-BC07BD926A7A}"/>
              </a:ext>
            </a:extLst>
          </p:cNvPr>
          <p:cNvSpPr>
            <a:spLocks noGrp="1"/>
          </p:cNvSpPr>
          <p:nvPr>
            <p:ph type="title"/>
          </p:nvPr>
        </p:nvSpPr>
        <p:spPr/>
        <p:txBody>
          <a:bodyPr/>
          <a:lstStyle/>
          <a:p>
            <a:r>
              <a:rPr lang="en-GB"/>
              <a:t>Critical Instrument Review (Design Review)</a:t>
            </a:r>
            <a:endParaRPr lang="th-TH"/>
          </a:p>
        </p:txBody>
      </p:sp>
      <p:sp>
        <p:nvSpPr>
          <p:cNvPr id="3" name="Content Placeholder 2">
            <a:extLst>
              <a:ext uri="{FF2B5EF4-FFF2-40B4-BE49-F238E27FC236}">
                <a16:creationId xmlns:a16="http://schemas.microsoft.com/office/drawing/2014/main" id="{0E5846F0-784E-8846-05AD-B3209A859AE7}"/>
              </a:ext>
            </a:extLst>
          </p:cNvPr>
          <p:cNvSpPr>
            <a:spLocks noGrp="1"/>
          </p:cNvSpPr>
          <p:nvPr>
            <p:ph idx="1"/>
          </p:nvPr>
        </p:nvSpPr>
        <p:spPr>
          <a:xfrm>
            <a:off x="609600" y="1412875"/>
            <a:ext cx="5435600" cy="4713288"/>
          </a:xfrm>
        </p:spPr>
        <p:txBody>
          <a:bodyPr/>
          <a:lstStyle/>
          <a:p>
            <a:pPr marL="342265" indent="-342265">
              <a:buFont typeface="Wingdings" pitchFamily="2" charset="2"/>
              <a:buChar char="Ø"/>
            </a:pPr>
            <a:r>
              <a:rPr lang="en-GB" sz="1200" dirty="0"/>
              <a:t>The critical instruments directly affect the product or product data</a:t>
            </a:r>
            <a:endParaRPr lang="en-US" sz="1200" dirty="0"/>
          </a:p>
          <a:p>
            <a:pPr marL="342265" indent="-342265">
              <a:buFont typeface="Wingdings" pitchFamily="2" charset="2"/>
              <a:buChar char="Ø"/>
            </a:pPr>
            <a:r>
              <a:rPr lang="en-GB" sz="1200" dirty="0"/>
              <a:t>Line speed as part of line set up</a:t>
            </a:r>
          </a:p>
          <a:p>
            <a:pPr marL="342265" indent="-342265">
              <a:buFont typeface="Wingdings" pitchFamily="2" charset="2"/>
              <a:buChar char="Ø"/>
            </a:pPr>
            <a:r>
              <a:rPr lang="en-GB" sz="1200" dirty="0"/>
              <a:t>Check on chipped tablets</a:t>
            </a:r>
          </a:p>
          <a:p>
            <a:pPr marL="342265" indent="-342265">
              <a:buFont typeface="Wingdings" pitchFamily="2" charset="2"/>
              <a:buChar char="Ø"/>
            </a:pPr>
            <a:r>
              <a:rPr lang="en-GB" sz="1200" dirty="0"/>
              <a:t>Check on tablet in every cavity</a:t>
            </a:r>
          </a:p>
          <a:p>
            <a:pPr marL="342265" indent="-342265">
              <a:buFont typeface="Wingdings" pitchFamily="2" charset="2"/>
              <a:buChar char="Ø"/>
            </a:pPr>
            <a:r>
              <a:rPr lang="en-GB" sz="1200" dirty="0"/>
              <a:t>Check for deformed cavity</a:t>
            </a:r>
          </a:p>
          <a:p>
            <a:pPr marL="342265" indent="-342265">
              <a:buFont typeface="Wingdings" pitchFamily="2" charset="2"/>
              <a:buChar char="Ø"/>
            </a:pPr>
            <a:r>
              <a:rPr lang="en-GB" sz="1200" dirty="0"/>
              <a:t>Heat seal temperature and dwell time</a:t>
            </a:r>
          </a:p>
          <a:p>
            <a:pPr marL="342265" indent="-342265">
              <a:buFont typeface="Wingdings" pitchFamily="2" charset="2"/>
              <a:buChar char="Ø"/>
            </a:pPr>
            <a:r>
              <a:rPr lang="en-GB" sz="1200" dirty="0"/>
              <a:t>Heat seal QC check (batch record)</a:t>
            </a:r>
          </a:p>
          <a:p>
            <a:pPr marL="342265" indent="-342265">
              <a:buFont typeface="Wingdings" pitchFamily="2" charset="2"/>
              <a:buChar char="Ø"/>
            </a:pPr>
            <a:r>
              <a:rPr lang="en-GB" sz="1200" dirty="0"/>
              <a:t>Marking QC check (batch record)</a:t>
            </a:r>
            <a:endParaRPr lang="en-GB" sz="1200" dirty="0">
              <a:solidFill>
                <a:srgbClr val="FF0000"/>
              </a:solidFill>
            </a:endParaRPr>
          </a:p>
          <a:p>
            <a:pPr marL="342265" indent="-342265">
              <a:buFont typeface="Wingdings" pitchFamily="2" charset="2"/>
              <a:buChar char="Ø"/>
            </a:pPr>
            <a:endParaRPr lang="en-GB" sz="2000" dirty="0"/>
          </a:p>
          <a:p>
            <a:pPr marL="342265" indent="-342265">
              <a:buFont typeface="Wingdings" pitchFamily="2" charset="2"/>
              <a:buChar char="Ø"/>
            </a:pPr>
            <a:endParaRPr lang="en-GB" sz="2000" dirty="0"/>
          </a:p>
          <a:p>
            <a:pPr marL="342265" indent="-342265">
              <a:buFont typeface="Wingdings" pitchFamily="2" charset="2"/>
              <a:buChar char="Ø"/>
            </a:pPr>
            <a:endParaRPr lang="en-GB" sz="2000" dirty="0"/>
          </a:p>
          <a:p>
            <a:pPr marL="342265" indent="-342265">
              <a:buFont typeface="Wingdings" pitchFamily="2" charset="2"/>
              <a:buChar char="Ø"/>
            </a:pPr>
            <a:endParaRPr lang="en-GB" sz="2000" dirty="0"/>
          </a:p>
          <a:p>
            <a:pPr marL="342265" lvl="0" indent="-342265">
              <a:buFont typeface="Arial" pitchFamily="34" charset="0"/>
              <a:buChar char="•"/>
            </a:pPr>
            <a:endParaRPr lang="en-US" sz="2000" dirty="0"/>
          </a:p>
        </p:txBody>
      </p:sp>
      <p:sp>
        <p:nvSpPr>
          <p:cNvPr id="4" name="Footer Placeholder 3">
            <a:extLst>
              <a:ext uri="{FF2B5EF4-FFF2-40B4-BE49-F238E27FC236}">
                <a16:creationId xmlns:a16="http://schemas.microsoft.com/office/drawing/2014/main" id="{372E3657-6BC2-8D9C-4B98-19408FE281A3}"/>
              </a:ext>
            </a:extLst>
          </p:cNvPr>
          <p:cNvSpPr>
            <a:spLocks noGrp="1"/>
          </p:cNvSpPr>
          <p:nvPr>
            <p:ph type="ftr" sz="quarter" idx="10"/>
          </p:nvPr>
        </p:nvSpPr>
        <p:spPr bwMode="auto">
          <a:xfrm>
            <a:off x="2916238" y="6453188"/>
            <a:ext cx="33115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th-TH"/>
            </a:defPPr>
            <a:lvl1pPr algn="ctr" rtl="0" eaLnBrk="0" fontAlgn="base" hangingPunct="0">
              <a:lnSpc>
                <a:spcPct val="104000"/>
              </a:lnSpc>
              <a:spcBef>
                <a:spcPct val="0"/>
              </a:spcBef>
              <a:spcAft>
                <a:spcPct val="0"/>
              </a:spcAft>
              <a:defRPr sz="900" b="0" kern="1200">
                <a:solidFill>
                  <a:srgbClr val="090650"/>
                </a:solidFill>
                <a:latin typeface="Arial" charset="0"/>
                <a:ea typeface="+mn-ea"/>
                <a:cs typeface="Angsana New" pitchFamily="18" charset="-34"/>
              </a:defRPr>
            </a:lvl1pPr>
            <a:lvl2pPr marL="457200" algn="ctr" rtl="0" eaLnBrk="0" fontAlgn="base" hangingPunct="0">
              <a:lnSpc>
                <a:spcPct val="90000"/>
              </a:lnSpc>
              <a:spcBef>
                <a:spcPct val="0"/>
              </a:spcBef>
              <a:spcAft>
                <a:spcPct val="0"/>
              </a:spcAft>
              <a:defRPr sz="1200" b="1" kern="1200">
                <a:solidFill>
                  <a:srgbClr val="090650"/>
                </a:solidFill>
                <a:latin typeface="Arial" pitchFamily="34" charset="0"/>
                <a:ea typeface="+mn-ea"/>
                <a:cs typeface="Angsana New" pitchFamily="18" charset="-34"/>
              </a:defRPr>
            </a:lvl2pPr>
            <a:lvl3pPr marL="914400" algn="ctr" rtl="0" eaLnBrk="0" fontAlgn="base" hangingPunct="0">
              <a:lnSpc>
                <a:spcPct val="90000"/>
              </a:lnSpc>
              <a:spcBef>
                <a:spcPct val="0"/>
              </a:spcBef>
              <a:spcAft>
                <a:spcPct val="0"/>
              </a:spcAft>
              <a:defRPr sz="1200" b="1" kern="1200">
                <a:solidFill>
                  <a:srgbClr val="090650"/>
                </a:solidFill>
                <a:latin typeface="Arial" pitchFamily="34" charset="0"/>
                <a:ea typeface="+mn-ea"/>
                <a:cs typeface="Angsana New" pitchFamily="18" charset="-34"/>
              </a:defRPr>
            </a:lvl3pPr>
            <a:lvl4pPr marL="1371600" algn="ctr" rtl="0" eaLnBrk="0" fontAlgn="base" hangingPunct="0">
              <a:lnSpc>
                <a:spcPct val="90000"/>
              </a:lnSpc>
              <a:spcBef>
                <a:spcPct val="0"/>
              </a:spcBef>
              <a:spcAft>
                <a:spcPct val="0"/>
              </a:spcAft>
              <a:defRPr sz="1200" b="1" kern="1200">
                <a:solidFill>
                  <a:srgbClr val="090650"/>
                </a:solidFill>
                <a:latin typeface="Arial" pitchFamily="34" charset="0"/>
                <a:ea typeface="+mn-ea"/>
                <a:cs typeface="Angsana New" pitchFamily="18" charset="-34"/>
              </a:defRPr>
            </a:lvl4pPr>
            <a:lvl5pPr marL="1828800" algn="ctr" rtl="0" eaLnBrk="0" fontAlgn="base" hangingPunct="0">
              <a:lnSpc>
                <a:spcPct val="90000"/>
              </a:lnSpc>
              <a:spcBef>
                <a:spcPct val="0"/>
              </a:spcBef>
              <a:spcAft>
                <a:spcPct val="0"/>
              </a:spcAft>
              <a:defRPr sz="1200" b="1" kern="1200">
                <a:solidFill>
                  <a:srgbClr val="090650"/>
                </a:solidFill>
                <a:latin typeface="Arial" pitchFamily="34" charset="0"/>
                <a:ea typeface="+mn-ea"/>
                <a:cs typeface="Angsana New" pitchFamily="18" charset="-34"/>
              </a:defRPr>
            </a:lvl5pPr>
            <a:lvl6pPr marL="2286000" algn="l" defTabSz="914400" rtl="0" eaLnBrk="1" latinLnBrk="0" hangingPunct="1">
              <a:defRPr sz="1200" b="1" kern="1200">
                <a:solidFill>
                  <a:srgbClr val="090650"/>
                </a:solidFill>
                <a:latin typeface="Arial" pitchFamily="34" charset="0"/>
                <a:ea typeface="+mn-ea"/>
                <a:cs typeface="Angsana New" pitchFamily="18" charset="-34"/>
              </a:defRPr>
            </a:lvl6pPr>
            <a:lvl7pPr marL="2743200" algn="l" defTabSz="914400" rtl="0" eaLnBrk="1" latinLnBrk="0" hangingPunct="1">
              <a:defRPr sz="1200" b="1" kern="1200">
                <a:solidFill>
                  <a:srgbClr val="090650"/>
                </a:solidFill>
                <a:latin typeface="Arial" pitchFamily="34" charset="0"/>
                <a:ea typeface="+mn-ea"/>
                <a:cs typeface="Angsana New" pitchFamily="18" charset="-34"/>
              </a:defRPr>
            </a:lvl7pPr>
            <a:lvl8pPr marL="3200400" algn="l" defTabSz="914400" rtl="0" eaLnBrk="1" latinLnBrk="0" hangingPunct="1">
              <a:defRPr sz="1200" b="1" kern="1200">
                <a:solidFill>
                  <a:srgbClr val="090650"/>
                </a:solidFill>
                <a:latin typeface="Arial" pitchFamily="34" charset="0"/>
                <a:ea typeface="+mn-ea"/>
                <a:cs typeface="Angsana New" pitchFamily="18" charset="-34"/>
              </a:defRPr>
            </a:lvl8pPr>
            <a:lvl9pPr marL="3657600" algn="l" defTabSz="914400" rtl="0" eaLnBrk="1" latinLnBrk="0" hangingPunct="1">
              <a:defRPr sz="1200" b="1" kern="1200">
                <a:solidFill>
                  <a:srgbClr val="090650"/>
                </a:solidFill>
                <a:latin typeface="Arial" pitchFamily="34" charset="0"/>
                <a:ea typeface="+mn-ea"/>
                <a:cs typeface="Angsana New" pitchFamily="18" charset="-34"/>
              </a:defRPr>
            </a:lvl9pPr>
          </a:lstStyle>
          <a:p>
            <a:pPr marL="0" marR="0" lvl="0" indent="0" algn="ctr" defTabSz="914400" rtl="0" eaLnBrk="0" fontAlgn="base" latinLnBrk="0" hangingPunct="0">
              <a:lnSpc>
                <a:spcPct val="104000"/>
              </a:lnSpc>
              <a:spcBef>
                <a:spcPct val="0"/>
              </a:spcBef>
              <a:spcAft>
                <a:spcPct val="0"/>
              </a:spcAft>
              <a:buClr>
                <a:srgbClr val="000000"/>
              </a:buClr>
              <a:buSzTx/>
              <a:buFont typeface="Arial"/>
              <a:buNone/>
              <a:tabLst/>
              <a:defRPr/>
            </a:pPr>
            <a:r>
              <a:rPr kumimoji="0" lang="en-US" sz="900" b="0" i="0" u="none" strike="noStrike" kern="1200" cap="none" spc="0" normalizeH="0" baseline="0" noProof="0">
                <a:ln>
                  <a:noFill/>
                </a:ln>
                <a:solidFill>
                  <a:srgbClr val="090650"/>
                </a:solidFill>
                <a:effectLst/>
                <a:uLnTx/>
                <a:uFillTx/>
                <a:latin typeface="Arial" charset="0"/>
                <a:ea typeface="+mn-ea"/>
                <a:cs typeface="Angsana New" pitchFamily="18" charset="-34"/>
                <a:sym typeface="Arial"/>
              </a:rPr>
              <a:t>©2022 Factorytalk Co., Ltd.  •  Proprietary and Confidential</a:t>
            </a:r>
          </a:p>
        </p:txBody>
      </p:sp>
      <p:pic>
        <p:nvPicPr>
          <p:cNvPr id="5" name="Picture 4">
            <a:extLst>
              <a:ext uri="{FF2B5EF4-FFF2-40B4-BE49-F238E27FC236}">
                <a16:creationId xmlns:a16="http://schemas.microsoft.com/office/drawing/2014/main" id="{CE4608CA-0F22-C0DD-A4CE-04CCD9C6B580}"/>
              </a:ext>
            </a:extLst>
          </p:cNvPr>
          <p:cNvPicPr>
            <a:picLocks noChangeAspect="1"/>
          </p:cNvPicPr>
          <p:nvPr/>
        </p:nvPicPr>
        <p:blipFill>
          <a:blip r:embed="rId2"/>
          <a:stretch>
            <a:fillRect/>
          </a:stretch>
        </p:blipFill>
        <p:spPr>
          <a:xfrm>
            <a:off x="4015620" y="1857829"/>
            <a:ext cx="7436151" cy="4182835"/>
          </a:xfrm>
          <a:prstGeom prst="rect">
            <a:avLst/>
          </a:prstGeom>
        </p:spPr>
      </p:pic>
    </p:spTree>
    <p:extLst>
      <p:ext uri="{BB962C8B-B14F-4D97-AF65-F5344CB8AC3E}">
        <p14:creationId xmlns:p14="http://schemas.microsoft.com/office/powerpoint/2010/main" val="61693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2EE3E-4563-6F5D-8235-400288B72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7FE2B-9058-EE49-A011-6B0920C95DF3}"/>
              </a:ext>
            </a:extLst>
          </p:cNvPr>
          <p:cNvSpPr>
            <a:spLocks noGrp="1"/>
          </p:cNvSpPr>
          <p:nvPr>
            <p:ph type="title"/>
          </p:nvPr>
        </p:nvSpPr>
        <p:spPr>
          <a:xfrm>
            <a:off x="1537059" y="0"/>
            <a:ext cx="9374831" cy="884238"/>
          </a:xfrm>
        </p:spPr>
        <p:txBody>
          <a:bodyPr/>
          <a:lstStyle/>
          <a:p>
            <a:r>
              <a:rPr lang="en-GB" dirty="0"/>
              <a:t>The Packing Line </a:t>
            </a:r>
            <a:r>
              <a:rPr lang="en-GB" dirty="0" err="1"/>
              <a:t>Summay</a:t>
            </a:r>
            <a:endParaRPr lang="en-GB" dirty="0"/>
          </a:p>
        </p:txBody>
      </p:sp>
      <p:sp>
        <p:nvSpPr>
          <p:cNvPr id="3" name="Footer Placeholder 2">
            <a:extLst>
              <a:ext uri="{FF2B5EF4-FFF2-40B4-BE49-F238E27FC236}">
                <a16:creationId xmlns:a16="http://schemas.microsoft.com/office/drawing/2014/main" id="{109C42ED-1484-645C-B17C-BCCED95A811A}"/>
              </a:ext>
            </a:extLst>
          </p:cNvPr>
          <p:cNvSpPr>
            <a:spLocks noGrp="1"/>
          </p:cNvSpPr>
          <p:nvPr>
            <p:ph type="ftr" sz="quarter" idx="10"/>
          </p:nvPr>
        </p:nvSpPr>
        <p:spPr/>
        <p:txBody>
          <a:bodyPr/>
          <a:lstStyle/>
          <a:p>
            <a:r>
              <a:rPr lang="en-GB"/>
              <a:t>© All rights reserved 2024</a:t>
            </a:r>
          </a:p>
        </p:txBody>
      </p:sp>
      <p:sp>
        <p:nvSpPr>
          <p:cNvPr id="4" name="Slide Number Placeholder 3">
            <a:extLst>
              <a:ext uri="{FF2B5EF4-FFF2-40B4-BE49-F238E27FC236}">
                <a16:creationId xmlns:a16="http://schemas.microsoft.com/office/drawing/2014/main" id="{170E9772-AF42-0E34-8B10-BC8F53CEA109}"/>
              </a:ext>
            </a:extLst>
          </p:cNvPr>
          <p:cNvSpPr>
            <a:spLocks noGrp="1"/>
          </p:cNvSpPr>
          <p:nvPr>
            <p:ph type="sldNum" sz="quarter" idx="11"/>
          </p:nvPr>
        </p:nvSpPr>
        <p:spPr/>
        <p:txBody>
          <a:bodyPr/>
          <a:lstStyle/>
          <a:p>
            <a:fld id="{639C52FD-050B-403F-B7A3-23515795DD5F}" type="slidenum">
              <a:rPr lang="en-GB" smtClean="0"/>
              <a:pPr/>
              <a:t>19</a:t>
            </a:fld>
            <a:endParaRPr lang="en-GB"/>
          </a:p>
        </p:txBody>
      </p:sp>
      <p:sp>
        <p:nvSpPr>
          <p:cNvPr id="5" name="Date Placeholder 4">
            <a:extLst>
              <a:ext uri="{FF2B5EF4-FFF2-40B4-BE49-F238E27FC236}">
                <a16:creationId xmlns:a16="http://schemas.microsoft.com/office/drawing/2014/main" id="{721CA49E-2CB5-154B-B6D7-B89EA95990A7}"/>
              </a:ext>
            </a:extLst>
          </p:cNvPr>
          <p:cNvSpPr>
            <a:spLocks noGrp="1"/>
          </p:cNvSpPr>
          <p:nvPr>
            <p:ph type="dt" sz="half" idx="12"/>
          </p:nvPr>
        </p:nvSpPr>
        <p:spPr/>
        <p:txBody>
          <a:bodyPr/>
          <a:lstStyle/>
          <a:p>
            <a:fld id="{7D4F7E32-008A-6D4F-A91D-D678ADC640B9}" type="datetime1">
              <a:rPr lang="en-GB" smtClean="0"/>
              <a:t>22/09/2025</a:t>
            </a:fld>
            <a:endParaRPr lang="en-GB"/>
          </a:p>
        </p:txBody>
      </p:sp>
      <p:pic>
        <p:nvPicPr>
          <p:cNvPr id="8" name="Picture 7" descr="A diagram of a machine&#10;&#10;AI-generated content may be incorrect.">
            <a:extLst>
              <a:ext uri="{FF2B5EF4-FFF2-40B4-BE49-F238E27FC236}">
                <a16:creationId xmlns:a16="http://schemas.microsoft.com/office/drawing/2014/main" id="{9B910538-9F83-A87C-E858-A290E79BA87F}"/>
              </a:ext>
            </a:extLst>
          </p:cNvPr>
          <p:cNvPicPr>
            <a:picLocks noChangeAspect="1"/>
          </p:cNvPicPr>
          <p:nvPr/>
        </p:nvPicPr>
        <p:blipFill>
          <a:blip r:embed="rId2"/>
          <a:stretch>
            <a:fillRect/>
          </a:stretch>
        </p:blipFill>
        <p:spPr>
          <a:xfrm>
            <a:off x="128474" y="884238"/>
            <a:ext cx="12192000" cy="5663420"/>
          </a:xfrm>
          <a:prstGeom prst="rect">
            <a:avLst/>
          </a:prstGeom>
        </p:spPr>
      </p:pic>
    </p:spTree>
    <p:extLst>
      <p:ext uri="{BB962C8B-B14F-4D97-AF65-F5344CB8AC3E}">
        <p14:creationId xmlns:p14="http://schemas.microsoft.com/office/powerpoint/2010/main" val="3322711650"/>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2240D-5F97-1571-530A-C07E0A6929E4}"/>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2FD83946-9C22-C2D5-CDF7-10EE5A734747}"/>
              </a:ext>
            </a:extLst>
          </p:cNvPr>
          <p:cNvSpPr>
            <a:spLocks noGrp="1" noChangeArrowheads="1"/>
          </p:cNvSpPr>
          <p:nvPr>
            <p:ph type="title"/>
          </p:nvPr>
        </p:nvSpPr>
        <p:spPr>
          <a:xfrm>
            <a:off x="2415770" y="499569"/>
            <a:ext cx="9158808" cy="226413"/>
          </a:xfrm>
        </p:spPr>
        <p:txBody>
          <a:bodyPr/>
          <a:lstStyle/>
          <a:p>
            <a:r>
              <a:rPr lang="en-GB" sz="4000"/>
              <a:t>The Manufacturing Technology Centre</a:t>
            </a:r>
            <a:endParaRPr lang="en-US" sz="4000" b="1"/>
          </a:p>
        </p:txBody>
      </p:sp>
      <p:sp>
        <p:nvSpPr>
          <p:cNvPr id="19459" name="Rectangle 3">
            <a:extLst>
              <a:ext uri="{FF2B5EF4-FFF2-40B4-BE49-F238E27FC236}">
                <a16:creationId xmlns:a16="http://schemas.microsoft.com/office/drawing/2014/main" id="{D59D4E29-6175-9558-620F-36DCD945AC25}"/>
              </a:ext>
            </a:extLst>
          </p:cNvPr>
          <p:cNvSpPr>
            <a:spLocks noGrp="1" noChangeArrowheads="1"/>
          </p:cNvSpPr>
          <p:nvPr>
            <p:ph idx="1"/>
          </p:nvPr>
        </p:nvSpPr>
        <p:spPr>
          <a:xfrm>
            <a:off x="479376" y="1196751"/>
            <a:ext cx="6769149" cy="5048473"/>
          </a:xfrm>
        </p:spPr>
        <p:txBody>
          <a:bodyPr>
            <a:normAutofit/>
          </a:bodyPr>
          <a:lstStyle/>
          <a:p>
            <a:r>
              <a:rPr lang="en-GB" sz="2400" dirty="0">
                <a:latin typeface="Arial Narrow"/>
              </a:rPr>
              <a:t>The Manfacturing Technology Centre (MTC), is part of the High Value Manufacturing Catapult</a:t>
            </a:r>
          </a:p>
          <a:p>
            <a:r>
              <a:rPr lang="en-GB" sz="2400" dirty="0">
                <a:latin typeface="Arial Narrow"/>
              </a:rPr>
              <a:t>Supported by Innovate UK and established to prove innovative manufacturing processes and technologies in an agile environment in partnership with industry, academia and other institutions.</a:t>
            </a:r>
          </a:p>
          <a:p>
            <a:r>
              <a:rPr lang="en-GB" sz="2400" dirty="0">
                <a:latin typeface="Arial Narrow"/>
              </a:rPr>
              <a:t>Through the Digital Manufacturing Accelerator project, designed and built the automatic tablet packing line as a demonstration of new technology </a:t>
            </a:r>
            <a:endParaRPr lang="en-US" sz="2400" dirty="0"/>
          </a:p>
          <a:p>
            <a:r>
              <a:rPr lang="en-GB" sz="2400" dirty="0">
                <a:latin typeface="Arial Narrow"/>
              </a:rPr>
              <a:t>The line uses digitalisation to ensure right first-time operation including continuous monitoring of all critical parameters</a:t>
            </a:r>
            <a:endParaRPr lang="en-GB" sz="2400" dirty="0"/>
          </a:p>
        </p:txBody>
      </p:sp>
      <p:sp>
        <p:nvSpPr>
          <p:cNvPr id="2" name="Date Placeholder 1">
            <a:extLst>
              <a:ext uri="{FF2B5EF4-FFF2-40B4-BE49-F238E27FC236}">
                <a16:creationId xmlns:a16="http://schemas.microsoft.com/office/drawing/2014/main" id="{13116559-9E5F-4CBE-1735-850A3D3C97C9}"/>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AA92827E-A891-1709-89B4-7D111927F6B1}"/>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B51272C1-B006-E58F-A6E0-CE350D1ED02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pic>
        <p:nvPicPr>
          <p:cNvPr id="6" name="Picture 5" descr="A blue and green logo&#10;&#10;AI-generated content may be incorrect.">
            <a:extLst>
              <a:ext uri="{FF2B5EF4-FFF2-40B4-BE49-F238E27FC236}">
                <a16:creationId xmlns:a16="http://schemas.microsoft.com/office/drawing/2014/main" id="{7A84DCF4-AA58-855B-5405-B99BCA8D6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503" y="4808915"/>
            <a:ext cx="3602743" cy="920498"/>
          </a:xfrm>
          <a:prstGeom prst="rect">
            <a:avLst/>
          </a:prstGeom>
        </p:spPr>
      </p:pic>
      <p:pic>
        <p:nvPicPr>
          <p:cNvPr id="1026" name="Picture 2" descr="MTC Liverpool Building External View">
            <a:extLst>
              <a:ext uri="{FF2B5EF4-FFF2-40B4-BE49-F238E27FC236}">
                <a16:creationId xmlns:a16="http://schemas.microsoft.com/office/drawing/2014/main" id="{7908A62A-3A6A-2D99-2496-65C4108DC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724" y="1473200"/>
            <a:ext cx="4105275" cy="273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00704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7545-CA3F-9F40-CBDB-3D6881E0BAE7}"/>
            </a:ext>
          </a:extLst>
        </p:cNvPr>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17FA1B00-BC3C-0A5F-E481-0699B1AC0E16}"/>
              </a:ext>
            </a:extLst>
          </p:cNvPr>
          <p:cNvPicPr>
            <a:picLocks noGrp="1" noChangeAspect="1"/>
          </p:cNvPicPr>
          <p:nvPr>
            <p:ph type="pic" sz="quarter" idx="10"/>
          </p:nvPr>
        </p:nvPicPr>
        <p:blipFill>
          <a:blip r:embed="rId3" cstate="print">
            <a:grayscl/>
            <a:extLst>
              <a:ext uri="{28A0092B-C50C-407E-A947-70E740481C1C}">
                <a14:useLocalDpi xmlns:a14="http://schemas.microsoft.com/office/drawing/2010/main"/>
              </a:ext>
            </a:extLst>
          </a:blip>
          <a:srcRect l="38953" r="38953"/>
          <a:stretch>
            <a:fillRect/>
          </a:stretch>
        </p:blipFill>
        <p:spPr/>
      </p:pic>
      <p:sp>
        <p:nvSpPr>
          <p:cNvPr id="14" name="TextBox 13">
            <a:extLst>
              <a:ext uri="{FF2B5EF4-FFF2-40B4-BE49-F238E27FC236}">
                <a16:creationId xmlns:a16="http://schemas.microsoft.com/office/drawing/2014/main" id="{A5266464-F403-7F77-6AA1-781F86107683}"/>
              </a:ext>
            </a:extLst>
          </p:cNvPr>
          <p:cNvSpPr txBox="1"/>
          <p:nvPr/>
        </p:nvSpPr>
        <p:spPr>
          <a:xfrm>
            <a:off x="6258573" y="793230"/>
            <a:ext cx="5443207" cy="553998"/>
          </a:xfrm>
          <a:prstGeom prst="rect">
            <a:avLst/>
          </a:prstGeom>
          <a:noFill/>
        </p:spPr>
        <p:txBody>
          <a:bodyPr wrap="square" rtlCol="0">
            <a:spAutoFit/>
          </a:bodyPr>
          <a:lstStyle/>
          <a:p>
            <a:pPr marL="0" marR="0" lvl="0" indent="0" algn="l" defTabSz="81735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282E73"/>
                </a:solidFill>
                <a:effectLst/>
                <a:uLnTx/>
                <a:uFillTx/>
                <a:latin typeface="Poppins" panose="00000500000000000000" pitchFamily="2" charset="0"/>
                <a:ea typeface="Roboto" panose="02000000000000000000" pitchFamily="2" charset="0"/>
                <a:cs typeface="Poppins" panose="00000500000000000000" pitchFamily="2" charset="0"/>
              </a:rPr>
              <a:t>About Factorytalk ..</a:t>
            </a:r>
            <a:endParaRPr kumimoji="0" sz="3000" b="1" i="0" u="none" strike="noStrike" kern="1200" cap="none" spc="0" normalizeH="0" baseline="0" noProof="0">
              <a:ln>
                <a:noFill/>
              </a:ln>
              <a:solidFill>
                <a:srgbClr val="282E73"/>
              </a:solidFill>
              <a:effectLst/>
              <a:uLnTx/>
              <a:uFillTx/>
              <a:latin typeface="Poppins" panose="00000500000000000000" pitchFamily="2" charset="0"/>
              <a:ea typeface="Roboto" panose="020000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8C081518-D5BD-8C8A-5889-64E47503D32F}"/>
              </a:ext>
            </a:extLst>
          </p:cNvPr>
          <p:cNvSpPr/>
          <p:nvPr/>
        </p:nvSpPr>
        <p:spPr>
          <a:xfrm>
            <a:off x="6188383" y="1432700"/>
            <a:ext cx="5513396" cy="1107996"/>
          </a:xfrm>
          <a:prstGeom prst="rect">
            <a:avLst/>
          </a:prstGeom>
        </p:spPr>
        <p:txBody>
          <a:bodyPr wrap="square">
            <a:spAutoFit/>
          </a:bodyPr>
          <a:lstStyle/>
          <a:p>
            <a:pPr marL="76198" marR="0" lvl="0" indent="0" algn="l" defTabSz="817356" rtl="0" eaLnBrk="1" fontAlgn="auto" latinLnBrk="0" hangingPunct="1">
              <a:lnSpc>
                <a:spcPct val="100000"/>
              </a:lnSpc>
              <a:spcBef>
                <a:spcPts val="0"/>
              </a:spcBef>
              <a:spcAft>
                <a:spcPts val="0"/>
              </a:spcAft>
              <a:buClr>
                <a:srgbClr val="282E73"/>
              </a:buClr>
              <a:buSzPts val="1200"/>
              <a:buFontTx/>
              <a:buNone/>
              <a:tabLst/>
              <a:defRPr/>
            </a:pPr>
            <a:r>
              <a:rPr kumimoji="0" lang="en-US" sz="2200" b="0" i="0" u="none" strike="noStrike" kern="1200" cap="none" spc="0" normalizeH="0" baseline="0" noProof="0" dirty="0">
                <a:ln>
                  <a:noFill/>
                </a:ln>
                <a:solidFill>
                  <a:srgbClr val="282E73"/>
                </a:solidFill>
                <a:effectLst/>
                <a:uLnTx/>
                <a:uFillTx/>
                <a:latin typeface="Poppins" panose="00000500000000000000" pitchFamily="2" charset="0"/>
                <a:ea typeface="Nunito"/>
                <a:cs typeface="Poppins" panose="00000500000000000000" pitchFamily="2" charset="0"/>
                <a:sym typeface="Nunito"/>
              </a:rPr>
              <a:t>Specialist Consulting and Software Solutions for Life Sciences Manufacturers</a:t>
            </a:r>
          </a:p>
        </p:txBody>
      </p:sp>
      <p:pic>
        <p:nvPicPr>
          <p:cNvPr id="18" name="Picture 2" descr="Thumb Image - Founded Icon Png, Transparent Png - kindpng">
            <a:extLst>
              <a:ext uri="{FF2B5EF4-FFF2-40B4-BE49-F238E27FC236}">
                <a16:creationId xmlns:a16="http://schemas.microsoft.com/office/drawing/2014/main" id="{9ABFDFCB-EC2F-A4E7-6CBB-D3FF595E5E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4947" y="2626168"/>
            <a:ext cx="1198348" cy="990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Office Building Sign Icon Flat Style Stock Vector (Royalty Free) 1377561629">
            <a:extLst>
              <a:ext uri="{FF2B5EF4-FFF2-40B4-BE49-F238E27FC236}">
                <a16:creationId xmlns:a16="http://schemas.microsoft.com/office/drawing/2014/main" id="{C62682F0-5A52-4F25-83D5-9BBEB33F69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73622" y="2408431"/>
            <a:ext cx="1359709" cy="146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aff Icon Png #83235 - Free Icons Library">
            <a:extLst>
              <a:ext uri="{FF2B5EF4-FFF2-40B4-BE49-F238E27FC236}">
                <a16:creationId xmlns:a16="http://schemas.microsoft.com/office/drawing/2014/main" id="{A659E8AE-CEF5-FCF0-7852-905950DF88D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95960" y="4925454"/>
            <a:ext cx="938477" cy="5180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Global Icon | Endless Icons | Global icon, Icon, App icon design">
            <a:extLst>
              <a:ext uri="{FF2B5EF4-FFF2-40B4-BE49-F238E27FC236}">
                <a16:creationId xmlns:a16="http://schemas.microsoft.com/office/drawing/2014/main" id="{415D806D-330B-600E-FB70-E1CE50BBACA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30775" t="21063" r="30459" b="19800"/>
          <a:stretch/>
        </p:blipFill>
        <p:spPr bwMode="auto">
          <a:xfrm>
            <a:off x="6370127" y="4709374"/>
            <a:ext cx="831435" cy="9502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ertified icon PNG and SVG Vector Free Download">
            <a:extLst>
              <a:ext uri="{FF2B5EF4-FFF2-40B4-BE49-F238E27FC236}">
                <a16:creationId xmlns:a16="http://schemas.microsoft.com/office/drawing/2014/main" id="{07F34B95-C460-B4B9-223D-9D1A00E2E3C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22638" y="4792958"/>
            <a:ext cx="591836" cy="78304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59CDC96-AD55-0564-E268-FF74AC41DDF7}"/>
              </a:ext>
            </a:extLst>
          </p:cNvPr>
          <p:cNvSpPr txBox="1"/>
          <p:nvPr/>
        </p:nvSpPr>
        <p:spPr>
          <a:xfrm>
            <a:off x="6086191" y="3633348"/>
            <a:ext cx="1375859" cy="646331"/>
          </a:xfrm>
          <a:prstGeom prst="rect">
            <a:avLst/>
          </a:prstGeom>
          <a:noFill/>
        </p:spPr>
        <p:txBody>
          <a:bodyPr wrap="square" rtlCol="0">
            <a:sp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Found in 2004</a:t>
            </a:r>
          </a:p>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in Bangkok, Thailand</a:t>
            </a:r>
          </a:p>
        </p:txBody>
      </p:sp>
      <p:sp>
        <p:nvSpPr>
          <p:cNvPr id="26" name="TextBox 25">
            <a:extLst>
              <a:ext uri="{FF2B5EF4-FFF2-40B4-BE49-F238E27FC236}">
                <a16:creationId xmlns:a16="http://schemas.microsoft.com/office/drawing/2014/main" id="{C2F34245-C774-8DA3-4388-005574FC3CE9}"/>
              </a:ext>
            </a:extLst>
          </p:cNvPr>
          <p:cNvSpPr txBox="1"/>
          <p:nvPr/>
        </p:nvSpPr>
        <p:spPr>
          <a:xfrm>
            <a:off x="7791069" y="3633347"/>
            <a:ext cx="1724811" cy="646331"/>
          </a:xfrm>
          <a:prstGeom prst="rect">
            <a:avLst/>
          </a:prstGeom>
          <a:noFill/>
        </p:spPr>
        <p:txBody>
          <a:bodyPr wrap="square" rtlCol="0">
            <a:sp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Teams</a:t>
            </a:r>
            <a:b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b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in UK, Thailand, Indonesia, Brazil.</a:t>
            </a:r>
          </a:p>
        </p:txBody>
      </p:sp>
      <p:sp>
        <p:nvSpPr>
          <p:cNvPr id="27" name="TextBox 26">
            <a:extLst>
              <a:ext uri="{FF2B5EF4-FFF2-40B4-BE49-F238E27FC236}">
                <a16:creationId xmlns:a16="http://schemas.microsoft.com/office/drawing/2014/main" id="{D15A8259-7414-B026-8A05-B34A5BF4A58C}"/>
              </a:ext>
            </a:extLst>
          </p:cNvPr>
          <p:cNvSpPr txBox="1"/>
          <p:nvPr/>
        </p:nvSpPr>
        <p:spPr>
          <a:xfrm>
            <a:off x="5995760" y="5662932"/>
            <a:ext cx="1580169" cy="461665"/>
          </a:xfrm>
          <a:prstGeom prst="rect">
            <a:avLst/>
          </a:prstGeom>
          <a:noFill/>
        </p:spPr>
        <p:txBody>
          <a:bodyPr wrap="square" rtlCol="0">
            <a:sp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Operate in Asia, Europe, and USA</a:t>
            </a:r>
          </a:p>
        </p:txBody>
      </p:sp>
      <p:sp>
        <p:nvSpPr>
          <p:cNvPr id="28" name="TextBox 27">
            <a:extLst>
              <a:ext uri="{FF2B5EF4-FFF2-40B4-BE49-F238E27FC236}">
                <a16:creationId xmlns:a16="http://schemas.microsoft.com/office/drawing/2014/main" id="{4CB9E1DB-3229-DB36-785F-23F1412C1639}"/>
              </a:ext>
            </a:extLst>
          </p:cNvPr>
          <p:cNvSpPr txBox="1"/>
          <p:nvPr/>
        </p:nvSpPr>
        <p:spPr>
          <a:xfrm>
            <a:off x="7833779" y="5662933"/>
            <a:ext cx="1662840" cy="646331"/>
          </a:xfrm>
          <a:prstGeom prst="rect">
            <a:avLst/>
          </a:prstGeom>
          <a:noFill/>
        </p:spPr>
        <p:txBody>
          <a:bodyPr wrap="square" lIns="91440" tIns="45720" rIns="91440" bIns="45720" rtlCol="0" anchor="t">
            <a:sp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E73"/>
                </a:solidFill>
                <a:effectLst/>
                <a:uLnTx/>
                <a:uFillTx/>
                <a:latin typeface="Poppins"/>
                <a:ea typeface="+mn-ea"/>
                <a:cs typeface="Poppins"/>
              </a:rPr>
              <a:t>75 staff + extensive freelance/ partner network</a:t>
            </a:r>
          </a:p>
        </p:txBody>
      </p:sp>
      <p:sp>
        <p:nvSpPr>
          <p:cNvPr id="29" name="TextBox 28">
            <a:extLst>
              <a:ext uri="{FF2B5EF4-FFF2-40B4-BE49-F238E27FC236}">
                <a16:creationId xmlns:a16="http://schemas.microsoft.com/office/drawing/2014/main" id="{020E7F54-C58B-6392-8723-B4D3FDC04AC2}"/>
              </a:ext>
            </a:extLst>
          </p:cNvPr>
          <p:cNvSpPr txBox="1"/>
          <p:nvPr/>
        </p:nvSpPr>
        <p:spPr>
          <a:xfrm>
            <a:off x="9766501" y="5662933"/>
            <a:ext cx="1904111" cy="646331"/>
          </a:xfrm>
          <a:prstGeom prst="rect">
            <a:avLst/>
          </a:prstGeom>
          <a:noFill/>
        </p:spPr>
        <p:txBody>
          <a:bodyPr wrap="square" rtlCol="0">
            <a:spAutoFit/>
          </a:bodyPr>
          <a:lstStyle/>
          <a:p>
            <a:pPr marL="0" marR="0" lvl="0" indent="0" algn="ctr" defTabSz="817356" rtl="0" eaLnBrk="1" fontAlgn="auto" latinLnBrk="0" hangingPunct="1">
              <a:lnSpc>
                <a:spcPct val="100000"/>
              </a:lnSpc>
              <a:spcBef>
                <a:spcPts val="0"/>
              </a:spcBef>
              <a:spcAft>
                <a:spcPts val="0"/>
              </a:spcAft>
              <a:buClr>
                <a:srgbClr val="090650"/>
              </a:buClr>
              <a:buSzPts val="2400"/>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ISO 9001:2015 certified</a:t>
            </a:r>
          </a:p>
          <a:p>
            <a:pPr marL="0" marR="0" lvl="0" indent="0" algn="ctr" defTabSz="817356" rtl="0" eaLnBrk="1" fontAlgn="auto" latinLnBrk="0" hangingPunct="1">
              <a:lnSpc>
                <a:spcPct val="100000"/>
              </a:lnSpc>
              <a:spcBef>
                <a:spcPts val="0"/>
              </a:spcBef>
              <a:spcAft>
                <a:spcPts val="0"/>
              </a:spcAft>
              <a:buClr>
                <a:srgbClr val="090650"/>
              </a:buClr>
              <a:buSzPts val="2400"/>
              <a:buFontTx/>
              <a:buNone/>
              <a:tabLst/>
              <a:defRPr/>
            </a:pP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Volunteer for ISPE</a:t>
            </a:r>
            <a:b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br>
            <a:r>
              <a:rPr kumimoji="0" lang="en-US" sz="1200" b="0" i="0" u="none" strike="noStrike" kern="1200" cap="none" spc="0" normalizeH="0" baseline="0" noProof="0">
                <a:ln>
                  <a:noFill/>
                </a:ln>
                <a:solidFill>
                  <a:srgbClr val="282E73"/>
                </a:solidFill>
                <a:effectLst/>
                <a:uLnTx/>
                <a:uFillTx/>
                <a:latin typeface="Poppins" panose="00000500000000000000" pitchFamily="2" charset="0"/>
                <a:ea typeface="+mn-ea"/>
                <a:cs typeface="Poppins" panose="00000500000000000000" pitchFamily="2" charset="0"/>
              </a:rPr>
              <a:t>since 2004</a:t>
            </a:r>
          </a:p>
        </p:txBody>
      </p:sp>
      <p:sp>
        <p:nvSpPr>
          <p:cNvPr id="40" name="TextBox 39">
            <a:extLst>
              <a:ext uri="{FF2B5EF4-FFF2-40B4-BE49-F238E27FC236}">
                <a16:creationId xmlns:a16="http://schemas.microsoft.com/office/drawing/2014/main" id="{4AD12630-8F33-9310-1A9C-D8F2B6F986F1}"/>
              </a:ext>
            </a:extLst>
          </p:cNvPr>
          <p:cNvSpPr txBox="1"/>
          <p:nvPr/>
        </p:nvSpPr>
        <p:spPr>
          <a:xfrm>
            <a:off x="9684860" y="3614533"/>
            <a:ext cx="1982727" cy="830997"/>
          </a:xfrm>
          <a:prstGeom prst="rect">
            <a:avLst/>
          </a:prstGeom>
          <a:noFill/>
        </p:spPr>
        <p:txBody>
          <a:bodyPr wrap="square" lIns="91440" tIns="45720" rIns="91440" bIns="45720" rtlCol="0" anchor="t">
            <a:sp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82E73"/>
                </a:solidFill>
                <a:effectLst/>
                <a:uLnTx/>
                <a:uFillTx/>
                <a:latin typeface="Poppins"/>
                <a:ea typeface="Nunito"/>
                <a:cs typeface="Poppins"/>
                <a:sym typeface="Nunito"/>
              </a:rPr>
              <a:t>20+ years experience in MES, EBR, </a:t>
            </a:r>
            <a:r>
              <a:rPr kumimoji="0" lang="en-US" sz="1200" b="0" i="0" u="none" strike="noStrike" kern="1200" cap="none" spc="0" normalizeH="0" baseline="0" noProof="0" dirty="0" err="1">
                <a:ln>
                  <a:noFill/>
                </a:ln>
                <a:solidFill>
                  <a:srgbClr val="282E73"/>
                </a:solidFill>
                <a:effectLst/>
                <a:uLnTx/>
                <a:uFillTx/>
                <a:latin typeface="Poppins"/>
                <a:ea typeface="Nunito"/>
                <a:cs typeface="Poppins"/>
                <a:sym typeface="Nunito"/>
              </a:rPr>
              <a:t>eDHR</a:t>
            </a:r>
            <a:r>
              <a:rPr kumimoji="0" lang="en-US" sz="1200" b="0" i="0" u="none" strike="noStrike" kern="1200" cap="none" spc="0" normalizeH="0" baseline="0" noProof="0" dirty="0">
                <a:ln>
                  <a:noFill/>
                </a:ln>
                <a:solidFill>
                  <a:srgbClr val="282E73"/>
                </a:solidFill>
                <a:effectLst/>
                <a:uLnTx/>
                <a:uFillTx/>
                <a:latin typeface="Poppins"/>
                <a:ea typeface="Nunito"/>
                <a:cs typeface="Poppins"/>
                <a:sym typeface="Nunito"/>
              </a:rPr>
              <a:t>, </a:t>
            </a:r>
            <a:r>
              <a:rPr kumimoji="0" lang="en-US" sz="1200" b="0" i="0" u="none" strike="noStrike" kern="1200" cap="none" spc="0" normalizeH="0" baseline="0" noProof="0" dirty="0" err="1">
                <a:ln>
                  <a:noFill/>
                </a:ln>
                <a:solidFill>
                  <a:srgbClr val="282E73"/>
                </a:solidFill>
                <a:effectLst/>
                <a:uLnTx/>
                <a:uFillTx/>
                <a:latin typeface="Poppins"/>
                <a:ea typeface="Nunito"/>
                <a:cs typeface="Poppins"/>
                <a:sym typeface="Nunito"/>
              </a:rPr>
              <a:t>eQMS</a:t>
            </a:r>
            <a:r>
              <a:rPr kumimoji="0" lang="en-US" sz="1200" b="0" i="0" u="none" strike="noStrike" kern="1200" cap="none" spc="0" normalizeH="0" baseline="0" noProof="0" dirty="0">
                <a:ln>
                  <a:noFill/>
                </a:ln>
                <a:solidFill>
                  <a:srgbClr val="282E73"/>
                </a:solidFill>
                <a:effectLst/>
                <a:uLnTx/>
                <a:uFillTx/>
                <a:latin typeface="Poppins"/>
                <a:ea typeface="Nunito"/>
                <a:cs typeface="Poppins"/>
                <a:sym typeface="Nunito"/>
              </a:rPr>
              <a:t>, and CSV for </a:t>
            </a:r>
            <a:r>
              <a:rPr kumimoji="0" lang="en-US" sz="1200" b="0" i="0" u="none" strike="noStrike" kern="1200" cap="none" spc="0" normalizeH="0" baseline="0" noProof="0" dirty="0" err="1">
                <a:ln>
                  <a:noFill/>
                </a:ln>
                <a:solidFill>
                  <a:srgbClr val="282E73"/>
                </a:solidFill>
                <a:effectLst/>
                <a:uLnTx/>
                <a:uFillTx/>
                <a:latin typeface="Poppins"/>
                <a:ea typeface="Nunito"/>
                <a:cs typeface="Poppins"/>
                <a:sym typeface="Nunito"/>
              </a:rPr>
              <a:t>GxP</a:t>
            </a:r>
            <a:r>
              <a:rPr kumimoji="0" lang="en-US" sz="1200" b="0" i="0" u="none" strike="noStrike" kern="1200" cap="none" spc="0" normalizeH="0" baseline="0" noProof="0" dirty="0">
                <a:ln>
                  <a:noFill/>
                </a:ln>
                <a:solidFill>
                  <a:srgbClr val="282E73"/>
                </a:solidFill>
                <a:effectLst/>
                <a:uLnTx/>
                <a:uFillTx/>
                <a:latin typeface="Poppins"/>
                <a:ea typeface="Nunito"/>
                <a:cs typeface="Poppins"/>
                <a:sym typeface="Nunito"/>
              </a:rPr>
              <a:t> Regulated companies</a:t>
            </a:r>
            <a:endParaRPr kumimoji="0" lang="en-US" sz="1200" b="0" i="0" u="none" strike="noStrike" kern="1200" cap="none" spc="0" normalizeH="0" baseline="0" noProof="0" dirty="0">
              <a:ln>
                <a:noFill/>
              </a:ln>
              <a:solidFill>
                <a:srgbClr val="282E73"/>
              </a:solidFill>
              <a:effectLst/>
              <a:uLnTx/>
              <a:uFillTx/>
              <a:latin typeface="Poppins"/>
              <a:ea typeface="+mn-ea"/>
              <a:cs typeface="Poppins"/>
            </a:endParaRPr>
          </a:p>
        </p:txBody>
      </p:sp>
      <p:sp>
        <p:nvSpPr>
          <p:cNvPr id="24" name="Freeform 140">
            <a:extLst>
              <a:ext uri="{FF2B5EF4-FFF2-40B4-BE49-F238E27FC236}">
                <a16:creationId xmlns:a16="http://schemas.microsoft.com/office/drawing/2014/main" id="{1F807755-9490-0759-EC37-75777FB09934}"/>
              </a:ext>
            </a:extLst>
          </p:cNvPr>
          <p:cNvSpPr>
            <a:spLocks/>
          </p:cNvSpPr>
          <p:nvPr/>
        </p:nvSpPr>
        <p:spPr bwMode="auto">
          <a:xfrm>
            <a:off x="10360843" y="2792646"/>
            <a:ext cx="653631" cy="625749"/>
          </a:xfrm>
          <a:custGeom>
            <a:avLst/>
            <a:gdLst>
              <a:gd name="T0" fmla="*/ 633 w 633"/>
              <a:gd name="T1" fmla="*/ 231 h 604"/>
              <a:gd name="T2" fmla="*/ 629 w 633"/>
              <a:gd name="T3" fmla="*/ 225 h 604"/>
              <a:gd name="T4" fmla="*/ 624 w 633"/>
              <a:gd name="T5" fmla="*/ 220 h 604"/>
              <a:gd name="T6" fmla="*/ 617 w 633"/>
              <a:gd name="T7" fmla="*/ 218 h 604"/>
              <a:gd name="T8" fmla="*/ 420 w 633"/>
              <a:gd name="T9" fmla="*/ 189 h 604"/>
              <a:gd name="T10" fmla="*/ 330 w 633"/>
              <a:gd name="T11" fmla="*/ 9 h 604"/>
              <a:gd name="T12" fmla="*/ 322 w 633"/>
              <a:gd name="T13" fmla="*/ 1 h 604"/>
              <a:gd name="T14" fmla="*/ 311 w 633"/>
              <a:gd name="T15" fmla="*/ 1 h 604"/>
              <a:gd name="T16" fmla="*/ 301 w 633"/>
              <a:gd name="T17" fmla="*/ 9 h 604"/>
              <a:gd name="T18" fmla="*/ 212 w 633"/>
              <a:gd name="T19" fmla="*/ 189 h 604"/>
              <a:gd name="T20" fmla="*/ 16 w 633"/>
              <a:gd name="T21" fmla="*/ 218 h 604"/>
              <a:gd name="T22" fmla="*/ 7 w 633"/>
              <a:gd name="T23" fmla="*/ 220 h 604"/>
              <a:gd name="T24" fmla="*/ 2 w 633"/>
              <a:gd name="T25" fmla="*/ 225 h 604"/>
              <a:gd name="T26" fmla="*/ 0 w 633"/>
              <a:gd name="T27" fmla="*/ 231 h 604"/>
              <a:gd name="T28" fmla="*/ 0 w 633"/>
              <a:gd name="T29" fmla="*/ 239 h 604"/>
              <a:gd name="T30" fmla="*/ 5 w 633"/>
              <a:gd name="T31" fmla="*/ 247 h 604"/>
              <a:gd name="T32" fmla="*/ 148 w 633"/>
              <a:gd name="T33" fmla="*/ 388 h 604"/>
              <a:gd name="T34" fmla="*/ 114 w 633"/>
              <a:gd name="T35" fmla="*/ 582 h 604"/>
              <a:gd name="T36" fmla="*/ 114 w 633"/>
              <a:gd name="T37" fmla="*/ 588 h 604"/>
              <a:gd name="T38" fmla="*/ 116 w 633"/>
              <a:gd name="T39" fmla="*/ 596 h 604"/>
              <a:gd name="T40" fmla="*/ 120 w 633"/>
              <a:gd name="T41" fmla="*/ 600 h 604"/>
              <a:gd name="T42" fmla="*/ 126 w 633"/>
              <a:gd name="T43" fmla="*/ 604 h 604"/>
              <a:gd name="T44" fmla="*/ 137 w 633"/>
              <a:gd name="T45" fmla="*/ 603 h 604"/>
              <a:gd name="T46" fmla="*/ 316 w 633"/>
              <a:gd name="T47" fmla="*/ 510 h 604"/>
              <a:gd name="T48" fmla="*/ 494 w 633"/>
              <a:gd name="T49" fmla="*/ 603 h 604"/>
              <a:gd name="T50" fmla="*/ 505 w 633"/>
              <a:gd name="T51" fmla="*/ 604 h 604"/>
              <a:gd name="T52" fmla="*/ 512 w 633"/>
              <a:gd name="T53" fmla="*/ 600 h 604"/>
              <a:gd name="T54" fmla="*/ 515 w 633"/>
              <a:gd name="T55" fmla="*/ 596 h 604"/>
              <a:gd name="T56" fmla="*/ 517 w 633"/>
              <a:gd name="T57" fmla="*/ 588 h 604"/>
              <a:gd name="T58" fmla="*/ 517 w 633"/>
              <a:gd name="T59" fmla="*/ 581 h 604"/>
              <a:gd name="T60" fmla="*/ 485 w 633"/>
              <a:gd name="T61" fmla="*/ 388 h 604"/>
              <a:gd name="T62" fmla="*/ 627 w 633"/>
              <a:gd name="T63" fmla="*/ 247 h 604"/>
              <a:gd name="T64" fmla="*/ 632 w 633"/>
              <a:gd name="T65" fmla="*/ 23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604">
                <a:moveTo>
                  <a:pt x="633" y="234"/>
                </a:moveTo>
                <a:lnTo>
                  <a:pt x="633" y="231"/>
                </a:lnTo>
                <a:lnTo>
                  <a:pt x="632" y="228"/>
                </a:lnTo>
                <a:lnTo>
                  <a:pt x="629" y="225"/>
                </a:lnTo>
                <a:lnTo>
                  <a:pt x="627" y="222"/>
                </a:lnTo>
                <a:lnTo>
                  <a:pt x="624" y="220"/>
                </a:lnTo>
                <a:lnTo>
                  <a:pt x="621" y="219"/>
                </a:lnTo>
                <a:lnTo>
                  <a:pt x="617" y="218"/>
                </a:lnTo>
                <a:lnTo>
                  <a:pt x="611" y="217"/>
                </a:lnTo>
                <a:lnTo>
                  <a:pt x="420" y="189"/>
                </a:lnTo>
                <a:lnTo>
                  <a:pt x="335" y="16"/>
                </a:lnTo>
                <a:lnTo>
                  <a:pt x="330" y="9"/>
                </a:lnTo>
                <a:lnTo>
                  <a:pt x="326" y="4"/>
                </a:lnTo>
                <a:lnTo>
                  <a:pt x="322" y="1"/>
                </a:lnTo>
                <a:lnTo>
                  <a:pt x="316" y="0"/>
                </a:lnTo>
                <a:lnTo>
                  <a:pt x="311" y="1"/>
                </a:lnTo>
                <a:lnTo>
                  <a:pt x="305" y="4"/>
                </a:lnTo>
                <a:lnTo>
                  <a:pt x="301" y="9"/>
                </a:lnTo>
                <a:lnTo>
                  <a:pt x="297" y="16"/>
                </a:lnTo>
                <a:lnTo>
                  <a:pt x="212" y="189"/>
                </a:lnTo>
                <a:lnTo>
                  <a:pt x="20" y="217"/>
                </a:lnTo>
                <a:lnTo>
                  <a:pt x="16" y="218"/>
                </a:lnTo>
                <a:lnTo>
                  <a:pt x="12" y="219"/>
                </a:lnTo>
                <a:lnTo>
                  <a:pt x="7" y="220"/>
                </a:lnTo>
                <a:lnTo>
                  <a:pt x="5" y="222"/>
                </a:lnTo>
                <a:lnTo>
                  <a:pt x="2" y="225"/>
                </a:lnTo>
                <a:lnTo>
                  <a:pt x="1" y="228"/>
                </a:lnTo>
                <a:lnTo>
                  <a:pt x="0" y="231"/>
                </a:lnTo>
                <a:lnTo>
                  <a:pt x="0" y="234"/>
                </a:lnTo>
                <a:lnTo>
                  <a:pt x="0" y="239"/>
                </a:lnTo>
                <a:lnTo>
                  <a:pt x="2" y="243"/>
                </a:lnTo>
                <a:lnTo>
                  <a:pt x="5" y="247"/>
                </a:lnTo>
                <a:lnTo>
                  <a:pt x="8" y="253"/>
                </a:lnTo>
                <a:lnTo>
                  <a:pt x="148" y="388"/>
                </a:lnTo>
                <a:lnTo>
                  <a:pt x="114" y="578"/>
                </a:lnTo>
                <a:lnTo>
                  <a:pt x="114" y="582"/>
                </a:lnTo>
                <a:lnTo>
                  <a:pt x="114" y="585"/>
                </a:lnTo>
                <a:lnTo>
                  <a:pt x="114" y="588"/>
                </a:lnTo>
                <a:lnTo>
                  <a:pt x="115" y="593"/>
                </a:lnTo>
                <a:lnTo>
                  <a:pt x="116" y="596"/>
                </a:lnTo>
                <a:lnTo>
                  <a:pt x="118" y="598"/>
                </a:lnTo>
                <a:lnTo>
                  <a:pt x="120" y="600"/>
                </a:lnTo>
                <a:lnTo>
                  <a:pt x="123" y="603"/>
                </a:lnTo>
                <a:lnTo>
                  <a:pt x="126" y="604"/>
                </a:lnTo>
                <a:lnTo>
                  <a:pt x="129" y="604"/>
                </a:lnTo>
                <a:lnTo>
                  <a:pt x="137" y="603"/>
                </a:lnTo>
                <a:lnTo>
                  <a:pt x="146" y="599"/>
                </a:lnTo>
                <a:lnTo>
                  <a:pt x="316" y="510"/>
                </a:lnTo>
                <a:lnTo>
                  <a:pt x="487" y="599"/>
                </a:lnTo>
                <a:lnTo>
                  <a:pt x="494" y="603"/>
                </a:lnTo>
                <a:lnTo>
                  <a:pt x="502" y="604"/>
                </a:lnTo>
                <a:lnTo>
                  <a:pt x="505" y="604"/>
                </a:lnTo>
                <a:lnTo>
                  <a:pt x="509" y="603"/>
                </a:lnTo>
                <a:lnTo>
                  <a:pt x="512" y="600"/>
                </a:lnTo>
                <a:lnTo>
                  <a:pt x="514" y="598"/>
                </a:lnTo>
                <a:lnTo>
                  <a:pt x="515" y="596"/>
                </a:lnTo>
                <a:lnTo>
                  <a:pt x="517" y="593"/>
                </a:lnTo>
                <a:lnTo>
                  <a:pt x="517" y="588"/>
                </a:lnTo>
                <a:lnTo>
                  <a:pt x="517" y="585"/>
                </a:lnTo>
                <a:lnTo>
                  <a:pt x="517" y="581"/>
                </a:lnTo>
                <a:lnTo>
                  <a:pt x="517" y="578"/>
                </a:lnTo>
                <a:lnTo>
                  <a:pt x="485" y="388"/>
                </a:lnTo>
                <a:lnTo>
                  <a:pt x="623" y="253"/>
                </a:lnTo>
                <a:lnTo>
                  <a:pt x="627" y="247"/>
                </a:lnTo>
                <a:lnTo>
                  <a:pt x="631" y="243"/>
                </a:lnTo>
                <a:lnTo>
                  <a:pt x="632" y="239"/>
                </a:lnTo>
                <a:lnTo>
                  <a:pt x="633" y="234"/>
                </a:lnTo>
                <a:close/>
              </a:path>
            </a:pathLst>
          </a:custGeom>
          <a:solidFill>
            <a:schemeClr val="accent6">
              <a:lumMod val="25000"/>
            </a:schemeClr>
          </a:solidFill>
          <a:ln>
            <a:noFill/>
          </a:ln>
        </p:spPr>
        <p:txBody>
          <a:bodyPr vert="horz" wrap="square" lIns="121896" tIns="60948" rIns="121896" bIns="60948" numCol="1" anchor="t" anchorCtr="0" compatLnSpc="1">
            <a:prstTxWarp prst="textNoShape">
              <a:avLst/>
            </a:prstTxWarp>
          </a:bodyPr>
          <a:lstStyle/>
          <a:p>
            <a:pPr marL="0" marR="0" lvl="0" indent="0" algn="l" defTabSz="817356"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srgbClr val="282E73"/>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96E57C0-F284-47D3-1929-C9B01E99039F}"/>
              </a:ext>
            </a:extLst>
          </p:cNvPr>
          <p:cNvSpPr/>
          <p:nvPr/>
        </p:nvSpPr>
        <p:spPr>
          <a:xfrm>
            <a:off x="3191839" y="0"/>
            <a:ext cx="2287711" cy="2036616"/>
          </a:xfrm>
          <a:prstGeom prst="rect">
            <a:avLst/>
          </a:prstGeom>
          <a:gradFill>
            <a:gsLst>
              <a:gs pos="96000">
                <a:srgbClr val="FD6600"/>
              </a:gs>
              <a:gs pos="6000">
                <a:srgbClr val="282E73"/>
              </a:gs>
              <a:gs pos="45000">
                <a:srgbClr val="0947A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817356" rtl="0" eaLnBrk="1" fontAlgn="auto" latinLnBrk="0" hangingPunct="1">
              <a:lnSpc>
                <a:spcPct val="100000"/>
              </a:lnSpc>
              <a:spcBef>
                <a:spcPts val="0"/>
              </a:spcBef>
              <a:spcAft>
                <a:spcPts val="0"/>
              </a:spcAft>
              <a:buClrTx/>
              <a:buSzTx/>
              <a:buFontTx/>
              <a:buNone/>
              <a:tabLst/>
              <a:defRPr/>
            </a:pPr>
            <a:endParaRPr kumimoji="0" lang="en-US" sz="44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9D0B757E-5DB6-C92D-AE90-0AAD05E56D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2696" y="435919"/>
            <a:ext cx="1385996" cy="1164778"/>
          </a:xfrm>
          <a:prstGeom prst="rect">
            <a:avLst/>
          </a:prstGeom>
        </p:spPr>
      </p:pic>
      <p:sp>
        <p:nvSpPr>
          <p:cNvPr id="3" name="TextBox 2">
            <a:extLst>
              <a:ext uri="{FF2B5EF4-FFF2-40B4-BE49-F238E27FC236}">
                <a16:creationId xmlns:a16="http://schemas.microsoft.com/office/drawing/2014/main" id="{ACC350CA-AB99-0EA1-7E62-986B836535FD}"/>
              </a:ext>
            </a:extLst>
          </p:cNvPr>
          <p:cNvSpPr txBox="1"/>
          <p:nvPr/>
        </p:nvSpPr>
        <p:spPr>
          <a:xfrm>
            <a:off x="7419601" y="110386"/>
            <a:ext cx="4323812" cy="584775"/>
          </a:xfrm>
          <a:prstGeom prst="rect">
            <a:avLst/>
          </a:prstGeom>
          <a:noFill/>
        </p:spPr>
        <p:txBody>
          <a:bodyPr wrap="none" rtlCol="0">
            <a:spAutoFit/>
          </a:bodyPr>
          <a:lstStyle/>
          <a:p>
            <a:r>
              <a:rPr lang="en-GB" sz="3200" b="1" dirty="0">
                <a:solidFill>
                  <a:srgbClr val="FF0000"/>
                </a:solidFill>
              </a:rPr>
              <a:t>https://factory-talk.com</a:t>
            </a:r>
          </a:p>
        </p:txBody>
      </p:sp>
    </p:spTree>
    <p:extLst>
      <p:ext uri="{BB962C8B-B14F-4D97-AF65-F5344CB8AC3E}">
        <p14:creationId xmlns:p14="http://schemas.microsoft.com/office/powerpoint/2010/main" val="29032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grpId="0" nodeType="afterEffect">
                                  <p:stCondLst>
                                    <p:cond delay="2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par>
                                <p:cTn id="35" presetID="10" presetClass="entr" presetSubtype="0" fill="hold" grpId="0" nodeType="withEffect">
                                  <p:stCondLst>
                                    <p:cond delay="2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10" presetClass="entr" presetSubtype="0" fill="hold" grpId="0" nodeType="withEffect">
                                  <p:stCondLst>
                                    <p:cond delay="2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childTnLst>
                                </p:cTn>
                              </p:par>
                              <p:par>
                                <p:cTn id="41" presetID="10" presetClass="entr" presetSubtype="0" fill="hold" grpId="0" nodeType="withEffect">
                                  <p:stCondLst>
                                    <p:cond delay="2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0" presetClass="entr" presetSubtype="0" fill="hold" grpId="0" nodeType="withEffect">
                                  <p:stCondLst>
                                    <p:cond delay="2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10" presetClass="entr" presetSubtype="0" fill="hold" grpId="0" nodeType="withEffect">
                                  <p:stCondLst>
                                    <p:cond delay="2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25" grpId="0"/>
      <p:bldP spid="26" grpId="0"/>
      <p:bldP spid="27" grpId="0"/>
      <p:bldP spid="28" grpId="0"/>
      <p:bldP spid="29" grpId="0"/>
      <p:bldP spid="40"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E91F-3586-0D97-6891-6B8C4EEC8D9C}"/>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91B57384-0B5D-1268-0639-A675C9176373}"/>
              </a:ext>
            </a:extLst>
          </p:cNvPr>
          <p:cNvSpPr>
            <a:spLocks noGrp="1" noChangeArrowheads="1"/>
          </p:cNvSpPr>
          <p:nvPr>
            <p:ph type="title"/>
          </p:nvPr>
        </p:nvSpPr>
        <p:spPr>
          <a:xfrm>
            <a:off x="2423592" y="750286"/>
            <a:ext cx="9158808" cy="226413"/>
          </a:xfrm>
        </p:spPr>
        <p:txBody>
          <a:bodyPr/>
          <a:lstStyle/>
          <a:p>
            <a:r>
              <a:rPr lang="en-GB" sz="4000" dirty="0"/>
              <a:t>Visit to The Manufacturing Technology Centre</a:t>
            </a:r>
            <a:endParaRPr lang="en-US" sz="4000" b="1" dirty="0"/>
          </a:p>
        </p:txBody>
      </p:sp>
      <p:sp>
        <p:nvSpPr>
          <p:cNvPr id="19459" name="Rectangle 3">
            <a:extLst>
              <a:ext uri="{FF2B5EF4-FFF2-40B4-BE49-F238E27FC236}">
                <a16:creationId xmlns:a16="http://schemas.microsoft.com/office/drawing/2014/main" id="{5DD474C7-4F1E-2BF6-7F74-6074D888C879}"/>
              </a:ext>
            </a:extLst>
          </p:cNvPr>
          <p:cNvSpPr>
            <a:spLocks noGrp="1" noChangeArrowheads="1"/>
          </p:cNvSpPr>
          <p:nvPr>
            <p:ph idx="1"/>
          </p:nvPr>
        </p:nvSpPr>
        <p:spPr>
          <a:xfrm>
            <a:off x="479376" y="1196751"/>
            <a:ext cx="6769149" cy="5048473"/>
          </a:xfrm>
        </p:spPr>
        <p:txBody>
          <a:bodyPr>
            <a:normAutofit lnSpcReduction="10000"/>
          </a:bodyPr>
          <a:lstStyle/>
          <a:p>
            <a:r>
              <a:rPr lang="en-GB" dirty="0">
                <a:solidFill>
                  <a:srgbClr val="FF0000"/>
                </a:solidFill>
                <a:latin typeface="Arial Narrow"/>
              </a:rPr>
              <a:t>Next week </a:t>
            </a:r>
          </a:p>
          <a:p>
            <a:r>
              <a:rPr lang="en-GB" dirty="0">
                <a:latin typeface="Arial Narrow"/>
              </a:rPr>
              <a:t>The Manufacturing Technology Centre, 131 Mount Pleasant, Liverpool L3 5TF</a:t>
            </a:r>
          </a:p>
          <a:p>
            <a:r>
              <a:rPr lang="en-GB" dirty="0">
                <a:latin typeface="Arial Narrow"/>
              </a:rPr>
              <a:t>Free</a:t>
            </a:r>
          </a:p>
          <a:p>
            <a:r>
              <a:rPr lang="en-GB" dirty="0">
                <a:latin typeface="Arial Narrow"/>
              </a:rPr>
              <a:t>09.30 to 15.30</a:t>
            </a:r>
          </a:p>
          <a:p>
            <a:r>
              <a:rPr lang="en-GB" dirty="0">
                <a:latin typeface="Arial Narrow"/>
              </a:rPr>
              <a:t>Morning talks about the design</a:t>
            </a:r>
          </a:p>
          <a:p>
            <a:r>
              <a:rPr lang="en-GB" dirty="0">
                <a:latin typeface="Arial Narrow"/>
              </a:rPr>
              <a:t>Afternoon visit to the line</a:t>
            </a:r>
          </a:p>
          <a:p>
            <a:r>
              <a:rPr lang="en-GB" dirty="0">
                <a:latin typeface="Arial Narrow"/>
              </a:rPr>
              <a:t>The registration is available here :</a:t>
            </a:r>
          </a:p>
          <a:p>
            <a:r>
              <a:rPr lang="en-GB" dirty="0">
                <a:solidFill>
                  <a:srgbClr val="FF0000"/>
                </a:solidFill>
                <a:latin typeface="Arial Narrow"/>
              </a:rPr>
              <a:t>https://www.icheme.org/Visit-to-MTC</a:t>
            </a:r>
          </a:p>
          <a:p>
            <a:endParaRPr lang="en-US" sz="2400" dirty="0"/>
          </a:p>
        </p:txBody>
      </p:sp>
      <p:sp>
        <p:nvSpPr>
          <p:cNvPr id="2" name="Date Placeholder 1">
            <a:extLst>
              <a:ext uri="{FF2B5EF4-FFF2-40B4-BE49-F238E27FC236}">
                <a16:creationId xmlns:a16="http://schemas.microsoft.com/office/drawing/2014/main" id="{12446DBA-2187-C25F-6E67-98C2BFE4E23A}"/>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23/09/2025</a:t>
            </a:fld>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3AFEB913-D58A-EE44-AE0D-91A814410561}"/>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8001C9B0-DA73-553F-10AE-CC675085F6E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pic>
        <p:nvPicPr>
          <p:cNvPr id="6" name="Picture 5" descr="A blue and green logo&#10;&#10;AI-generated content may be incorrect.">
            <a:extLst>
              <a:ext uri="{FF2B5EF4-FFF2-40B4-BE49-F238E27FC236}">
                <a16:creationId xmlns:a16="http://schemas.microsoft.com/office/drawing/2014/main" id="{61827755-FD61-933E-CB84-2ADB43E1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503" y="4808915"/>
            <a:ext cx="3602743" cy="920498"/>
          </a:xfrm>
          <a:prstGeom prst="rect">
            <a:avLst/>
          </a:prstGeom>
        </p:spPr>
      </p:pic>
      <p:pic>
        <p:nvPicPr>
          <p:cNvPr id="1026" name="Picture 2" descr="MTC Liverpool Building External View">
            <a:extLst>
              <a:ext uri="{FF2B5EF4-FFF2-40B4-BE49-F238E27FC236}">
                <a16:creationId xmlns:a16="http://schemas.microsoft.com/office/drawing/2014/main" id="{2021E5DB-9BB9-0249-FC88-17AE86986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2124" y="1625600"/>
            <a:ext cx="4105275" cy="2736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239F999F-0AD9-E7BC-D830-C0A01200CFA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The registration is available here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7"/>
              </a:rPr>
              <a:t>https://www.icheme.org/Visit-to-MTC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8745640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additive="base">
                                        <p:cTn id="49"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extLst>
    <p:ext uri="{6950BFC3-D8DA-4A85-94F7-54DA5524770B}">
      <p188:commentRel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E2871-E704-2F2D-8F96-B3C121D52433}"/>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2B3473E9-45BA-F371-6511-89348E2B82BC}"/>
              </a:ext>
            </a:extLst>
          </p:cNvPr>
          <p:cNvSpPr>
            <a:spLocks noGrp="1" noChangeArrowheads="1"/>
          </p:cNvSpPr>
          <p:nvPr>
            <p:ph type="title"/>
          </p:nvPr>
        </p:nvSpPr>
        <p:spPr>
          <a:xfrm>
            <a:off x="2357713" y="710027"/>
            <a:ext cx="9158808" cy="226413"/>
          </a:xfrm>
        </p:spPr>
        <p:txBody>
          <a:bodyPr/>
          <a:lstStyle/>
          <a:p>
            <a:r>
              <a:rPr lang="en-GB" sz="4800" dirty="0"/>
              <a:t>Conclusions - Advantages of Digitalisation</a:t>
            </a:r>
          </a:p>
        </p:txBody>
      </p:sp>
      <p:sp>
        <p:nvSpPr>
          <p:cNvPr id="19459" name="Rectangle 3">
            <a:extLst>
              <a:ext uri="{FF2B5EF4-FFF2-40B4-BE49-F238E27FC236}">
                <a16:creationId xmlns:a16="http://schemas.microsoft.com/office/drawing/2014/main" id="{FFE37205-9223-6E4F-AECE-ABB16272FC7F}"/>
              </a:ext>
            </a:extLst>
          </p:cNvPr>
          <p:cNvSpPr>
            <a:spLocks noGrp="1" noChangeArrowheads="1"/>
          </p:cNvSpPr>
          <p:nvPr>
            <p:ph idx="1"/>
          </p:nvPr>
        </p:nvSpPr>
        <p:spPr>
          <a:xfrm>
            <a:off x="479376" y="1684341"/>
            <a:ext cx="11103024" cy="5048473"/>
          </a:xfrm>
        </p:spPr>
        <p:txBody>
          <a:bodyPr>
            <a:normAutofit lnSpcReduction="10000"/>
          </a:bodyPr>
          <a:lstStyle/>
          <a:p>
            <a:r>
              <a:rPr lang="en-GB" dirty="0"/>
              <a:t>Automatic checking of :-</a:t>
            </a:r>
          </a:p>
          <a:p>
            <a:r>
              <a:rPr lang="en-GB" dirty="0"/>
              <a:t>Good heat seal (off line testing not required)</a:t>
            </a:r>
          </a:p>
          <a:p>
            <a:r>
              <a:rPr lang="en-GB" dirty="0"/>
              <a:t>Heat seal temperature continually monitored</a:t>
            </a:r>
          </a:p>
          <a:p>
            <a:r>
              <a:rPr lang="en-GB" dirty="0"/>
              <a:t>Print quality continually monitored</a:t>
            </a:r>
          </a:p>
          <a:p>
            <a:r>
              <a:rPr lang="en-GB" dirty="0"/>
              <a:t>Every blister has a tablet</a:t>
            </a:r>
          </a:p>
          <a:p>
            <a:r>
              <a:rPr lang="en-GB" dirty="0"/>
              <a:t>Tablet damage checks</a:t>
            </a:r>
          </a:p>
          <a:p>
            <a:r>
              <a:rPr lang="en-GB" dirty="0"/>
              <a:t>Auto reconciliation at the end of the run</a:t>
            </a:r>
          </a:p>
          <a:p>
            <a:r>
              <a:rPr lang="en-GB" dirty="0"/>
              <a:t>Continuous validation – correct operation is continually monitored</a:t>
            </a:r>
          </a:p>
          <a:p>
            <a:r>
              <a:rPr lang="en-GB"/>
              <a:t>Questions  ?</a:t>
            </a:r>
          </a:p>
          <a:p>
            <a:endParaRPr lang="en-GB" dirty="0"/>
          </a:p>
        </p:txBody>
      </p:sp>
      <p:sp>
        <p:nvSpPr>
          <p:cNvPr id="2" name="Date Placeholder 1">
            <a:extLst>
              <a:ext uri="{FF2B5EF4-FFF2-40B4-BE49-F238E27FC236}">
                <a16:creationId xmlns:a16="http://schemas.microsoft.com/office/drawing/2014/main" id="{4923BF62-D916-4A08-934E-059AA367DB1C}"/>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8A9E62F0-62D3-D665-06E0-4A5359F0173F}"/>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558B579A-6D92-A027-DACB-7A44D782468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spTree>
    <p:custDataLst>
      <p:tags r:id="rId1"/>
    </p:custDataLst>
    <p:extLst>
      <p:ext uri="{BB962C8B-B14F-4D97-AF65-F5344CB8AC3E}">
        <p14:creationId xmlns:p14="http://schemas.microsoft.com/office/powerpoint/2010/main" val="36719634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additive="base">
                                        <p:cTn id="49"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59">
                                            <p:txEl>
                                              <p:pRg st="8" end="8"/>
                                            </p:txEl>
                                          </p:spTgt>
                                        </p:tgtEl>
                                        <p:attrNameLst>
                                          <p:attrName>style.visibility</p:attrName>
                                        </p:attrNameLst>
                                      </p:cBhvr>
                                      <p:to>
                                        <p:strVal val="visible"/>
                                      </p:to>
                                    </p:set>
                                    <p:anim calcmode="lin" valueType="num">
                                      <p:cBhvr additive="base">
                                        <p:cTn id="55"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4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C3BA-74E6-BB4B-18E9-94A32F17D858}"/>
              </a:ext>
            </a:extLst>
          </p:cNvPr>
          <p:cNvSpPr>
            <a:spLocks noGrp="1"/>
          </p:cNvSpPr>
          <p:nvPr>
            <p:ph type="title"/>
          </p:nvPr>
        </p:nvSpPr>
        <p:spPr/>
        <p:txBody>
          <a:bodyPr/>
          <a:lstStyle/>
          <a:p>
            <a:r>
              <a:rPr lang="en-US" sz="2800" b="1" dirty="0"/>
              <a:t>DIGITAL MANUFACTURING ACCELERATOR</a:t>
            </a:r>
            <a:r>
              <a:rPr lang="en-US" sz="2800" dirty="0"/>
              <a:t>​</a:t>
            </a:r>
            <a:endParaRPr lang="en-GB" sz="2800" dirty="0"/>
          </a:p>
        </p:txBody>
      </p:sp>
      <p:sp>
        <p:nvSpPr>
          <p:cNvPr id="4" name="Footer Placeholder 3">
            <a:extLst>
              <a:ext uri="{FF2B5EF4-FFF2-40B4-BE49-F238E27FC236}">
                <a16:creationId xmlns:a16="http://schemas.microsoft.com/office/drawing/2014/main" id="{6D73336D-0A1E-DB9F-8351-A6652E296748}"/>
              </a:ext>
            </a:extLst>
          </p:cNvPr>
          <p:cNvSpPr>
            <a:spLocks noGrp="1"/>
          </p:cNvSpPr>
          <p:nvPr>
            <p:ph type="ftr" sz="quarter" idx="10"/>
          </p:nvPr>
        </p:nvSpPr>
        <p:spPr/>
        <p:txBody>
          <a:bodyPr/>
          <a:lstStyle/>
          <a:p>
            <a:r>
              <a:rPr lang="en-GB"/>
              <a:t>© All rights reserved 2024</a:t>
            </a:r>
          </a:p>
        </p:txBody>
      </p:sp>
      <p:sp>
        <p:nvSpPr>
          <p:cNvPr id="5" name="Slide Number Placeholder 4">
            <a:extLst>
              <a:ext uri="{FF2B5EF4-FFF2-40B4-BE49-F238E27FC236}">
                <a16:creationId xmlns:a16="http://schemas.microsoft.com/office/drawing/2014/main" id="{47B0FB9F-4426-49C3-DA96-2C55E7402236}"/>
              </a:ext>
            </a:extLst>
          </p:cNvPr>
          <p:cNvSpPr>
            <a:spLocks noGrp="1"/>
          </p:cNvSpPr>
          <p:nvPr>
            <p:ph type="sldNum" sz="quarter" idx="11"/>
          </p:nvPr>
        </p:nvSpPr>
        <p:spPr/>
        <p:txBody>
          <a:bodyPr/>
          <a:lstStyle/>
          <a:p>
            <a:fld id="{F52FA8B0-FD71-4912-8B6F-BF5CDD9A2B6E}" type="slidenum">
              <a:rPr lang="en-GB"/>
              <a:pPr/>
              <a:t>3</a:t>
            </a:fld>
            <a:endParaRPr lang="en-GB"/>
          </a:p>
        </p:txBody>
      </p:sp>
      <p:sp>
        <p:nvSpPr>
          <p:cNvPr id="6" name="Date Placeholder 5">
            <a:extLst>
              <a:ext uri="{FF2B5EF4-FFF2-40B4-BE49-F238E27FC236}">
                <a16:creationId xmlns:a16="http://schemas.microsoft.com/office/drawing/2014/main" id="{3C97ADF8-DF4D-538E-13BE-83973352AD15}"/>
              </a:ext>
            </a:extLst>
          </p:cNvPr>
          <p:cNvSpPr>
            <a:spLocks noGrp="1"/>
          </p:cNvSpPr>
          <p:nvPr>
            <p:ph type="dt" sz="half" idx="12"/>
          </p:nvPr>
        </p:nvSpPr>
        <p:spPr/>
        <p:txBody>
          <a:bodyPr/>
          <a:lstStyle/>
          <a:p>
            <a:fld id="{868238E7-67E0-AD48-9459-CE6E3984A6CC}" type="datetime1">
              <a:rPr lang="en-GB" smtClean="0"/>
              <a:t>22/09/2025</a:t>
            </a:fld>
            <a:endParaRPr lang="en-GB"/>
          </a:p>
        </p:txBody>
      </p:sp>
      <p:sp>
        <p:nvSpPr>
          <p:cNvPr id="7" name="Rectangle 6">
            <a:extLst>
              <a:ext uri="{FF2B5EF4-FFF2-40B4-BE49-F238E27FC236}">
                <a16:creationId xmlns:a16="http://schemas.microsoft.com/office/drawing/2014/main" id="{28565915-61B0-4C91-BA02-4E562F2BD97D}"/>
              </a:ext>
            </a:extLst>
          </p:cNvPr>
          <p:cNvSpPr/>
          <p:nvPr/>
        </p:nvSpPr>
        <p:spPr>
          <a:xfrm>
            <a:off x="233663" y="1176617"/>
            <a:ext cx="4559653" cy="1889709"/>
          </a:xfrm>
          <a:prstGeom prst="rect">
            <a:avLst/>
          </a:prstGeom>
          <a:solidFill>
            <a:srgbClr val="FFFFFF"/>
          </a:solid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a:p>
        </p:txBody>
      </p:sp>
      <p:sp>
        <p:nvSpPr>
          <p:cNvPr id="8" name="Rectangle 7">
            <a:extLst>
              <a:ext uri="{FF2B5EF4-FFF2-40B4-BE49-F238E27FC236}">
                <a16:creationId xmlns:a16="http://schemas.microsoft.com/office/drawing/2014/main" id="{E411202A-F26A-4B54-8D3A-463D7AA6D688}"/>
              </a:ext>
            </a:extLst>
          </p:cNvPr>
          <p:cNvSpPr/>
          <p:nvPr/>
        </p:nvSpPr>
        <p:spPr>
          <a:xfrm>
            <a:off x="7281140" y="1374716"/>
            <a:ext cx="4559653" cy="1646325"/>
          </a:xfrm>
          <a:prstGeom prst="rect">
            <a:avLst/>
          </a:prstGeom>
          <a:solidFill>
            <a:srgbClr val="FFFFFF"/>
          </a:solid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a:p>
        </p:txBody>
      </p:sp>
      <p:sp>
        <p:nvSpPr>
          <p:cNvPr id="9" name="TextBox 24">
            <a:extLst>
              <a:ext uri="{FF2B5EF4-FFF2-40B4-BE49-F238E27FC236}">
                <a16:creationId xmlns:a16="http://schemas.microsoft.com/office/drawing/2014/main" id="{D26FD67E-21B1-4BAA-A9E9-B93FCCA92E8E}"/>
              </a:ext>
            </a:extLst>
          </p:cNvPr>
          <p:cNvSpPr txBox="1"/>
          <p:nvPr/>
        </p:nvSpPr>
        <p:spPr>
          <a:xfrm>
            <a:off x="7392025" y="1297910"/>
            <a:ext cx="4346974" cy="16004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GB" sz="1400">
              <a:highlight>
                <a:srgbClr val="0000FF"/>
              </a:highlight>
              <a:latin typeface="Arial" panose="020B0604020202020204" pitchFamily="34" charset="0"/>
              <a:cs typeface="Arial" panose="020B0604020202020204" pitchFamily="34" charset="0"/>
            </a:endParaRPr>
          </a:p>
          <a:p>
            <a:pPr algn="just"/>
            <a:r>
              <a:rPr lang="en-GB" sz="1400">
                <a:latin typeface="Arial" panose="020B0604020202020204" pitchFamily="34" charset="0"/>
                <a:cs typeface="Arial" panose="020B0604020202020204" pitchFamily="34" charset="0"/>
              </a:rPr>
              <a:t>The DMA assets allow manufacturers to </a:t>
            </a:r>
            <a:r>
              <a:rPr lang="en-GB" sz="1400" b="1" i="1">
                <a:latin typeface="Arial" panose="020B0604020202020204" pitchFamily="34" charset="0"/>
                <a:cs typeface="Arial" panose="020B0604020202020204" pitchFamily="34" charset="0"/>
              </a:rPr>
              <a:t>experience</a:t>
            </a:r>
            <a:r>
              <a:rPr lang="en-GB" sz="1400" b="1">
                <a:latin typeface="Arial" panose="020B0604020202020204" pitchFamily="34" charset="0"/>
                <a:cs typeface="Arial" panose="020B0604020202020204" pitchFamily="34" charset="0"/>
              </a:rPr>
              <a:t> the advantages of industry 4.0, IoT, smart manufacturing, robotics, and automation in a risk-free environment with accurate financial and operational projections to enable the deployment and </a:t>
            </a:r>
            <a:r>
              <a:rPr lang="en-GB" sz="1400" b="1" i="1">
                <a:latin typeface="Arial" panose="020B0604020202020204" pitchFamily="34" charset="0"/>
                <a:cs typeface="Arial" panose="020B0604020202020204" pitchFamily="34" charset="0"/>
              </a:rPr>
              <a:t>rapid</a:t>
            </a:r>
            <a:r>
              <a:rPr lang="en-GB" sz="1400" b="1">
                <a:latin typeface="Arial" panose="020B0604020202020204" pitchFamily="34" charset="0"/>
                <a:cs typeface="Arial" panose="020B0604020202020204" pitchFamily="34" charset="0"/>
              </a:rPr>
              <a:t> scale-up of technological capabilities.</a:t>
            </a:r>
            <a:endParaRPr lang="en-GB" sz="1400" b="1">
              <a:latin typeface="Arial" panose="020B0604020202020204" pitchFamily="34" charset="0"/>
            </a:endParaRPr>
          </a:p>
        </p:txBody>
      </p:sp>
      <p:grpSp>
        <p:nvGrpSpPr>
          <p:cNvPr id="10" name="Group 9">
            <a:extLst>
              <a:ext uri="{FF2B5EF4-FFF2-40B4-BE49-F238E27FC236}">
                <a16:creationId xmlns:a16="http://schemas.microsoft.com/office/drawing/2014/main" id="{F59A3C84-2DA4-4D31-94BB-CEE19CD335C1}"/>
              </a:ext>
            </a:extLst>
          </p:cNvPr>
          <p:cNvGrpSpPr/>
          <p:nvPr/>
        </p:nvGrpSpPr>
        <p:grpSpPr>
          <a:xfrm>
            <a:off x="3064695" y="1556597"/>
            <a:ext cx="5649936" cy="4450852"/>
            <a:chOff x="2286337" y="1269564"/>
            <a:chExt cx="5740372" cy="4575606"/>
          </a:xfrm>
        </p:grpSpPr>
        <p:sp>
          <p:nvSpPr>
            <p:cNvPr id="27" name="Arrow: Chevron 4">
              <a:extLst>
                <a:ext uri="{FF2B5EF4-FFF2-40B4-BE49-F238E27FC236}">
                  <a16:creationId xmlns:a16="http://schemas.microsoft.com/office/drawing/2014/main" id="{86C60943-5DF7-40C1-B244-5089FF319161}"/>
                </a:ext>
              </a:extLst>
            </p:cNvPr>
            <p:cNvSpPr txBox="1"/>
            <p:nvPr/>
          </p:nvSpPr>
          <p:spPr>
            <a:xfrm>
              <a:off x="2828677" y="5413917"/>
              <a:ext cx="1139176" cy="43125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Bef>
                  <a:spcPct val="0"/>
                </a:spcBef>
                <a:spcAft>
                  <a:spcPct val="35000"/>
                </a:spcAft>
              </a:pPr>
              <a:r>
                <a:rPr lang="en-US" sz="1400">
                  <a:solidFill>
                    <a:sysClr val="window" lastClr="FFFFFF"/>
                  </a:solidFill>
                  <a:latin typeface="Arial"/>
                </a:rPr>
                <a:t>DFE</a:t>
              </a:r>
            </a:p>
          </p:txBody>
        </p:sp>
        <p:grpSp>
          <p:nvGrpSpPr>
            <p:cNvPr id="28" name="Group 27">
              <a:extLst>
                <a:ext uri="{FF2B5EF4-FFF2-40B4-BE49-F238E27FC236}">
                  <a16:creationId xmlns:a16="http://schemas.microsoft.com/office/drawing/2014/main" id="{530EBE52-4969-4BA7-8A4C-96270FC851E8}"/>
                </a:ext>
              </a:extLst>
            </p:cNvPr>
            <p:cNvGrpSpPr/>
            <p:nvPr/>
          </p:nvGrpSpPr>
          <p:grpSpPr>
            <a:xfrm>
              <a:off x="2286337" y="1269564"/>
              <a:ext cx="5740372" cy="4464496"/>
              <a:chOff x="2286337" y="1269564"/>
              <a:chExt cx="5740372" cy="4464496"/>
            </a:xfrm>
          </p:grpSpPr>
          <p:sp>
            <p:nvSpPr>
              <p:cNvPr id="33" name="Isosceles Triangle 32">
                <a:extLst>
                  <a:ext uri="{FF2B5EF4-FFF2-40B4-BE49-F238E27FC236}">
                    <a16:creationId xmlns:a16="http://schemas.microsoft.com/office/drawing/2014/main" id="{AC814325-8DF6-4BB6-A703-827443A0845F}"/>
                  </a:ext>
                </a:extLst>
              </p:cNvPr>
              <p:cNvSpPr/>
              <p:nvPr/>
            </p:nvSpPr>
            <p:spPr>
              <a:xfrm>
                <a:off x="3714427" y="1269564"/>
                <a:ext cx="2877568" cy="2232248"/>
              </a:xfrm>
              <a:prstGeom prst="triangle">
                <a:avLst/>
              </a:prstGeom>
              <a:solidFill>
                <a:srgbClr val="0F1434"/>
              </a:solidFill>
              <a:ln w="3810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a:p>
            </p:txBody>
          </p:sp>
          <p:sp>
            <p:nvSpPr>
              <p:cNvPr id="34" name="Isosceles Triangle 33">
                <a:extLst>
                  <a:ext uri="{FF2B5EF4-FFF2-40B4-BE49-F238E27FC236}">
                    <a16:creationId xmlns:a16="http://schemas.microsoft.com/office/drawing/2014/main" id="{83204208-C7B3-4BEC-8683-B123F90D42CC}"/>
                  </a:ext>
                </a:extLst>
              </p:cNvPr>
              <p:cNvSpPr/>
              <p:nvPr/>
            </p:nvSpPr>
            <p:spPr>
              <a:xfrm rot="10800000">
                <a:off x="3719592" y="3501812"/>
                <a:ext cx="2867969" cy="2232248"/>
              </a:xfrm>
              <a:prstGeom prst="triangle">
                <a:avLst/>
              </a:prstGeom>
              <a:ln w="3810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35" name="Isosceles Triangle 34">
                <a:extLst>
                  <a:ext uri="{FF2B5EF4-FFF2-40B4-BE49-F238E27FC236}">
                    <a16:creationId xmlns:a16="http://schemas.microsoft.com/office/drawing/2014/main" id="{412CB746-F030-4FD2-8920-1F1F3B0F18E7}"/>
                  </a:ext>
                </a:extLst>
              </p:cNvPr>
              <p:cNvSpPr/>
              <p:nvPr/>
            </p:nvSpPr>
            <p:spPr>
              <a:xfrm>
                <a:off x="2286337" y="3501812"/>
                <a:ext cx="2867969" cy="2232248"/>
              </a:xfrm>
              <a:prstGeom prst="triangle">
                <a:avLst/>
              </a:prstGeom>
              <a:solidFill>
                <a:srgbClr val="B7DEE8"/>
              </a:solidFill>
              <a:ln w="3810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36" name="Isosceles Triangle 35">
                <a:extLst>
                  <a:ext uri="{FF2B5EF4-FFF2-40B4-BE49-F238E27FC236}">
                    <a16:creationId xmlns:a16="http://schemas.microsoft.com/office/drawing/2014/main" id="{CC8132A5-CF3A-4448-BEA5-9133BA432AD8}"/>
                  </a:ext>
                </a:extLst>
              </p:cNvPr>
              <p:cNvSpPr/>
              <p:nvPr/>
            </p:nvSpPr>
            <p:spPr>
              <a:xfrm>
                <a:off x="5158740" y="3501812"/>
                <a:ext cx="2867969" cy="2232248"/>
              </a:xfrm>
              <a:prstGeom prst="triangle">
                <a:avLst/>
              </a:prstGeom>
              <a:solidFill>
                <a:srgbClr val="A5D6E3"/>
              </a:solidFill>
              <a:ln w="38100">
                <a:solidFill>
                  <a:srgbClr val="21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grpSp>
        <p:sp>
          <p:nvSpPr>
            <p:cNvPr id="29" name="TextBox 13">
              <a:extLst>
                <a:ext uri="{FF2B5EF4-FFF2-40B4-BE49-F238E27FC236}">
                  <a16:creationId xmlns:a16="http://schemas.microsoft.com/office/drawing/2014/main" id="{4945ED8F-2459-4AC6-A973-C774D0BD6A7E}"/>
                </a:ext>
              </a:extLst>
            </p:cNvPr>
            <p:cNvSpPr txBox="1"/>
            <p:nvPr/>
          </p:nvSpPr>
          <p:spPr>
            <a:xfrm>
              <a:off x="4659176" y="2277389"/>
              <a:ext cx="979151" cy="5378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solidFill>
                    <a:schemeClr val="bg1"/>
                  </a:solidFill>
                  <a:latin typeface="Arial" panose="020B0604020202020204" pitchFamily="34" charset="0"/>
                  <a:cs typeface="Arial" panose="020B0604020202020204" pitchFamily="34" charset="0"/>
                </a:rPr>
                <a:t>MTC</a:t>
              </a:r>
            </a:p>
          </p:txBody>
        </p:sp>
        <p:sp>
          <p:nvSpPr>
            <p:cNvPr id="30" name="TextBox 14">
              <a:extLst>
                <a:ext uri="{FF2B5EF4-FFF2-40B4-BE49-F238E27FC236}">
                  <a16:creationId xmlns:a16="http://schemas.microsoft.com/office/drawing/2014/main" id="{815D533E-3103-4DCF-8074-CABB18E8EE58}"/>
                </a:ext>
              </a:extLst>
            </p:cNvPr>
            <p:cNvSpPr txBox="1"/>
            <p:nvPr/>
          </p:nvSpPr>
          <p:spPr>
            <a:xfrm>
              <a:off x="4657896" y="3823100"/>
              <a:ext cx="1019868" cy="5378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solidFill>
                    <a:schemeClr val="bg1"/>
                  </a:solidFill>
                  <a:latin typeface="Arial" panose="020B0604020202020204" pitchFamily="34" charset="0"/>
                  <a:cs typeface="Arial" panose="020B0604020202020204" pitchFamily="34" charset="0"/>
                </a:rPr>
                <a:t>DMA</a:t>
              </a:r>
            </a:p>
          </p:txBody>
        </p:sp>
        <p:sp>
          <p:nvSpPr>
            <p:cNvPr id="31" name="TextBox 15">
              <a:extLst>
                <a:ext uri="{FF2B5EF4-FFF2-40B4-BE49-F238E27FC236}">
                  <a16:creationId xmlns:a16="http://schemas.microsoft.com/office/drawing/2014/main" id="{384C0C92-3E8E-4B7E-B5DB-736C2936D504}"/>
                </a:ext>
              </a:extLst>
            </p:cNvPr>
            <p:cNvSpPr txBox="1"/>
            <p:nvPr/>
          </p:nvSpPr>
          <p:spPr>
            <a:xfrm>
              <a:off x="3237198" y="4617936"/>
              <a:ext cx="917262" cy="5378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a:solidFill>
                    <a:schemeClr val="bg1"/>
                  </a:solidFill>
                  <a:latin typeface="Arial" panose="020B0604020202020204" pitchFamily="34" charset="0"/>
                  <a:cs typeface="Arial" panose="020B0604020202020204" pitchFamily="34" charset="0"/>
                </a:rPr>
                <a:t>DFE</a:t>
              </a:r>
            </a:p>
          </p:txBody>
        </p:sp>
        <p:sp>
          <p:nvSpPr>
            <p:cNvPr id="32" name="TextBox 17">
              <a:extLst>
                <a:ext uri="{FF2B5EF4-FFF2-40B4-BE49-F238E27FC236}">
                  <a16:creationId xmlns:a16="http://schemas.microsoft.com/office/drawing/2014/main" id="{532F308D-81E5-4C80-ABCC-AD1627769111}"/>
                </a:ext>
              </a:extLst>
            </p:cNvPr>
            <p:cNvSpPr txBox="1"/>
            <p:nvPr/>
          </p:nvSpPr>
          <p:spPr>
            <a:xfrm>
              <a:off x="6048762" y="4617936"/>
              <a:ext cx="1181106" cy="5378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a:solidFill>
                    <a:schemeClr val="bg1"/>
                  </a:solidFill>
                  <a:latin typeface="Arial" panose="020B0604020202020204" pitchFamily="34" charset="0"/>
                  <a:cs typeface="Arial" panose="020B0604020202020204" pitchFamily="34" charset="0"/>
                </a:rPr>
                <a:t>RRFE</a:t>
              </a:r>
            </a:p>
          </p:txBody>
        </p:sp>
      </p:grpSp>
      <p:grpSp>
        <p:nvGrpSpPr>
          <p:cNvPr id="11" name="Group 10">
            <a:extLst>
              <a:ext uri="{FF2B5EF4-FFF2-40B4-BE49-F238E27FC236}">
                <a16:creationId xmlns:a16="http://schemas.microsoft.com/office/drawing/2014/main" id="{9CED1411-7488-4B31-8EBC-995279655AF0}"/>
              </a:ext>
            </a:extLst>
          </p:cNvPr>
          <p:cNvGrpSpPr/>
          <p:nvPr/>
        </p:nvGrpSpPr>
        <p:grpSpPr>
          <a:xfrm>
            <a:off x="195016" y="3964931"/>
            <a:ext cx="2719316" cy="2506857"/>
            <a:chOff x="99627" y="3126445"/>
            <a:chExt cx="2339667" cy="1844359"/>
          </a:xfrm>
        </p:grpSpPr>
        <p:sp>
          <p:nvSpPr>
            <p:cNvPr id="24" name="Rectangle 23">
              <a:extLst>
                <a:ext uri="{FF2B5EF4-FFF2-40B4-BE49-F238E27FC236}">
                  <a16:creationId xmlns:a16="http://schemas.microsoft.com/office/drawing/2014/main" id="{8D12B714-A74D-4D48-A31E-E4FCD2252F49}"/>
                </a:ext>
              </a:extLst>
            </p:cNvPr>
            <p:cNvSpPr/>
            <p:nvPr/>
          </p:nvSpPr>
          <p:spPr>
            <a:xfrm>
              <a:off x="138955" y="3130725"/>
              <a:ext cx="2281355" cy="1824510"/>
            </a:xfrm>
            <a:prstGeom prst="rec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a:p>
          </p:txBody>
        </p:sp>
        <p:sp>
          <p:nvSpPr>
            <p:cNvPr id="25" name="TextBox 30">
              <a:extLst>
                <a:ext uri="{FF2B5EF4-FFF2-40B4-BE49-F238E27FC236}">
                  <a16:creationId xmlns:a16="http://schemas.microsoft.com/office/drawing/2014/main" id="{9E9F9DEC-6C82-46B8-966A-130F7624DA3A}"/>
                </a:ext>
              </a:extLst>
            </p:cNvPr>
            <p:cNvSpPr txBox="1"/>
            <p:nvPr/>
          </p:nvSpPr>
          <p:spPr>
            <a:xfrm>
              <a:off x="99627" y="3126445"/>
              <a:ext cx="2305478" cy="9736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latin typeface="Arial" panose="020B0604020202020204" pitchFamily="34" charset="0"/>
                </a:rPr>
                <a:t>Digital Factory Environment</a:t>
              </a:r>
            </a:p>
            <a:p>
              <a:pPr algn="ctr"/>
              <a:endParaRPr lang="en-GB" sz="1600" b="1">
                <a:latin typeface="Arial" panose="020B0604020202020204" pitchFamily="34" charset="0"/>
              </a:endParaRPr>
            </a:p>
            <a:p>
              <a:pPr algn="ctr"/>
              <a:endParaRPr lang="en-GB" sz="1600" b="1">
                <a:latin typeface="Arial" panose="020B0604020202020204" pitchFamily="34" charset="0"/>
              </a:endParaRPr>
            </a:p>
            <a:p>
              <a:pPr marL="214313" indent="-214313">
                <a:buFont typeface="Wingdings" panose="05000000000000000000" pitchFamily="2" charset="2"/>
                <a:buChar char="§"/>
              </a:pPr>
              <a:endParaRPr lang="en-GB" sz="1600">
                <a:solidFill>
                  <a:schemeClr val="bg1"/>
                </a:solidFill>
                <a:highlight>
                  <a:srgbClr val="0000FF"/>
                </a:highlight>
                <a:latin typeface="Arial" panose="020B0604020202020204" pitchFamily="34" charset="0"/>
              </a:endParaRPr>
            </a:p>
          </p:txBody>
        </p:sp>
        <p:sp>
          <p:nvSpPr>
            <p:cNvPr id="26" name="TextBox 31">
              <a:extLst>
                <a:ext uri="{FF2B5EF4-FFF2-40B4-BE49-F238E27FC236}">
                  <a16:creationId xmlns:a16="http://schemas.microsoft.com/office/drawing/2014/main" id="{7A774D84-4B62-42CA-A961-8EB8B5D53C68}"/>
                </a:ext>
              </a:extLst>
            </p:cNvPr>
            <p:cNvSpPr txBox="1"/>
            <p:nvPr/>
          </p:nvSpPr>
          <p:spPr>
            <a:xfrm>
              <a:off x="132877" y="3651796"/>
              <a:ext cx="2306417" cy="1319008"/>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a:cs typeface="Arial"/>
                </a:rPr>
                <a:t>DFE provides a catalogue of digital infrastructure to: </a:t>
              </a:r>
              <a:endParaRPr lang="en-US"/>
            </a:p>
            <a:p>
              <a:pPr marL="128270" indent="-128270">
                <a:buFont typeface="Arial" panose="020B0604020202020204" pitchFamily="34" charset="0"/>
                <a:buChar char="•"/>
              </a:pPr>
              <a:r>
                <a:rPr lang="en-GB" sz="1400">
                  <a:latin typeface="Arial"/>
                  <a:cs typeface="Arial"/>
                </a:rPr>
                <a:t>Enable the rapid testing, down-selection of architectures, processes, and technologies </a:t>
              </a:r>
            </a:p>
            <a:p>
              <a:pPr marL="128270" indent="-128270">
                <a:buFont typeface="Arial" panose="020B0604020202020204" pitchFamily="34" charset="0"/>
                <a:buChar char="•"/>
              </a:pPr>
              <a:r>
                <a:rPr lang="en-GB" sz="1400">
                  <a:latin typeface="Arial"/>
                  <a:cs typeface="Arial"/>
                </a:rPr>
                <a:t>In a secure, risk-free environment.</a:t>
              </a:r>
              <a:endParaRPr lang="en-US" sz="1400"/>
            </a:p>
          </p:txBody>
        </p:sp>
      </p:grpSp>
      <p:grpSp>
        <p:nvGrpSpPr>
          <p:cNvPr id="12" name="Group 11">
            <a:extLst>
              <a:ext uri="{FF2B5EF4-FFF2-40B4-BE49-F238E27FC236}">
                <a16:creationId xmlns:a16="http://schemas.microsoft.com/office/drawing/2014/main" id="{1F7A1098-E8B8-4B33-A3B6-A423093DC1CF}"/>
              </a:ext>
            </a:extLst>
          </p:cNvPr>
          <p:cNvGrpSpPr/>
          <p:nvPr/>
        </p:nvGrpSpPr>
        <p:grpSpPr>
          <a:xfrm>
            <a:off x="8782094" y="4003322"/>
            <a:ext cx="2941562" cy="2124016"/>
            <a:chOff x="6643024" y="3156046"/>
            <a:chExt cx="2427075" cy="1496880"/>
          </a:xfrm>
        </p:grpSpPr>
        <p:sp>
          <p:nvSpPr>
            <p:cNvPr id="21" name="Rectangle 20">
              <a:extLst>
                <a:ext uri="{FF2B5EF4-FFF2-40B4-BE49-F238E27FC236}">
                  <a16:creationId xmlns:a16="http://schemas.microsoft.com/office/drawing/2014/main" id="{F2434FA3-3467-45A5-8881-76E2FF14585D}"/>
                </a:ext>
              </a:extLst>
            </p:cNvPr>
            <p:cNvSpPr/>
            <p:nvPr/>
          </p:nvSpPr>
          <p:spPr>
            <a:xfrm>
              <a:off x="6664990" y="3156046"/>
              <a:ext cx="2405109" cy="1496482"/>
            </a:xfrm>
            <a:prstGeom prst="rec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a:p>
          </p:txBody>
        </p:sp>
        <p:sp>
          <p:nvSpPr>
            <p:cNvPr id="22" name="TextBox 34">
              <a:extLst>
                <a:ext uri="{FF2B5EF4-FFF2-40B4-BE49-F238E27FC236}">
                  <a16:creationId xmlns:a16="http://schemas.microsoft.com/office/drawing/2014/main" id="{A4461C08-6213-471A-9B51-BD53972FBD0B}"/>
                </a:ext>
              </a:extLst>
            </p:cNvPr>
            <p:cNvSpPr txBox="1"/>
            <p:nvPr/>
          </p:nvSpPr>
          <p:spPr>
            <a:xfrm>
              <a:off x="6643024" y="3193191"/>
              <a:ext cx="2405109" cy="9326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latin typeface="Arial" panose="020B0604020202020204" pitchFamily="34" charset="0"/>
                </a:rPr>
                <a:t>Rapidly-Reconfigurable Factory Environment</a:t>
              </a:r>
            </a:p>
            <a:p>
              <a:pPr marL="214313" indent="-214313">
                <a:buFont typeface="Wingdings" panose="05000000000000000000" pitchFamily="2" charset="2"/>
                <a:buChar char="§"/>
              </a:pPr>
              <a:endParaRPr lang="en-GB" sz="1600">
                <a:solidFill>
                  <a:schemeClr val="bg1"/>
                </a:solidFill>
                <a:highlight>
                  <a:srgbClr val="0000FF"/>
                </a:highlight>
                <a:latin typeface="Arial" panose="020B0604020202020204" pitchFamily="34" charset="0"/>
              </a:endParaRPr>
            </a:p>
            <a:p>
              <a:pPr marL="214313" indent="-214313">
                <a:buFont typeface="Wingdings" panose="05000000000000000000" pitchFamily="2" charset="2"/>
                <a:buChar char="§"/>
              </a:pPr>
              <a:endParaRPr lang="en-GB" sz="1600">
                <a:solidFill>
                  <a:schemeClr val="bg1"/>
                </a:solidFill>
                <a:highlight>
                  <a:srgbClr val="0000FF"/>
                </a:highlight>
                <a:latin typeface="Arial" panose="020B0604020202020204" pitchFamily="34" charset="0"/>
              </a:endParaRPr>
            </a:p>
            <a:p>
              <a:pPr marL="214313" indent="-214313">
                <a:buFont typeface="Wingdings" panose="05000000000000000000" pitchFamily="2" charset="2"/>
                <a:buChar char="§"/>
              </a:pPr>
              <a:endParaRPr lang="en-GB" sz="1600">
                <a:solidFill>
                  <a:schemeClr val="bg1"/>
                </a:solidFill>
                <a:highlight>
                  <a:srgbClr val="0000FF"/>
                </a:highlight>
                <a:latin typeface="Arial" panose="020B0604020202020204" pitchFamily="34" charset="0"/>
              </a:endParaRPr>
            </a:p>
          </p:txBody>
        </p:sp>
        <p:sp>
          <p:nvSpPr>
            <p:cNvPr id="23" name="TextBox 35">
              <a:extLst>
                <a:ext uri="{FF2B5EF4-FFF2-40B4-BE49-F238E27FC236}">
                  <a16:creationId xmlns:a16="http://schemas.microsoft.com/office/drawing/2014/main" id="{63739ABC-5A2A-48D6-BE38-420F3FF7BFF2}"/>
                </a:ext>
              </a:extLst>
            </p:cNvPr>
            <p:cNvSpPr txBox="1"/>
            <p:nvPr/>
          </p:nvSpPr>
          <p:spPr>
            <a:xfrm>
              <a:off x="6664990" y="3676864"/>
              <a:ext cx="2383144" cy="97606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8270" indent="-128270">
                <a:buFont typeface="Arial" panose="020B0604020202020204" pitchFamily="34" charset="0"/>
                <a:buChar char="•"/>
              </a:pPr>
              <a:r>
                <a:rPr lang="en-GB" sz="1400">
                  <a:latin typeface="Arial" panose="020B0604020202020204" pitchFamily="34" charset="0"/>
                </a:rPr>
                <a:t>4.0 technologies physical test-bed facility </a:t>
              </a:r>
              <a:endParaRPr lang="en-US"/>
            </a:p>
            <a:p>
              <a:pPr marL="128270" indent="-128270">
                <a:buFont typeface="Arial" panose="020B0604020202020204" pitchFamily="34" charset="0"/>
                <a:buChar char="•"/>
              </a:pPr>
              <a:r>
                <a:rPr lang="en-GB" sz="1400">
                  <a:latin typeface="Arial"/>
                </a:rPr>
                <a:t>Located in Liverpool </a:t>
              </a:r>
            </a:p>
            <a:p>
              <a:pPr marL="128270" indent="-128270">
                <a:buFont typeface="Arial" panose="020B0604020202020204" pitchFamily="34" charset="0"/>
                <a:buChar char="•"/>
              </a:pPr>
              <a:r>
                <a:rPr lang="en-GB" sz="1400">
                  <a:latin typeface="Arial" panose="020B0604020202020204" pitchFamily="34" charset="0"/>
                </a:rPr>
                <a:t>This demonstrates the advantages of modular manufacturing</a:t>
              </a:r>
            </a:p>
          </p:txBody>
        </p:sp>
      </p:grpSp>
      <p:sp>
        <p:nvSpPr>
          <p:cNvPr id="13" name="Text Placeholder 3">
            <a:extLst>
              <a:ext uri="{FF2B5EF4-FFF2-40B4-BE49-F238E27FC236}">
                <a16:creationId xmlns:a16="http://schemas.microsoft.com/office/drawing/2014/main" id="{E8150EE3-131F-4FF2-A140-A1A571B48836}"/>
              </a:ext>
            </a:extLst>
          </p:cNvPr>
          <p:cNvSpPr txBox="1">
            <a:spLocks/>
          </p:cNvSpPr>
          <p:nvPr/>
        </p:nvSpPr>
        <p:spPr>
          <a:xfrm>
            <a:off x="318893" y="2144755"/>
            <a:ext cx="1524882" cy="562535"/>
          </a:xfrm>
          <a:prstGeom prst="rect">
            <a:avLst/>
          </a:prstGeom>
        </p:spPr>
        <p:txBody>
          <a:bodyPr/>
          <a:lstStyle>
            <a:defPPr>
              <a:defRPr lang="en-US"/>
            </a:defPPr>
            <a:lvl1pPr marL="228594" indent="-228594" algn="l" defTabSz="914377" rtl="0" eaLnBrk="1" latinLnBrk="0" hangingPunct="1">
              <a:lnSpc>
                <a:spcPct val="90000"/>
              </a:lnSpc>
              <a:spcBef>
                <a:spcPts val="10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375"/>
              </a:spcBef>
              <a:buNone/>
            </a:pPr>
            <a:r>
              <a:rPr lang="en-GB" b="1">
                <a:gradFill>
                  <a:gsLst>
                    <a:gs pos="0">
                      <a:srgbClr val="0F1434"/>
                    </a:gs>
                    <a:gs pos="100000">
                      <a:srgbClr val="009999"/>
                    </a:gs>
                  </a:gsLst>
                  <a:lin ang="2700000" scaled="0"/>
                </a:gradFill>
              </a:rPr>
              <a:t>£15m</a:t>
            </a:r>
            <a:br>
              <a:rPr lang="en-GB" b="1">
                <a:gradFill>
                  <a:gsLst>
                    <a:gs pos="0">
                      <a:srgbClr val="0F1434"/>
                    </a:gs>
                    <a:gs pos="100000">
                      <a:srgbClr val="009999"/>
                    </a:gs>
                    <a:gs pos="85000">
                      <a:srgbClr val="318390"/>
                    </a:gs>
                  </a:gsLst>
                  <a:lin ang="2700000" scaled="0"/>
                </a:gradFill>
              </a:rPr>
            </a:br>
            <a:r>
              <a:rPr lang="en-GB">
                <a:solidFill>
                  <a:srgbClr val="404040"/>
                </a:solidFill>
              </a:rPr>
              <a:t>Investment in the assets</a:t>
            </a:r>
          </a:p>
        </p:txBody>
      </p:sp>
      <p:sp>
        <p:nvSpPr>
          <p:cNvPr id="14" name="Text Placeholder 3">
            <a:extLst>
              <a:ext uri="{FF2B5EF4-FFF2-40B4-BE49-F238E27FC236}">
                <a16:creationId xmlns:a16="http://schemas.microsoft.com/office/drawing/2014/main" id="{A5972EBB-E871-432B-858E-0A51866AF085}"/>
              </a:ext>
            </a:extLst>
          </p:cNvPr>
          <p:cNvSpPr txBox="1">
            <a:spLocks/>
          </p:cNvSpPr>
          <p:nvPr/>
        </p:nvSpPr>
        <p:spPr>
          <a:xfrm>
            <a:off x="1679556" y="2175899"/>
            <a:ext cx="1524882" cy="562535"/>
          </a:xfrm>
          <a:prstGeom prst="rect">
            <a:avLst/>
          </a:prstGeom>
        </p:spPr>
        <p:txBody>
          <a:bodyPr/>
          <a:lstStyle>
            <a:defPPr>
              <a:defRPr lang="en-US"/>
            </a:defPPr>
            <a:lvl1pPr marL="228594" indent="-228594" algn="l" defTabSz="914377" rtl="0" eaLnBrk="1" latinLnBrk="0" hangingPunct="1">
              <a:lnSpc>
                <a:spcPct val="90000"/>
              </a:lnSpc>
              <a:spcBef>
                <a:spcPts val="10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b="1">
                <a:gradFill>
                  <a:gsLst>
                    <a:gs pos="0">
                      <a:srgbClr val="0F1434"/>
                    </a:gs>
                    <a:gs pos="100000">
                      <a:srgbClr val="009999"/>
                    </a:gs>
                  </a:gsLst>
                  <a:lin ang="2700000" scaled="0"/>
                </a:gradFill>
              </a:rPr>
              <a:t>LCRA</a:t>
            </a:r>
            <a:br>
              <a:rPr lang="en-GB" b="1">
                <a:gradFill>
                  <a:gsLst>
                    <a:gs pos="0">
                      <a:srgbClr val="0F1434"/>
                    </a:gs>
                    <a:gs pos="100000">
                      <a:srgbClr val="009999"/>
                    </a:gs>
                    <a:gs pos="85000">
                      <a:srgbClr val="318390"/>
                    </a:gs>
                  </a:gsLst>
                  <a:lin ang="2700000" scaled="0"/>
                </a:gradFill>
              </a:rPr>
            </a:br>
            <a:r>
              <a:rPr lang="en-GB">
                <a:solidFill>
                  <a:srgbClr val="404040"/>
                </a:solidFill>
              </a:rPr>
              <a:t>Funding</a:t>
            </a:r>
          </a:p>
        </p:txBody>
      </p:sp>
      <p:sp>
        <p:nvSpPr>
          <p:cNvPr id="15" name="Text Placeholder 3">
            <a:extLst>
              <a:ext uri="{FF2B5EF4-FFF2-40B4-BE49-F238E27FC236}">
                <a16:creationId xmlns:a16="http://schemas.microsoft.com/office/drawing/2014/main" id="{9D78C301-CBD6-46B8-81F2-BAAB6D3AB22B}"/>
              </a:ext>
            </a:extLst>
          </p:cNvPr>
          <p:cNvSpPr txBox="1">
            <a:spLocks/>
          </p:cNvSpPr>
          <p:nvPr/>
        </p:nvSpPr>
        <p:spPr>
          <a:xfrm>
            <a:off x="3144895" y="2144755"/>
            <a:ext cx="1524882" cy="562535"/>
          </a:xfrm>
          <a:prstGeom prst="rect">
            <a:avLst/>
          </a:prstGeom>
        </p:spPr>
        <p:txBody>
          <a:bodyPr/>
          <a:lstStyle>
            <a:defPPr>
              <a:defRPr lang="en-US"/>
            </a:defPPr>
            <a:lvl1pPr marL="228594" indent="-228594" algn="l" defTabSz="914377" rtl="0" eaLnBrk="1" latinLnBrk="0" hangingPunct="1">
              <a:lnSpc>
                <a:spcPct val="90000"/>
              </a:lnSpc>
              <a:spcBef>
                <a:spcPts val="10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b="1">
                <a:gradFill>
                  <a:gsLst>
                    <a:gs pos="0">
                      <a:srgbClr val="0F1434"/>
                    </a:gs>
                    <a:gs pos="100000">
                      <a:srgbClr val="009999"/>
                    </a:gs>
                  </a:gsLst>
                  <a:lin ang="2700000" scaled="0"/>
                </a:gradFill>
              </a:rPr>
              <a:t>MTC’s</a:t>
            </a:r>
            <a:br>
              <a:rPr lang="en-GB" b="1">
                <a:gradFill>
                  <a:gsLst>
                    <a:gs pos="0">
                      <a:srgbClr val="0F1434"/>
                    </a:gs>
                    <a:gs pos="100000">
                      <a:srgbClr val="009999"/>
                    </a:gs>
                    <a:gs pos="85000">
                      <a:srgbClr val="318390"/>
                    </a:gs>
                  </a:gsLst>
                  <a:lin ang="2700000" scaled="0"/>
                </a:gradFill>
              </a:rPr>
            </a:br>
            <a:r>
              <a:rPr lang="en-GB" b="1">
                <a:solidFill>
                  <a:srgbClr val="404040"/>
                </a:solidFill>
              </a:rPr>
              <a:t>T</a:t>
            </a:r>
            <a:r>
              <a:rPr lang="en-GB">
                <a:solidFill>
                  <a:srgbClr val="404040"/>
                </a:solidFill>
              </a:rPr>
              <a:t>echnical Specialists</a:t>
            </a:r>
          </a:p>
        </p:txBody>
      </p:sp>
      <p:pic>
        <p:nvPicPr>
          <p:cNvPr id="16" name="Picture 15">
            <a:extLst>
              <a:ext uri="{FF2B5EF4-FFF2-40B4-BE49-F238E27FC236}">
                <a16:creationId xmlns:a16="http://schemas.microsoft.com/office/drawing/2014/main" id="{D915AB1D-6809-4388-9F47-9A53C97D02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4426" y="1348456"/>
            <a:ext cx="885821" cy="560842"/>
          </a:xfrm>
          <a:prstGeom prst="rect">
            <a:avLst/>
          </a:prstGeom>
        </p:spPr>
      </p:pic>
      <p:pic>
        <p:nvPicPr>
          <p:cNvPr id="17" name="Picture 16">
            <a:extLst>
              <a:ext uri="{FF2B5EF4-FFF2-40B4-BE49-F238E27FC236}">
                <a16:creationId xmlns:a16="http://schemas.microsoft.com/office/drawing/2014/main" id="{9F88B8C2-0D88-44F9-B6BD-BE6C337812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3996" y="1236039"/>
            <a:ext cx="885821" cy="781150"/>
          </a:xfrm>
          <a:prstGeom prst="rect">
            <a:avLst/>
          </a:prstGeom>
        </p:spPr>
      </p:pic>
      <p:pic>
        <p:nvPicPr>
          <p:cNvPr id="18" name="Picture 17">
            <a:extLst>
              <a:ext uri="{FF2B5EF4-FFF2-40B4-BE49-F238E27FC236}">
                <a16:creationId xmlns:a16="http://schemas.microsoft.com/office/drawing/2014/main" id="{B6F4B11F-7D89-495E-8A45-986C2F2C28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5471" y="1229535"/>
            <a:ext cx="885821" cy="875461"/>
          </a:xfrm>
          <a:prstGeom prst="rect">
            <a:avLst/>
          </a:prstGeom>
        </p:spPr>
      </p:pic>
      <p:cxnSp>
        <p:nvCxnSpPr>
          <p:cNvPr id="19" name="Straight Connector 18">
            <a:extLst>
              <a:ext uri="{FF2B5EF4-FFF2-40B4-BE49-F238E27FC236}">
                <a16:creationId xmlns:a16="http://schemas.microsoft.com/office/drawing/2014/main" id="{948AA8D8-2662-4B59-B8F6-E833B5B64684}"/>
              </a:ext>
            </a:extLst>
          </p:cNvPr>
          <p:cNvCxnSpPr>
            <a:cxnSpLocks/>
            <a:stCxn id="33" idx="4"/>
          </p:cNvCxnSpPr>
          <p:nvPr/>
        </p:nvCxnSpPr>
        <p:spPr>
          <a:xfrm flipV="1">
            <a:off x="7302520" y="3021042"/>
            <a:ext cx="2258446" cy="7069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A14840-CCEC-423F-B087-E574B52B4329}"/>
              </a:ext>
            </a:extLst>
          </p:cNvPr>
          <p:cNvCxnSpPr>
            <a:cxnSpLocks/>
          </p:cNvCxnSpPr>
          <p:nvPr/>
        </p:nvCxnSpPr>
        <p:spPr>
          <a:xfrm>
            <a:off x="2567501" y="3066327"/>
            <a:ext cx="1913309" cy="6424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39114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2593-BC5C-3DD6-F4A5-EDBCB796DFA7}"/>
              </a:ext>
            </a:extLst>
          </p:cNvPr>
          <p:cNvSpPr>
            <a:spLocks noGrp="1"/>
          </p:cNvSpPr>
          <p:nvPr>
            <p:ph type="title"/>
          </p:nvPr>
        </p:nvSpPr>
        <p:spPr>
          <a:xfrm>
            <a:off x="1747516" y="0"/>
            <a:ext cx="9374831" cy="884238"/>
          </a:xfrm>
        </p:spPr>
        <p:txBody>
          <a:bodyPr/>
          <a:lstStyle/>
          <a:p>
            <a:r>
              <a:rPr lang="en-GB"/>
              <a:t>The Packing Line</a:t>
            </a:r>
          </a:p>
        </p:txBody>
      </p:sp>
      <p:sp>
        <p:nvSpPr>
          <p:cNvPr id="3" name="Footer Placeholder 2">
            <a:extLst>
              <a:ext uri="{FF2B5EF4-FFF2-40B4-BE49-F238E27FC236}">
                <a16:creationId xmlns:a16="http://schemas.microsoft.com/office/drawing/2014/main" id="{3029A027-2E71-8CE2-95C0-4E9EE48A7440}"/>
              </a:ext>
            </a:extLst>
          </p:cNvPr>
          <p:cNvSpPr>
            <a:spLocks noGrp="1"/>
          </p:cNvSpPr>
          <p:nvPr>
            <p:ph type="ftr" sz="quarter" idx="10"/>
          </p:nvPr>
        </p:nvSpPr>
        <p:spPr/>
        <p:txBody>
          <a:bodyPr/>
          <a:lstStyle/>
          <a:p>
            <a:r>
              <a:rPr lang="en-GB"/>
              <a:t>© All rights reserved 2024</a:t>
            </a:r>
          </a:p>
        </p:txBody>
      </p:sp>
      <p:sp>
        <p:nvSpPr>
          <p:cNvPr id="4" name="Slide Number Placeholder 3">
            <a:extLst>
              <a:ext uri="{FF2B5EF4-FFF2-40B4-BE49-F238E27FC236}">
                <a16:creationId xmlns:a16="http://schemas.microsoft.com/office/drawing/2014/main" id="{6546771B-B075-349D-FFEC-558C0C8E5207}"/>
              </a:ext>
            </a:extLst>
          </p:cNvPr>
          <p:cNvSpPr>
            <a:spLocks noGrp="1"/>
          </p:cNvSpPr>
          <p:nvPr>
            <p:ph type="sldNum" sz="quarter" idx="11"/>
          </p:nvPr>
        </p:nvSpPr>
        <p:spPr/>
        <p:txBody>
          <a:bodyPr/>
          <a:lstStyle/>
          <a:p>
            <a:fld id="{639C52FD-050B-403F-B7A3-23515795DD5F}" type="slidenum">
              <a:rPr lang="en-GB" smtClean="0"/>
              <a:pPr/>
              <a:t>4</a:t>
            </a:fld>
            <a:endParaRPr lang="en-GB"/>
          </a:p>
        </p:txBody>
      </p:sp>
      <p:sp>
        <p:nvSpPr>
          <p:cNvPr id="5" name="Date Placeholder 4">
            <a:extLst>
              <a:ext uri="{FF2B5EF4-FFF2-40B4-BE49-F238E27FC236}">
                <a16:creationId xmlns:a16="http://schemas.microsoft.com/office/drawing/2014/main" id="{D40BAF7D-E450-87B0-8C70-72DE4F21EBD9}"/>
              </a:ext>
            </a:extLst>
          </p:cNvPr>
          <p:cNvSpPr>
            <a:spLocks noGrp="1"/>
          </p:cNvSpPr>
          <p:nvPr>
            <p:ph type="dt" sz="half" idx="12"/>
          </p:nvPr>
        </p:nvSpPr>
        <p:spPr/>
        <p:txBody>
          <a:bodyPr/>
          <a:lstStyle/>
          <a:p>
            <a:fld id="{7D4F7E32-008A-6D4F-A91D-D678ADC640B9}" type="datetime1">
              <a:rPr lang="en-GB" smtClean="0"/>
              <a:t>22/09/2025</a:t>
            </a:fld>
            <a:endParaRPr lang="en-GB"/>
          </a:p>
        </p:txBody>
      </p:sp>
      <p:pic>
        <p:nvPicPr>
          <p:cNvPr id="6" name="Picture 5" descr="A machine in a factory&#10;&#10;Description automatically generated">
            <a:extLst>
              <a:ext uri="{FF2B5EF4-FFF2-40B4-BE49-F238E27FC236}">
                <a16:creationId xmlns:a16="http://schemas.microsoft.com/office/drawing/2014/main" id="{E1520542-E923-A016-5993-67D2BC42FD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775179" y="909301"/>
            <a:ext cx="7319506" cy="5490035"/>
          </a:xfrm>
          <a:prstGeom prst="rect">
            <a:avLst/>
          </a:prstGeom>
          <a:noFill/>
          <a:ln>
            <a:noFill/>
          </a:ln>
        </p:spPr>
      </p:pic>
    </p:spTree>
    <p:extLst>
      <p:ext uri="{BB962C8B-B14F-4D97-AF65-F5344CB8AC3E}">
        <p14:creationId xmlns:p14="http://schemas.microsoft.com/office/powerpoint/2010/main" val="2660344354"/>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025B-4687-B633-8AFD-F72FB3309D8F}"/>
              </a:ext>
            </a:extLst>
          </p:cNvPr>
          <p:cNvSpPr>
            <a:spLocks noGrp="1"/>
          </p:cNvSpPr>
          <p:nvPr>
            <p:ph type="title"/>
          </p:nvPr>
        </p:nvSpPr>
        <p:spPr/>
        <p:txBody>
          <a:bodyPr/>
          <a:lstStyle/>
          <a:p>
            <a:r>
              <a:rPr lang="en-GB"/>
              <a:t>The Challange</a:t>
            </a:r>
          </a:p>
        </p:txBody>
      </p:sp>
      <p:sp>
        <p:nvSpPr>
          <p:cNvPr id="3" name="Footer Placeholder 2">
            <a:extLst>
              <a:ext uri="{FF2B5EF4-FFF2-40B4-BE49-F238E27FC236}">
                <a16:creationId xmlns:a16="http://schemas.microsoft.com/office/drawing/2014/main" id="{511DE7EB-854E-DE15-3885-DBE1C6F49EEE}"/>
              </a:ext>
            </a:extLst>
          </p:cNvPr>
          <p:cNvSpPr>
            <a:spLocks noGrp="1"/>
          </p:cNvSpPr>
          <p:nvPr>
            <p:ph type="ftr" sz="quarter" idx="10"/>
          </p:nvPr>
        </p:nvSpPr>
        <p:spPr/>
        <p:txBody>
          <a:bodyPr/>
          <a:lstStyle/>
          <a:p>
            <a:r>
              <a:rPr lang="en-GB"/>
              <a:t>© All rights reserved 2024</a:t>
            </a:r>
          </a:p>
        </p:txBody>
      </p:sp>
      <p:sp>
        <p:nvSpPr>
          <p:cNvPr id="4" name="Slide Number Placeholder 3">
            <a:extLst>
              <a:ext uri="{FF2B5EF4-FFF2-40B4-BE49-F238E27FC236}">
                <a16:creationId xmlns:a16="http://schemas.microsoft.com/office/drawing/2014/main" id="{200E3A4F-28C8-3444-5E84-D8A41AC936A7}"/>
              </a:ext>
            </a:extLst>
          </p:cNvPr>
          <p:cNvSpPr>
            <a:spLocks noGrp="1"/>
          </p:cNvSpPr>
          <p:nvPr>
            <p:ph type="sldNum" sz="quarter" idx="11"/>
          </p:nvPr>
        </p:nvSpPr>
        <p:spPr/>
        <p:txBody>
          <a:bodyPr/>
          <a:lstStyle/>
          <a:p>
            <a:fld id="{639C52FD-050B-403F-B7A3-23515795DD5F}" type="slidenum">
              <a:rPr lang="en-GB"/>
              <a:pPr/>
              <a:t>5</a:t>
            </a:fld>
            <a:endParaRPr lang="en-GB"/>
          </a:p>
        </p:txBody>
      </p:sp>
      <p:sp>
        <p:nvSpPr>
          <p:cNvPr id="5" name="Date Placeholder 4">
            <a:extLst>
              <a:ext uri="{FF2B5EF4-FFF2-40B4-BE49-F238E27FC236}">
                <a16:creationId xmlns:a16="http://schemas.microsoft.com/office/drawing/2014/main" id="{C0F5CBA1-4ECE-EEF1-ABE6-4B7968BC01B2}"/>
              </a:ext>
            </a:extLst>
          </p:cNvPr>
          <p:cNvSpPr>
            <a:spLocks noGrp="1"/>
          </p:cNvSpPr>
          <p:nvPr>
            <p:ph type="dt" sz="half" idx="12"/>
          </p:nvPr>
        </p:nvSpPr>
        <p:spPr/>
        <p:txBody>
          <a:bodyPr/>
          <a:lstStyle/>
          <a:p>
            <a:fld id="{7D4F7E32-008A-6D4F-A91D-D678ADC640B9}" type="datetime1">
              <a:rPr lang="en-GB" smtClean="0"/>
              <a:t>22/09/2025</a:t>
            </a:fld>
            <a:endParaRPr lang="en-GB"/>
          </a:p>
        </p:txBody>
      </p:sp>
      <p:pic>
        <p:nvPicPr>
          <p:cNvPr id="58" name="Picture 57" descr="A machine in a factory&#10;&#10;Description automatically generated">
            <a:extLst>
              <a:ext uri="{FF2B5EF4-FFF2-40B4-BE49-F238E27FC236}">
                <a16:creationId xmlns:a16="http://schemas.microsoft.com/office/drawing/2014/main" id="{C3634025-6A2A-C6D5-39BF-1ADE029DA38A}"/>
              </a:ext>
            </a:extLst>
          </p:cNvPr>
          <p:cNvPicPr>
            <a:picLocks noChangeAspect="1"/>
          </p:cNvPicPr>
          <p:nvPr/>
        </p:nvPicPr>
        <p:blipFill>
          <a:blip r:embed="rId2"/>
          <a:stretch>
            <a:fillRect/>
          </a:stretch>
        </p:blipFill>
        <p:spPr>
          <a:xfrm>
            <a:off x="7008090" y="2889721"/>
            <a:ext cx="3993229" cy="1802625"/>
          </a:xfrm>
          <a:prstGeom prst="rect">
            <a:avLst/>
          </a:prstGeom>
          <a:ln>
            <a:noFill/>
          </a:ln>
          <a:effectLst>
            <a:softEdge rad="112500"/>
          </a:effectLst>
        </p:spPr>
      </p:pic>
      <p:graphicFrame>
        <p:nvGraphicFramePr>
          <p:cNvPr id="59" name="Diagram 58">
            <a:extLst>
              <a:ext uri="{FF2B5EF4-FFF2-40B4-BE49-F238E27FC236}">
                <a16:creationId xmlns:a16="http://schemas.microsoft.com/office/drawing/2014/main" id="{E7D8EBAF-92AB-0A75-AB1B-335EFBB2202D}"/>
              </a:ext>
            </a:extLst>
          </p:cNvPr>
          <p:cNvGraphicFramePr/>
          <p:nvPr>
            <p:extLst>
              <p:ext uri="{D42A27DB-BD31-4B8C-83A1-F6EECF244321}">
                <p14:modId xmlns:p14="http://schemas.microsoft.com/office/powerpoint/2010/main" val="3089598465"/>
              </p:ext>
            </p:extLst>
          </p:nvPr>
        </p:nvGraphicFramePr>
        <p:xfrm>
          <a:off x="5218545" y="1490550"/>
          <a:ext cx="7579529" cy="460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TextBox 2">
            <a:extLst>
              <a:ext uri="{FF2B5EF4-FFF2-40B4-BE49-F238E27FC236}">
                <a16:creationId xmlns:a16="http://schemas.microsoft.com/office/drawing/2014/main" id="{172BD36F-4934-C364-0BA1-9EA090A8C74C}"/>
              </a:ext>
            </a:extLst>
          </p:cNvPr>
          <p:cNvSpPr txBox="1"/>
          <p:nvPr/>
        </p:nvSpPr>
        <p:spPr>
          <a:xfrm>
            <a:off x="374073" y="1536842"/>
            <a:ext cx="6471684"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latin typeface="Arial"/>
                <a:cs typeface="Arial"/>
              </a:rPr>
              <a:t>“</a:t>
            </a:r>
            <a:r>
              <a:rPr lang="en-GB" sz="2000" b="1" i="1" dirty="0">
                <a:latin typeface="Arial"/>
                <a:cs typeface="Arial"/>
              </a:rPr>
              <a:t>Digitalisation enabling customised products</a:t>
            </a:r>
            <a:r>
              <a:rPr lang="en-GB" sz="2000" b="1" dirty="0">
                <a:latin typeface="Arial"/>
                <a:cs typeface="Arial"/>
              </a:rPr>
              <a:t>“</a:t>
            </a:r>
          </a:p>
          <a:p>
            <a:r>
              <a:rPr lang="en-GB" sz="1400" i="1" dirty="0">
                <a:latin typeface="Arial"/>
                <a:cs typeface="Arial"/>
              </a:rPr>
              <a:t>Production solution to meet the market need for customised (multi-drug blister) medication and productive small batch production.</a:t>
            </a:r>
            <a:endParaRPr lang="en-GB" sz="1400" dirty="0"/>
          </a:p>
        </p:txBody>
      </p:sp>
      <p:sp>
        <p:nvSpPr>
          <p:cNvPr id="61" name="TextBox 6">
            <a:extLst>
              <a:ext uri="{FF2B5EF4-FFF2-40B4-BE49-F238E27FC236}">
                <a16:creationId xmlns:a16="http://schemas.microsoft.com/office/drawing/2014/main" id="{1F043B05-7B0D-2099-4C61-80360EBB654F}"/>
              </a:ext>
            </a:extLst>
          </p:cNvPr>
          <p:cNvSpPr txBox="1"/>
          <p:nvPr/>
        </p:nvSpPr>
        <p:spPr>
          <a:xfrm>
            <a:off x="374073" y="2609812"/>
            <a:ext cx="5043054" cy="264273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i="1">
                <a:latin typeface="Arial"/>
                <a:cs typeface="Arial"/>
              </a:rPr>
              <a:t>Challenges:</a:t>
            </a:r>
          </a:p>
          <a:p>
            <a:pPr marL="285750" indent="-285750">
              <a:spcBef>
                <a:spcPts val="600"/>
              </a:spcBef>
              <a:buFont typeface="Arial" panose="020B0604020202020204" pitchFamily="34" charset="0"/>
              <a:buChar char="•"/>
            </a:pPr>
            <a:r>
              <a:rPr lang="en-GB" sz="1400">
                <a:latin typeface="Arial"/>
                <a:ea typeface="+mn-lt"/>
                <a:cs typeface="Calibri"/>
              </a:rPr>
              <a:t>Existing</a:t>
            </a:r>
            <a:r>
              <a:rPr lang="en-GB" sz="1400">
                <a:latin typeface="Arial"/>
                <a:ea typeface="+mn-lt"/>
                <a:cs typeface="+mn-lt"/>
              </a:rPr>
              <a:t> packaging technologies </a:t>
            </a:r>
            <a:r>
              <a:rPr lang="en-GB" sz="1400" b="1">
                <a:latin typeface="Arial"/>
                <a:ea typeface="+mn-lt"/>
                <a:cs typeface="+mn-lt"/>
              </a:rPr>
              <a:t>lack adaptability </a:t>
            </a:r>
            <a:r>
              <a:rPr lang="en-GB" sz="1400">
                <a:latin typeface="Arial"/>
                <a:ea typeface="+mn-lt"/>
                <a:cs typeface="+mn-lt"/>
              </a:rPr>
              <a:t>with low OEE.</a:t>
            </a:r>
          </a:p>
          <a:p>
            <a:pPr marL="285750" indent="-285750">
              <a:spcBef>
                <a:spcPts val="600"/>
              </a:spcBef>
              <a:buFont typeface="Arial" panose="020B0604020202020204" pitchFamily="34" charset="0"/>
              <a:buChar char="•"/>
            </a:pPr>
            <a:r>
              <a:rPr lang="en-GB" sz="1400">
                <a:latin typeface="Arial"/>
                <a:ea typeface="+mn-lt"/>
                <a:cs typeface="+mn-lt"/>
              </a:rPr>
              <a:t>Production changeover is </a:t>
            </a:r>
            <a:r>
              <a:rPr lang="en-GB" sz="1400" b="1">
                <a:latin typeface="Arial"/>
                <a:ea typeface="+mn-lt"/>
                <a:cs typeface="+mn-lt"/>
              </a:rPr>
              <a:t>labour and time intensive </a:t>
            </a:r>
            <a:r>
              <a:rPr lang="en-GB" sz="1400">
                <a:latin typeface="Arial"/>
                <a:ea typeface="+mn-lt"/>
                <a:cs typeface="+mn-lt"/>
              </a:rPr>
              <a:t>and prone to human error.</a:t>
            </a:r>
            <a:endParaRPr lang="en-GB" sz="2400">
              <a:latin typeface="Arial"/>
              <a:cs typeface="Calibri" panose="020F0502020204030204"/>
            </a:endParaRPr>
          </a:p>
          <a:p>
            <a:pPr marL="285750" indent="-285750">
              <a:spcBef>
                <a:spcPts val="600"/>
              </a:spcBef>
              <a:buFont typeface="Arial" panose="020B0604020202020204" pitchFamily="34" charset="0"/>
              <a:buChar char="•"/>
            </a:pPr>
            <a:r>
              <a:rPr lang="en-GB" sz="1400" b="1">
                <a:latin typeface="Arial"/>
                <a:cs typeface="Calibri" panose="020F0502020204030204"/>
              </a:rPr>
              <a:t>Lack of control </a:t>
            </a:r>
            <a:r>
              <a:rPr lang="en-GB" sz="1400">
                <a:latin typeface="Arial"/>
                <a:cs typeface="Calibri" panose="020F0502020204030204"/>
              </a:rPr>
              <a:t>of product requires manual inspection.</a:t>
            </a:r>
          </a:p>
          <a:p>
            <a:pPr marL="285750" indent="-285750">
              <a:spcBef>
                <a:spcPts val="600"/>
              </a:spcBef>
              <a:buFont typeface="Arial" panose="020B0604020202020204" pitchFamily="34" charset="0"/>
              <a:buChar char="•"/>
            </a:pPr>
            <a:r>
              <a:rPr lang="en-GB" sz="1400" b="1">
                <a:latin typeface="Arial"/>
                <a:cs typeface="Arial"/>
              </a:rPr>
              <a:t>Basic equipment monitoring</a:t>
            </a:r>
            <a:r>
              <a:rPr lang="en-GB" sz="1400">
                <a:latin typeface="Arial"/>
                <a:cs typeface="Arial"/>
              </a:rPr>
              <a:t>, lack of connectivity &amp; industry 4.0 adoption.</a:t>
            </a:r>
          </a:p>
          <a:p>
            <a:pPr marL="285750" indent="-285750">
              <a:spcBef>
                <a:spcPts val="600"/>
              </a:spcBef>
              <a:buFont typeface="Arial" panose="020B0604020202020204" pitchFamily="34" charset="0"/>
              <a:buChar char="•"/>
            </a:pPr>
            <a:r>
              <a:rPr lang="en-GB" sz="1400">
                <a:latin typeface="Arial"/>
                <a:cs typeface="Arial"/>
              </a:rPr>
              <a:t>Paper-based traceability with </a:t>
            </a:r>
            <a:r>
              <a:rPr lang="en-GB" sz="1400" b="1">
                <a:latin typeface="Arial"/>
                <a:cs typeface="Arial"/>
              </a:rPr>
              <a:t>labour intense </a:t>
            </a:r>
            <a:r>
              <a:rPr lang="en-GB" sz="1400">
                <a:latin typeface="Arial"/>
                <a:cs typeface="Arial"/>
              </a:rPr>
              <a:t>manual</a:t>
            </a:r>
            <a:r>
              <a:rPr lang="en-GB" sz="1400" b="1">
                <a:latin typeface="Arial"/>
                <a:cs typeface="Arial"/>
              </a:rPr>
              <a:t> </a:t>
            </a:r>
            <a:r>
              <a:rPr lang="en-GB" sz="1400">
                <a:latin typeface="Arial"/>
                <a:cs typeface="Arial"/>
              </a:rPr>
              <a:t>batch sign off.</a:t>
            </a:r>
            <a:endParaRPr lang="en-US" sz="1400">
              <a:latin typeface="Calibri" panose="020F0502020204030204"/>
              <a:cs typeface="Calibri" panose="020F0502020204030204"/>
            </a:endParaRPr>
          </a:p>
          <a:p>
            <a:pPr marL="285750" indent="-285750">
              <a:spcBef>
                <a:spcPts val="600"/>
              </a:spcBef>
              <a:buFont typeface="Arial" panose="020B0604020202020204" pitchFamily="34" charset="0"/>
              <a:buChar char="•"/>
            </a:pPr>
            <a:r>
              <a:rPr lang="en-US" sz="1400">
                <a:latin typeface="Arial" panose="020B0604020202020204" pitchFamily="34" charset="0"/>
                <a:cs typeface="Arial" panose="020B0604020202020204" pitchFamily="34" charset="0"/>
              </a:rPr>
              <a:t>New production introduction is expensive, time consuming with long downtime.</a:t>
            </a: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sz="2400">
              <a:latin typeface="Arial"/>
              <a:cs typeface="Calibri" panose="020F0502020204030204"/>
            </a:endParaRPr>
          </a:p>
          <a:p>
            <a:pPr marL="285750" indent="-285750">
              <a:buFont typeface="Arial" panose="020B0604020202020204" pitchFamily="34" charset="0"/>
              <a:buChar char="•"/>
            </a:pPr>
            <a:endParaRPr lang="en-GB" sz="2400">
              <a:latin typeface="Calibri"/>
              <a:cs typeface="Calibri"/>
            </a:endParaRPr>
          </a:p>
        </p:txBody>
      </p:sp>
      <p:cxnSp>
        <p:nvCxnSpPr>
          <p:cNvPr id="62" name="Straight Connector 61">
            <a:extLst>
              <a:ext uri="{FF2B5EF4-FFF2-40B4-BE49-F238E27FC236}">
                <a16:creationId xmlns:a16="http://schemas.microsoft.com/office/drawing/2014/main" id="{529BDA9A-C7C4-36CC-C698-D50682D295F4}"/>
              </a:ext>
            </a:extLst>
          </p:cNvPr>
          <p:cNvCxnSpPr/>
          <p:nvPr/>
        </p:nvCxnSpPr>
        <p:spPr>
          <a:xfrm>
            <a:off x="453817" y="2461517"/>
            <a:ext cx="365405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407770"/>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4A078-8980-ADF1-C111-737349C836C4}"/>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067B9BE0-E006-76C6-E3AC-0B7967982146}"/>
              </a:ext>
            </a:extLst>
          </p:cNvPr>
          <p:cNvSpPr>
            <a:spLocks noGrp="1" noChangeArrowheads="1"/>
          </p:cNvSpPr>
          <p:nvPr>
            <p:ph type="title"/>
          </p:nvPr>
        </p:nvSpPr>
        <p:spPr>
          <a:xfrm>
            <a:off x="1451484" y="630199"/>
            <a:ext cx="9158808" cy="226413"/>
          </a:xfrm>
        </p:spPr>
        <p:txBody>
          <a:bodyPr/>
          <a:lstStyle/>
          <a:p>
            <a:r>
              <a:rPr lang="en-GB"/>
              <a:t>Project Objectives</a:t>
            </a:r>
          </a:p>
        </p:txBody>
      </p:sp>
      <p:sp>
        <p:nvSpPr>
          <p:cNvPr id="19459" name="Rectangle 3">
            <a:extLst>
              <a:ext uri="{FF2B5EF4-FFF2-40B4-BE49-F238E27FC236}">
                <a16:creationId xmlns:a16="http://schemas.microsoft.com/office/drawing/2014/main" id="{B63CCDE0-A405-D265-523B-7D758D6FFC0E}"/>
              </a:ext>
            </a:extLst>
          </p:cNvPr>
          <p:cNvSpPr>
            <a:spLocks noGrp="1" noChangeArrowheads="1"/>
          </p:cNvSpPr>
          <p:nvPr>
            <p:ph idx="1"/>
          </p:nvPr>
        </p:nvSpPr>
        <p:spPr>
          <a:xfrm>
            <a:off x="479376" y="1684341"/>
            <a:ext cx="11103024" cy="5048473"/>
          </a:xfrm>
        </p:spPr>
        <p:txBody>
          <a:bodyPr>
            <a:normAutofit fontScale="77500" lnSpcReduction="20000"/>
          </a:bodyPr>
          <a:lstStyle/>
          <a:p>
            <a:pPr lvl="0"/>
            <a:r>
              <a:rPr lang="en-GB"/>
              <a:t>Able to pack patient specific pack formats ( </a:t>
            </a:r>
            <a:r>
              <a:rPr lang="en-GB" err="1"/>
              <a:t>eg</a:t>
            </a:r>
            <a:r>
              <a:rPr lang="en-GB"/>
              <a:t> possible different tablets in the same blister) </a:t>
            </a:r>
          </a:p>
          <a:p>
            <a:pPr lvl="0"/>
            <a:r>
              <a:rPr lang="en-GB"/>
              <a:t>Complete automation of line operation and quality checks of all Critical Process Parameters especially the heat seal and the printing</a:t>
            </a:r>
          </a:p>
          <a:p>
            <a:pPr lvl="0"/>
            <a:r>
              <a:rPr lang="en-GB"/>
              <a:t>Complete recording and display of all data </a:t>
            </a:r>
          </a:p>
          <a:p>
            <a:pPr lvl="0"/>
            <a:r>
              <a:rPr lang="en-GB"/>
              <a:t>Systemised data management across recipe  and master data and across the Manufacturing App (MES) Platform, the Process Control System, and the Electronic Batch Record (EBR), from manufacturing orders to finished packs</a:t>
            </a:r>
          </a:p>
          <a:p>
            <a:pPr lvl="0"/>
            <a:r>
              <a:rPr lang="en-GB"/>
              <a:t>High efficiency in- line setup and clearance that can handle the complexity of the possible packing formats to enable rapid and flexible changing of the pack make-up for a defined range of tablet types and dimensions</a:t>
            </a:r>
          </a:p>
          <a:p>
            <a:pPr lvl="0"/>
            <a:r>
              <a:rPr lang="en-GB"/>
              <a:t>Reduce any risks of cross contamination</a:t>
            </a:r>
          </a:p>
          <a:p>
            <a:pPr lvl="0"/>
            <a:r>
              <a:rPr lang="en-GB"/>
              <a:t>Innovation using Validation 4.0 principles in the equipment qualification and process validation</a:t>
            </a:r>
          </a:p>
        </p:txBody>
      </p:sp>
      <p:sp>
        <p:nvSpPr>
          <p:cNvPr id="2" name="Date Placeholder 1">
            <a:extLst>
              <a:ext uri="{FF2B5EF4-FFF2-40B4-BE49-F238E27FC236}">
                <a16:creationId xmlns:a16="http://schemas.microsoft.com/office/drawing/2014/main" id="{286C3AE2-1162-CFAC-2349-9F45F6377CBF}"/>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2C10F58B-9C91-CBDF-04DA-922888F01B2B}"/>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9F3849D5-0664-B011-C931-D55DC1CDD88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spTree>
    <p:custDataLst>
      <p:tags r:id="rId1"/>
    </p:custDataLst>
    <p:extLst>
      <p:ext uri="{BB962C8B-B14F-4D97-AF65-F5344CB8AC3E}">
        <p14:creationId xmlns:p14="http://schemas.microsoft.com/office/powerpoint/2010/main" val="18484721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04F02-A4E7-93D2-68F2-B5FBCAFB126A}"/>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A62C8FD6-23FC-0CD7-EDA3-8AFDEFB997F1}"/>
              </a:ext>
            </a:extLst>
          </p:cNvPr>
          <p:cNvSpPr>
            <a:spLocks noGrp="1" noChangeArrowheads="1"/>
          </p:cNvSpPr>
          <p:nvPr>
            <p:ph type="title"/>
          </p:nvPr>
        </p:nvSpPr>
        <p:spPr>
          <a:xfrm>
            <a:off x="2357713" y="710027"/>
            <a:ext cx="9158808" cy="226413"/>
          </a:xfrm>
        </p:spPr>
        <p:txBody>
          <a:bodyPr/>
          <a:lstStyle/>
          <a:p>
            <a:r>
              <a:rPr lang="en-US" sz="4800" dirty="0"/>
              <a:t>Virtual Engineering</a:t>
            </a:r>
            <a:endParaRPr lang="en-GB" sz="4800" dirty="0"/>
          </a:p>
        </p:txBody>
      </p:sp>
      <p:sp>
        <p:nvSpPr>
          <p:cNvPr id="19459" name="Rectangle 3">
            <a:extLst>
              <a:ext uri="{FF2B5EF4-FFF2-40B4-BE49-F238E27FC236}">
                <a16:creationId xmlns:a16="http://schemas.microsoft.com/office/drawing/2014/main" id="{AAFFDD86-7932-75D7-7CA9-C474001D27EE}"/>
              </a:ext>
            </a:extLst>
          </p:cNvPr>
          <p:cNvSpPr>
            <a:spLocks noGrp="1" noChangeArrowheads="1"/>
          </p:cNvSpPr>
          <p:nvPr>
            <p:ph idx="1"/>
          </p:nvPr>
        </p:nvSpPr>
        <p:spPr>
          <a:xfrm>
            <a:off x="479376" y="1543051"/>
            <a:ext cx="6048424" cy="5189764"/>
          </a:xfrm>
        </p:spPr>
        <p:txBody>
          <a:bodyPr>
            <a:normAutofit fontScale="62500" lnSpcReduction="20000"/>
          </a:bodyPr>
          <a:lstStyle/>
          <a:p>
            <a:pPr marL="0" indent="0">
              <a:buNone/>
            </a:pPr>
            <a:r>
              <a:rPr lang="en-GB" b="1" dirty="0"/>
              <a:t>Starting from Virtual Engineering</a:t>
            </a:r>
            <a:endParaRPr lang="en-GB" dirty="0"/>
          </a:p>
          <a:p>
            <a:r>
              <a:rPr lang="en-GB" dirty="0"/>
              <a:t>Multi-disciplinary use of integrated simulations as virtual prototypes to design, analyse, and optimise production systems, before physical prototypes are built</a:t>
            </a:r>
            <a:r>
              <a:rPr lang="en-US" dirty="0"/>
              <a:t>​</a:t>
            </a:r>
          </a:p>
          <a:p>
            <a:r>
              <a:rPr lang="en-GB" dirty="0"/>
              <a:t>Test, assess, debug, commission, demonstrate digital manufacturing solutions in a virtual environment</a:t>
            </a:r>
            <a:endParaRPr lang="en-US" dirty="0"/>
          </a:p>
          <a:p>
            <a:pPr marL="0" indent="0">
              <a:buNone/>
            </a:pPr>
            <a:endParaRPr lang="en-GB" dirty="0"/>
          </a:p>
          <a:p>
            <a:pPr marL="0" indent="0">
              <a:buNone/>
            </a:pPr>
            <a:r>
              <a:rPr lang="en-GB" b="1" dirty="0"/>
              <a:t>Benefits</a:t>
            </a:r>
            <a:r>
              <a:rPr lang="en-US" b="1" dirty="0"/>
              <a:t>​</a:t>
            </a:r>
          </a:p>
          <a:p>
            <a:r>
              <a:rPr lang="en-GB" dirty="0"/>
              <a:t>Reduce prototyping</a:t>
            </a:r>
            <a:r>
              <a:rPr lang="en-US" dirty="0"/>
              <a:t>​</a:t>
            </a:r>
          </a:p>
          <a:p>
            <a:r>
              <a:rPr lang="en-GB" dirty="0"/>
              <a:t>Cost and lead-time benefits</a:t>
            </a:r>
            <a:r>
              <a:rPr lang="en-US" dirty="0"/>
              <a:t>​</a:t>
            </a:r>
          </a:p>
          <a:p>
            <a:pPr marL="0" indent="0">
              <a:buNone/>
            </a:pPr>
            <a:endParaRPr lang="en-GB" dirty="0"/>
          </a:p>
          <a:p>
            <a:pPr marL="0" indent="0">
              <a:buNone/>
            </a:pPr>
            <a:r>
              <a:rPr lang="en-GB" b="1" dirty="0"/>
              <a:t>Rapid adaptive packaging production</a:t>
            </a:r>
            <a:r>
              <a:rPr lang="en-US" b="1" dirty="0"/>
              <a:t>​</a:t>
            </a:r>
          </a:p>
          <a:p>
            <a:r>
              <a:rPr lang="en-GB" dirty="0"/>
              <a:t>Facility layout for reconfigurability</a:t>
            </a:r>
            <a:r>
              <a:rPr lang="en-US" dirty="0"/>
              <a:t>​</a:t>
            </a:r>
          </a:p>
          <a:p>
            <a:r>
              <a:rPr lang="en-GB" dirty="0"/>
              <a:t>Assess need for cooling around thermal processes</a:t>
            </a:r>
            <a:r>
              <a:rPr lang="en-US" dirty="0"/>
              <a:t>​</a:t>
            </a:r>
          </a:p>
          <a:p>
            <a:r>
              <a:rPr lang="en-GB" dirty="0"/>
              <a:t>Validate material handling processes quality</a:t>
            </a:r>
            <a:r>
              <a:rPr lang="en-US" dirty="0"/>
              <a:t>​</a:t>
            </a:r>
          </a:p>
          <a:p>
            <a:r>
              <a:rPr lang="en-GB" dirty="0"/>
              <a:t>Quantify impact of pick-and-place capacity on productivity</a:t>
            </a:r>
            <a:r>
              <a:rPr lang="en-US" dirty="0"/>
              <a:t>​</a:t>
            </a:r>
          </a:p>
        </p:txBody>
      </p:sp>
      <p:sp>
        <p:nvSpPr>
          <p:cNvPr id="2" name="Date Placeholder 1">
            <a:extLst>
              <a:ext uri="{FF2B5EF4-FFF2-40B4-BE49-F238E27FC236}">
                <a16:creationId xmlns:a16="http://schemas.microsoft.com/office/drawing/2014/main" id="{6BB39474-BC57-8ED5-262E-1DD4A13A35E4}"/>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FAE173F0-CF9B-5DAF-DF25-65F3A8186566}"/>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A4A5193D-ACF6-0041-B6BA-7084572332F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pic>
        <p:nvPicPr>
          <p:cNvPr id="4101" name="Picture 5">
            <a:extLst>
              <a:ext uri="{FF2B5EF4-FFF2-40B4-BE49-F238E27FC236}">
                <a16:creationId xmlns:a16="http://schemas.microsoft.com/office/drawing/2014/main" id="{D809C1C1-E630-DFA7-8E1A-FAA01777B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1721" y="4123418"/>
            <a:ext cx="2844800" cy="19382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CC5533A-92ED-6244-7E89-25E340661A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026" y="1543050"/>
            <a:ext cx="3960495" cy="2238377"/>
          </a:xfrm>
          <a:prstGeom prst="rect">
            <a:avLst/>
          </a:prstGeom>
          <a:noFill/>
          <a:extLst>
            <a:ext uri="{909E8E84-426E-40DD-AFC4-6F175D3DCCD1}">
              <a14:hiddenFill xmlns:a14="http://schemas.microsoft.com/office/drawing/2010/main">
                <a:solidFill>
                  <a:srgbClr val="FFFFFF"/>
                </a:solidFill>
              </a14:hiddenFill>
            </a:ext>
          </a:extLst>
        </p:spPr>
      </p:pic>
      <p:pic>
        <p:nvPicPr>
          <p:cNvPr id="7" name="Screen Recording 4">
            <a:hlinkClick r:id="" action="ppaction://media"/>
            <a:extLst>
              <a:ext uri="{FF2B5EF4-FFF2-40B4-BE49-F238E27FC236}">
                <a16:creationId xmlns:a16="http://schemas.microsoft.com/office/drawing/2014/main" id="{1D5F10D5-830B-98EA-999C-4756849A0513}"/>
              </a:ext>
            </a:extLst>
          </p:cNvPr>
          <p:cNvPicPr>
            <a:picLocks noChangeAspect="1"/>
          </p:cNvPicPr>
          <p:nvPr>
            <a:videoFile r:link="rId2"/>
            <p:extLst>
              <p:ext uri="{DAA4B4D4-6D71-4841-9C94-3DE7FCFB9230}">
                <p14:media xmlns:p14="http://schemas.microsoft.com/office/powerpoint/2010/main" r:embed="rId3">
                  <p14:trim st="6772"/>
                </p14:media>
              </p:ext>
            </p:extLst>
          </p:nvPr>
        </p:nvPicPr>
        <p:blipFill rotWithShape="1">
          <a:blip r:embed="rId8"/>
          <a:srcRect l="-31400" t="-6560" r="-30355" b="-8413"/>
          <a:stretch/>
        </p:blipFill>
        <p:spPr>
          <a:xfrm>
            <a:off x="6996264" y="4049218"/>
            <a:ext cx="1512857" cy="1981200"/>
          </a:xfrm>
          <a:prstGeom prst="rect">
            <a:avLst/>
          </a:prstGeom>
          <a:ln>
            <a:solidFill>
              <a:srgbClr val="BFE5E5"/>
            </a:solidFill>
          </a:ln>
        </p:spPr>
      </p:pic>
      <p:sp>
        <p:nvSpPr>
          <p:cNvPr id="8" name="TextBox 7">
            <a:extLst>
              <a:ext uri="{FF2B5EF4-FFF2-40B4-BE49-F238E27FC236}">
                <a16:creationId xmlns:a16="http://schemas.microsoft.com/office/drawing/2014/main" id="{7C383B4C-2E9B-DA74-BC9A-FFD0A7AF8919}"/>
              </a:ext>
            </a:extLst>
          </p:cNvPr>
          <p:cNvSpPr txBox="1"/>
          <p:nvPr/>
        </p:nvSpPr>
        <p:spPr>
          <a:xfrm>
            <a:off x="10027011" y="3795302"/>
            <a:ext cx="1601721" cy="253916"/>
          </a:xfrm>
          <a:prstGeom prst="rect">
            <a:avLst/>
          </a:prstGeom>
          <a:noFill/>
        </p:spPr>
        <p:txBody>
          <a:bodyPr wrap="none" rtlCol="0">
            <a:spAutoFit/>
          </a:bodyPr>
          <a:lstStyle/>
          <a:p>
            <a:pPr algn="ctr"/>
            <a:r>
              <a:rPr lang="en-GB" sz="1050" b="1" i="1"/>
              <a:t>Production simulation</a:t>
            </a:r>
          </a:p>
        </p:txBody>
      </p:sp>
      <p:sp>
        <p:nvSpPr>
          <p:cNvPr id="9" name="TextBox 8">
            <a:extLst>
              <a:ext uri="{FF2B5EF4-FFF2-40B4-BE49-F238E27FC236}">
                <a16:creationId xmlns:a16="http://schemas.microsoft.com/office/drawing/2014/main" id="{ADDE94A6-3F98-C1B6-64B0-14418875EB5E}"/>
              </a:ext>
            </a:extLst>
          </p:cNvPr>
          <p:cNvSpPr txBox="1"/>
          <p:nvPr/>
        </p:nvSpPr>
        <p:spPr>
          <a:xfrm>
            <a:off x="10443791" y="6047998"/>
            <a:ext cx="1141659" cy="253916"/>
          </a:xfrm>
          <a:prstGeom prst="rect">
            <a:avLst/>
          </a:prstGeom>
          <a:noFill/>
        </p:spPr>
        <p:txBody>
          <a:bodyPr wrap="none" rtlCol="0">
            <a:spAutoFit/>
          </a:bodyPr>
          <a:lstStyle/>
          <a:p>
            <a:pPr algn="ctr"/>
            <a:r>
              <a:rPr lang="en-GB" sz="1050" b="1" i="1" dirty="0"/>
              <a:t>Thermal model</a:t>
            </a:r>
          </a:p>
        </p:txBody>
      </p:sp>
      <p:sp>
        <p:nvSpPr>
          <p:cNvPr id="10" name="TextBox 9">
            <a:extLst>
              <a:ext uri="{FF2B5EF4-FFF2-40B4-BE49-F238E27FC236}">
                <a16:creationId xmlns:a16="http://schemas.microsoft.com/office/drawing/2014/main" id="{0997D0F0-7CBE-1A44-63F4-6C00E4FFD0A4}"/>
              </a:ext>
            </a:extLst>
          </p:cNvPr>
          <p:cNvSpPr txBox="1"/>
          <p:nvPr/>
        </p:nvSpPr>
        <p:spPr>
          <a:xfrm>
            <a:off x="6962220" y="6047998"/>
            <a:ext cx="1519968" cy="253916"/>
          </a:xfrm>
          <a:prstGeom prst="rect">
            <a:avLst/>
          </a:prstGeom>
          <a:noFill/>
        </p:spPr>
        <p:txBody>
          <a:bodyPr wrap="none" rtlCol="0">
            <a:spAutoFit/>
          </a:bodyPr>
          <a:lstStyle/>
          <a:p>
            <a:pPr algn="ctr"/>
            <a:r>
              <a:rPr lang="en-GB" sz="1050" b="1" i="1" dirty="0"/>
              <a:t>Tablet placing model</a:t>
            </a:r>
          </a:p>
        </p:txBody>
      </p:sp>
    </p:spTree>
    <p:custDataLst>
      <p:tags r:id="rId1"/>
    </p:custDataLst>
    <p:extLst>
      <p:ext uri="{BB962C8B-B14F-4D97-AF65-F5344CB8AC3E}">
        <p14:creationId xmlns:p14="http://schemas.microsoft.com/office/powerpoint/2010/main" val="33401096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additive="base">
                                        <p:cTn id="25"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anim calcmode="lin" valueType="num">
                                      <p:cBhvr additive="base">
                                        <p:cTn id="31"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6" end="6"/>
                                            </p:txEl>
                                          </p:spTgt>
                                        </p:tgtEl>
                                        <p:attrNameLst>
                                          <p:attrName>style.visibility</p:attrName>
                                        </p:attrNameLst>
                                      </p:cBhvr>
                                      <p:to>
                                        <p:strVal val="visible"/>
                                      </p:to>
                                    </p:set>
                                    <p:anim calcmode="lin" valueType="num">
                                      <p:cBhvr additive="base">
                                        <p:cTn id="37"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8" end="8"/>
                                            </p:txEl>
                                          </p:spTgt>
                                        </p:tgtEl>
                                        <p:attrNameLst>
                                          <p:attrName>style.visibility</p:attrName>
                                        </p:attrNameLst>
                                      </p:cBhvr>
                                      <p:to>
                                        <p:strVal val="visible"/>
                                      </p:to>
                                    </p:set>
                                    <p:anim calcmode="lin" valueType="num">
                                      <p:cBhvr additive="base">
                                        <p:cTn id="43"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9" end="9"/>
                                            </p:txEl>
                                          </p:spTgt>
                                        </p:tgtEl>
                                        <p:attrNameLst>
                                          <p:attrName>style.visibility</p:attrName>
                                        </p:attrNameLst>
                                      </p:cBhvr>
                                      <p:to>
                                        <p:strVal val="visible"/>
                                      </p:to>
                                    </p:set>
                                    <p:anim calcmode="lin" valueType="num">
                                      <p:cBhvr additive="base">
                                        <p:cTn id="49" dur="5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59">
                                            <p:txEl>
                                              <p:pRg st="10" end="10"/>
                                            </p:txEl>
                                          </p:spTgt>
                                        </p:tgtEl>
                                        <p:attrNameLst>
                                          <p:attrName>style.visibility</p:attrName>
                                        </p:attrNameLst>
                                      </p:cBhvr>
                                      <p:to>
                                        <p:strVal val="visible"/>
                                      </p:to>
                                    </p:set>
                                    <p:anim calcmode="lin" valueType="num">
                                      <p:cBhvr additive="base">
                                        <p:cTn id="55" dur="500" fill="hold"/>
                                        <p:tgtEl>
                                          <p:spTgt spid="19459">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4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459">
                                            <p:txEl>
                                              <p:pRg st="11" end="11"/>
                                            </p:txEl>
                                          </p:spTgt>
                                        </p:tgtEl>
                                        <p:attrNameLst>
                                          <p:attrName>style.visibility</p:attrName>
                                        </p:attrNameLst>
                                      </p:cBhvr>
                                      <p:to>
                                        <p:strVal val="visible"/>
                                      </p:to>
                                    </p:set>
                                    <p:anim calcmode="lin" valueType="num">
                                      <p:cBhvr additive="base">
                                        <p:cTn id="61" dur="500" fill="hold"/>
                                        <p:tgtEl>
                                          <p:spTgt spid="19459">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4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459">
                                            <p:txEl>
                                              <p:pRg st="12" end="12"/>
                                            </p:txEl>
                                          </p:spTgt>
                                        </p:tgtEl>
                                        <p:attrNameLst>
                                          <p:attrName>style.visibility</p:attrName>
                                        </p:attrNameLst>
                                      </p:cBhvr>
                                      <p:to>
                                        <p:strVal val="visible"/>
                                      </p:to>
                                    </p:set>
                                    <p:anim calcmode="lin" valueType="num">
                                      <p:cBhvr additive="base">
                                        <p:cTn id="67" dur="500" fill="hold"/>
                                        <p:tgtEl>
                                          <p:spTgt spid="19459">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9459">
                                            <p:txEl>
                                              <p:pRg st="12" end="1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1" presetClass="mediacall" presetSubtype="0" fill="hold" nodeType="afterEffect">
                                  <p:stCondLst>
                                    <p:cond delay="0"/>
                                  </p:stCondLst>
                                  <p:childTnLst>
                                    <p:cmd type="call" cmd="playFrom(0.0)">
                                      <p:cBhvr>
                                        <p:cTn id="71" dur="7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withEffect">
                                  <p:stCondLst>
                                    <p:cond delay="0"/>
                                  </p:stCondLst>
                                  <p:childTnLst>
                                    <p:cmd type="call" cmd="togglePause">
                                      <p:cBhvr>
                                        <p:cTn id="76" dur="1" fill="hold"/>
                                        <p:tgtEl>
                                          <p:spTgt spid="7"/>
                                        </p:tgtEl>
                                      </p:cBhvr>
                                    </p:cmd>
                                  </p:childTnLst>
                                </p:cTn>
                              </p:par>
                            </p:childTnLst>
                          </p:cTn>
                        </p:par>
                      </p:childTnLst>
                    </p:cTn>
                  </p:par>
                </p:childTnLst>
              </p:cTn>
              <p:nextCondLst>
                <p:cond evt="onClick" delay="0">
                  <p:tgtEl>
                    <p:spTgt spid="7"/>
                  </p:tgtEl>
                </p:cond>
              </p:nextCondLst>
            </p:seq>
            <p:video>
              <p:cMediaNode vol="80000" mute="1">
                <p:cTn id="77" repeatCount="indefinite" fill="hold" display="0">
                  <p:stCondLst>
                    <p:cond delay="indefinite"/>
                  </p:stCondLst>
                </p:cTn>
                <p:tgtEl>
                  <p:spTgt spid="7"/>
                </p:tgtEl>
              </p:cMediaNode>
            </p:video>
          </p:childTnLst>
        </p:cTn>
      </p:par>
    </p:tnLst>
    <p:bldLst>
      <p:bldP spid="194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E068-479B-8BF0-05AA-972B868EA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66B08-A7E5-F247-C441-3B663A62F34A}"/>
              </a:ext>
            </a:extLst>
          </p:cNvPr>
          <p:cNvSpPr>
            <a:spLocks noGrp="1"/>
          </p:cNvSpPr>
          <p:nvPr>
            <p:ph type="title"/>
          </p:nvPr>
        </p:nvSpPr>
        <p:spPr>
          <a:xfrm>
            <a:off x="1747516" y="0"/>
            <a:ext cx="9374831" cy="884238"/>
          </a:xfrm>
        </p:spPr>
        <p:txBody>
          <a:bodyPr/>
          <a:lstStyle/>
          <a:p>
            <a:r>
              <a:rPr lang="en-GB" dirty="0"/>
              <a:t>The Packing Line</a:t>
            </a:r>
          </a:p>
        </p:txBody>
      </p:sp>
      <p:sp>
        <p:nvSpPr>
          <p:cNvPr id="3" name="Footer Placeholder 2">
            <a:extLst>
              <a:ext uri="{FF2B5EF4-FFF2-40B4-BE49-F238E27FC236}">
                <a16:creationId xmlns:a16="http://schemas.microsoft.com/office/drawing/2014/main" id="{04518248-A8B2-B3A4-ECF9-B637757429E2}"/>
              </a:ext>
            </a:extLst>
          </p:cNvPr>
          <p:cNvSpPr>
            <a:spLocks noGrp="1"/>
          </p:cNvSpPr>
          <p:nvPr>
            <p:ph type="ftr" sz="quarter" idx="10"/>
          </p:nvPr>
        </p:nvSpPr>
        <p:spPr/>
        <p:txBody>
          <a:bodyPr/>
          <a:lstStyle/>
          <a:p>
            <a:r>
              <a:rPr lang="en-GB"/>
              <a:t>© All rights reserved 2024</a:t>
            </a:r>
          </a:p>
        </p:txBody>
      </p:sp>
      <p:sp>
        <p:nvSpPr>
          <p:cNvPr id="4" name="Slide Number Placeholder 3">
            <a:extLst>
              <a:ext uri="{FF2B5EF4-FFF2-40B4-BE49-F238E27FC236}">
                <a16:creationId xmlns:a16="http://schemas.microsoft.com/office/drawing/2014/main" id="{5367A342-6CE5-EF31-7FA7-6D7C7A0B53D4}"/>
              </a:ext>
            </a:extLst>
          </p:cNvPr>
          <p:cNvSpPr>
            <a:spLocks noGrp="1"/>
          </p:cNvSpPr>
          <p:nvPr>
            <p:ph type="sldNum" sz="quarter" idx="11"/>
          </p:nvPr>
        </p:nvSpPr>
        <p:spPr/>
        <p:txBody>
          <a:bodyPr/>
          <a:lstStyle/>
          <a:p>
            <a:fld id="{639C52FD-050B-403F-B7A3-23515795DD5F}" type="slidenum">
              <a:rPr lang="en-GB" smtClean="0"/>
              <a:pPr/>
              <a:t>8</a:t>
            </a:fld>
            <a:endParaRPr lang="en-GB"/>
          </a:p>
        </p:txBody>
      </p:sp>
      <p:sp>
        <p:nvSpPr>
          <p:cNvPr id="5" name="Date Placeholder 4">
            <a:extLst>
              <a:ext uri="{FF2B5EF4-FFF2-40B4-BE49-F238E27FC236}">
                <a16:creationId xmlns:a16="http://schemas.microsoft.com/office/drawing/2014/main" id="{2F7DAF7E-04CB-4E5C-5907-A6A5F227C44D}"/>
              </a:ext>
            </a:extLst>
          </p:cNvPr>
          <p:cNvSpPr>
            <a:spLocks noGrp="1"/>
          </p:cNvSpPr>
          <p:nvPr>
            <p:ph type="dt" sz="half" idx="12"/>
          </p:nvPr>
        </p:nvSpPr>
        <p:spPr/>
        <p:txBody>
          <a:bodyPr/>
          <a:lstStyle/>
          <a:p>
            <a:fld id="{7D4F7E32-008A-6D4F-A91D-D678ADC640B9}" type="datetime1">
              <a:rPr lang="en-GB" smtClean="0"/>
              <a:t>22/09/2025</a:t>
            </a:fld>
            <a:endParaRPr lang="en-GB"/>
          </a:p>
        </p:txBody>
      </p:sp>
      <p:pic>
        <p:nvPicPr>
          <p:cNvPr id="6" name="Picture 5" descr="A collage of several images of a machine&#10;&#10;AI-generated content may be incorrect.">
            <a:extLst>
              <a:ext uri="{FF2B5EF4-FFF2-40B4-BE49-F238E27FC236}">
                <a16:creationId xmlns:a16="http://schemas.microsoft.com/office/drawing/2014/main" id="{511371C0-6B4E-D339-D4B4-0F5C931910C6}"/>
              </a:ext>
            </a:extLst>
          </p:cNvPr>
          <p:cNvPicPr>
            <a:picLocks noChangeAspect="1"/>
          </p:cNvPicPr>
          <p:nvPr/>
        </p:nvPicPr>
        <p:blipFill>
          <a:blip r:embed="rId2"/>
          <a:stretch>
            <a:fillRect/>
          </a:stretch>
        </p:blipFill>
        <p:spPr>
          <a:xfrm>
            <a:off x="0" y="818302"/>
            <a:ext cx="12192000" cy="5602397"/>
          </a:xfrm>
          <a:prstGeom prst="rect">
            <a:avLst/>
          </a:prstGeom>
        </p:spPr>
      </p:pic>
    </p:spTree>
    <p:extLst>
      <p:ext uri="{BB962C8B-B14F-4D97-AF65-F5344CB8AC3E}">
        <p14:creationId xmlns:p14="http://schemas.microsoft.com/office/powerpoint/2010/main" val="95539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B49B-2DEF-B1C8-7A35-073FA537565C}"/>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D3591265-E793-9B70-D104-2107B333A740}"/>
              </a:ext>
            </a:extLst>
          </p:cNvPr>
          <p:cNvSpPr>
            <a:spLocks noGrp="1" noChangeArrowheads="1"/>
          </p:cNvSpPr>
          <p:nvPr>
            <p:ph type="title"/>
          </p:nvPr>
        </p:nvSpPr>
        <p:spPr>
          <a:xfrm>
            <a:off x="2357713" y="710027"/>
            <a:ext cx="9158808" cy="226413"/>
          </a:xfrm>
        </p:spPr>
        <p:txBody>
          <a:bodyPr/>
          <a:lstStyle/>
          <a:p>
            <a:r>
              <a:rPr lang="en-GB" sz="4800"/>
              <a:t>Line Operation</a:t>
            </a:r>
          </a:p>
        </p:txBody>
      </p:sp>
      <p:sp>
        <p:nvSpPr>
          <p:cNvPr id="19459" name="Rectangle 3">
            <a:extLst>
              <a:ext uri="{FF2B5EF4-FFF2-40B4-BE49-F238E27FC236}">
                <a16:creationId xmlns:a16="http://schemas.microsoft.com/office/drawing/2014/main" id="{BDA30325-3B7D-B30F-0604-940AB9A9836B}"/>
              </a:ext>
            </a:extLst>
          </p:cNvPr>
          <p:cNvSpPr>
            <a:spLocks noGrp="1" noChangeArrowheads="1"/>
          </p:cNvSpPr>
          <p:nvPr>
            <p:ph idx="1"/>
          </p:nvPr>
        </p:nvSpPr>
        <p:spPr>
          <a:xfrm>
            <a:off x="479376" y="1684341"/>
            <a:ext cx="11103024" cy="5048473"/>
          </a:xfrm>
        </p:spPr>
        <p:txBody>
          <a:bodyPr>
            <a:normAutofit fontScale="85000" lnSpcReduction="10000"/>
          </a:bodyPr>
          <a:lstStyle/>
          <a:p>
            <a:r>
              <a:rPr lang="en-GB" dirty="0">
                <a:latin typeface="Arial Narrow"/>
              </a:rPr>
              <a:t>The line is completely automated and embodies state of the art camera checks to ensure correct operation. The line is managed with a light no code management system (MES) with the process control system running  below this. There is a lean batch record system to collect the packing batch record.</a:t>
            </a:r>
          </a:p>
          <a:p>
            <a:r>
              <a:rPr lang="en-GB" dirty="0">
                <a:latin typeface="Arial Narrow"/>
              </a:rPr>
              <a:t>A production order is created in the MES and started. Two robots select the changeover parts to match the order depending on the size of tablets. It places them in the forming and heat seal stations.</a:t>
            </a:r>
          </a:p>
          <a:p>
            <a:r>
              <a:rPr lang="en-GB" dirty="0">
                <a:latin typeface="Arial Narrow"/>
              </a:rPr>
              <a:t>The line forms pockets in PVC film and a robot fills each pocket with a tablet.</a:t>
            </a:r>
          </a:p>
          <a:p>
            <a:r>
              <a:rPr lang="en-GB" dirty="0">
                <a:latin typeface="Arial Narrow"/>
              </a:rPr>
              <a:t>a foil sheet is fed on to the top of the filled pockets and a heat sealer seals the packs</a:t>
            </a:r>
          </a:p>
          <a:p>
            <a:r>
              <a:rPr lang="en-GB" dirty="0">
                <a:latin typeface="Arial Narrow"/>
              </a:rPr>
              <a:t>A laser printer prints the variable data on each pocket including the seal temperature</a:t>
            </a:r>
          </a:p>
          <a:p>
            <a:r>
              <a:rPr lang="en-GB" dirty="0">
                <a:latin typeface="Arial Narrow"/>
              </a:rPr>
              <a:t>A cutter chops out the individual packs which are collected at the end of the line.</a:t>
            </a:r>
          </a:p>
        </p:txBody>
      </p:sp>
      <p:sp>
        <p:nvSpPr>
          <p:cNvPr id="2" name="Date Placeholder 1">
            <a:extLst>
              <a:ext uri="{FF2B5EF4-FFF2-40B4-BE49-F238E27FC236}">
                <a16:creationId xmlns:a16="http://schemas.microsoft.com/office/drawing/2014/main" id="{8ECAA3DE-AFFA-F817-FCEA-CC90FD3A9097}"/>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41C2471-586B-4C4C-BE67-267DE295938D}" type="datetime1">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22/09/2025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2">
            <a:extLst>
              <a:ext uri="{FF2B5EF4-FFF2-40B4-BE49-F238E27FC236}">
                <a16:creationId xmlns:a16="http://schemas.microsoft.com/office/drawing/2014/main" id="{935D0B85-63A2-1676-15F2-69432F5098A5}"/>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 All rights reserved 2024</a:t>
            </a:r>
          </a:p>
        </p:txBody>
      </p:sp>
      <p:sp>
        <p:nvSpPr>
          <p:cNvPr id="4" name="Slide Number Placeholder 3">
            <a:extLst>
              <a:ext uri="{FF2B5EF4-FFF2-40B4-BE49-F238E27FC236}">
                <a16:creationId xmlns:a16="http://schemas.microsoft.com/office/drawing/2014/main" id="{8E80375A-4ADD-D154-6D8F-D97E56CEA82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FA8B0-FD71-4912-8B6F-BF5CDD9A2B6E}" type="slidenum">
              <a:rPr kumimoji="0" lang="en-GB" sz="1200" b="0" i="0" u="none" strike="noStrike" kern="1200" cap="none" spc="0" normalizeH="0" baseline="0" noProof="0" smtClean="0">
                <a:ln>
                  <a:noFill/>
                </a:ln>
                <a:solidFill>
                  <a:srgbClr val="000000"/>
                </a:solidFill>
                <a:effectLst/>
                <a:uLnTx/>
                <a:uFillTx/>
                <a:latin typeface="Arial Black"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Black" pitchFamily="34" charset="0"/>
              <a:ea typeface="+mn-ea"/>
              <a:cs typeface="Arial" charset="0"/>
            </a:endParaRPr>
          </a:p>
        </p:txBody>
      </p:sp>
    </p:spTree>
    <p:custDataLst>
      <p:tags r:id="rId1"/>
    </p:custDataLst>
    <p:extLst>
      <p:ext uri="{BB962C8B-B14F-4D97-AF65-F5344CB8AC3E}">
        <p14:creationId xmlns:p14="http://schemas.microsoft.com/office/powerpoint/2010/main" val="11904398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2.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3.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4.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5.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6.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7.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8.xml><?xml version="1.0" encoding="utf-8"?>
<p:tagLst xmlns:a="http://schemas.openxmlformats.org/drawingml/2006/main" xmlns:r="http://schemas.openxmlformats.org/officeDocument/2006/relationships" xmlns:p="http://schemas.openxmlformats.org/presentationml/2006/main">
  <p:tag name="TIMING" val="|14.1|21.9|15.9|33.4|22.4"/>
</p:tagLst>
</file>

<file path=ppt/tags/tag9.xml><?xml version="1.0" encoding="utf-8"?>
<p:tagLst xmlns:a="http://schemas.openxmlformats.org/drawingml/2006/main" xmlns:r="http://schemas.openxmlformats.org/officeDocument/2006/relationships" xmlns:p="http://schemas.openxmlformats.org/presentationml/2006/main">
  <p:tag name="TIMING" val="|14.1|21.9|15.9|33.4|22.4"/>
</p:tagLst>
</file>

<file path=ppt/theme/theme1.xml><?xml version="1.0" encoding="utf-8"?>
<a:theme xmlns:a="http://schemas.openxmlformats.org/drawingml/2006/main" name="Gordon F HEPA jun09">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triangle" w="med" len="med"/>
          <a:tailEnd type="triangle" w="med" len="med"/>
        </a:ln>
        <a:effectLst>
          <a:outerShdw dist="35921" dir="2700000" algn="ctr" rotWithShape="0">
            <a:schemeClr val="bg2"/>
          </a:outerShdw>
        </a:effectLst>
      </a:spPr>
      <a:bodyPr vert="horz" wrap="none" lIns="136525" tIns="92075" rIns="136525" bIns="92075"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tab pos="6464300" algn="r"/>
          </a:tabLst>
          <a:defRPr kumimoji="0" lang="th-TH" sz="1200" b="0" i="0" u="none" strike="noStrike" cap="none" normalizeH="0" baseline="0" smtClean="0">
            <a:ln>
              <a:noFill/>
            </a:ln>
            <a:solidFill>
              <a:srgbClr val="090650"/>
            </a:solidFill>
            <a:effectLst/>
            <a:latin typeface="Arial" pitchFamily="34" charset="0"/>
            <a:cs typeface="Angsana New" pitchFamily="18" charset="-34"/>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triangle" w="med" len="med"/>
          <a:tailEnd type="triangle" w="med" len="med"/>
        </a:ln>
        <a:effectLst>
          <a:outerShdw dist="35921" dir="2700000" algn="ctr" rotWithShape="0">
            <a:schemeClr val="bg2"/>
          </a:outerShdw>
        </a:effectLst>
      </a:spPr>
      <a:bodyPr vert="horz" wrap="none" lIns="136525" tIns="92075" rIns="136525" bIns="92075"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tab pos="6464300" algn="r"/>
          </a:tabLst>
          <a:defRPr kumimoji="0" lang="th-TH" sz="1200" b="0" i="0" u="none" strike="noStrike" cap="none" normalizeH="0" baseline="0" smtClean="0">
            <a:ln>
              <a:noFill/>
            </a:ln>
            <a:solidFill>
              <a:srgbClr val="090650"/>
            </a:solidFill>
            <a:effectLst/>
            <a:latin typeface="Arial" pitchFamily="34" charset="0"/>
            <a:cs typeface="Angsana New" pitchFamily="18" charset="-34"/>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Factorytalk">
      <a:dk1>
        <a:srgbClr val="282E73"/>
      </a:dk1>
      <a:lt1>
        <a:sysClr val="window" lastClr="FFFFFF"/>
      </a:lt1>
      <a:dk2>
        <a:srgbClr val="000000"/>
      </a:dk2>
      <a:lt2>
        <a:srgbClr val="E7E6E6"/>
      </a:lt2>
      <a:accent1>
        <a:srgbClr val="FD6600"/>
      </a:accent1>
      <a:accent2>
        <a:srgbClr val="0947A4"/>
      </a:accent2>
      <a:accent3>
        <a:srgbClr val="F5852C"/>
      </a:accent3>
      <a:accent4>
        <a:srgbClr val="BFBFBF"/>
      </a:accent4>
      <a:accent5>
        <a:srgbClr val="12143E"/>
      </a:accent5>
      <a:accent6>
        <a:srgbClr val="FFFFFF"/>
      </a:accent6>
      <a:hlink>
        <a:srgbClr val="FD6600"/>
      </a:hlink>
      <a:folHlink>
        <a:srgbClr val="094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04e031-f840-4ad5-97d2-0b99280ee730">
      <Terms xmlns="http://schemas.microsoft.com/office/infopath/2007/PartnerControls"/>
    </lcf76f155ced4ddcb4097134ff3c332f>
    <TaxCatchAll xmlns="c4b40482-04a4-480f-b826-6548c4a2bcf1" xsi:nil="true"/>
    <SharedWithUsers xmlns="c4b40482-04a4-480f-b826-6548c4a2bcf1">
      <UserInfo>
        <DisplayName/>
        <AccountId xsi:nil="true"/>
        <AccountType/>
      </UserInfo>
    </SharedWithUsers>
    <_Flow_SignoffStatus xmlns="7604e031-f840-4ad5-97d2-0b99280ee7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EB208A-B879-45D0-893C-AEB2C749DFA8}">
  <ds:schemaRefs>
    <ds:schemaRef ds:uri="http://purl.org/dc/dcmitype/"/>
    <ds:schemaRef ds:uri="http://purl.org/dc/elements/1.1/"/>
    <ds:schemaRef ds:uri="http://schemas.microsoft.com/sharepoint/v3"/>
    <ds:schemaRef ds:uri="http://www.w3.org/XML/1998/namespace"/>
    <ds:schemaRef ds:uri="28aa274b-8fc2-41a9-a409-d14e86cfbc98"/>
    <ds:schemaRef ds:uri="3abf90fd-f79d-43ae-9333-362d5a00360d"/>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53EA68C-17F9-4E3D-B0DD-B5924DAE1332}">
  <ds:schemaRefs>
    <ds:schemaRef ds:uri="http://schemas.microsoft.com/sharepoint/v3/contenttype/forms"/>
  </ds:schemaRefs>
</ds:datastoreItem>
</file>

<file path=customXml/itemProps3.xml><?xml version="1.0" encoding="utf-8"?>
<ds:datastoreItem xmlns:ds="http://schemas.openxmlformats.org/officeDocument/2006/customXml" ds:itemID="{A8174098-4FF8-4AB7-AD6C-FA3C0FA44A61}"/>
</file>

<file path=docMetadata/LabelInfo.xml><?xml version="1.0" encoding="utf-8"?>
<clbl:labelList xmlns:clbl="http://schemas.microsoft.com/office/2020/mipLabelMetadata">
  <clbl:label id="{5298bb57-0865-4533-b52a-73e3ec5cfe93}" enabled="1" method="Privileged" siteId="{78d71610-c4a1-4bef-9f10-0192e83ee6d8}" removed="0"/>
</clbl:labelList>
</file>

<file path=docProps/app.xml><?xml version="1.0" encoding="utf-8"?>
<Properties xmlns="http://schemas.openxmlformats.org/officeDocument/2006/extended-properties" xmlns:vt="http://schemas.openxmlformats.org/officeDocument/2006/docPropsVTypes">
  <TotalTime>11471</TotalTime>
  <Words>2006</Words>
  <Application>Microsoft Office PowerPoint</Application>
  <PresentationFormat>Widescreen</PresentationFormat>
  <Paragraphs>297</Paragraphs>
  <Slides>22</Slides>
  <Notes>12</Notes>
  <HiddenSlides>2</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Aptos</vt:lpstr>
      <vt:lpstr>Arial</vt:lpstr>
      <vt:lpstr>Arial Black</vt:lpstr>
      <vt:lpstr>Arial Narrow</vt:lpstr>
      <vt:lpstr>Calibri</vt:lpstr>
      <vt:lpstr>Helvetica Neue</vt:lpstr>
      <vt:lpstr>Nunito</vt:lpstr>
      <vt:lpstr>Poppins</vt:lpstr>
      <vt:lpstr>Roboto Light</vt:lpstr>
      <vt:lpstr>Wingdings</vt:lpstr>
      <vt:lpstr>Gordon F HEPA jun09</vt:lpstr>
      <vt:lpstr>Default Design</vt:lpstr>
      <vt:lpstr>Office Theme</vt:lpstr>
      <vt:lpstr>Digitalisation practice applied to tablet packing   </vt:lpstr>
      <vt:lpstr>The Manufacturing Technology Centre</vt:lpstr>
      <vt:lpstr>DIGITAL MANUFACTURING ACCELERATOR​</vt:lpstr>
      <vt:lpstr>The Packing Line</vt:lpstr>
      <vt:lpstr>The Challange</vt:lpstr>
      <vt:lpstr>Project Objectives</vt:lpstr>
      <vt:lpstr>Virtual Engineering</vt:lpstr>
      <vt:lpstr>The Packing Line</vt:lpstr>
      <vt:lpstr>Line Operation</vt:lpstr>
      <vt:lpstr>Line Monitoring</vt:lpstr>
      <vt:lpstr>Details of Line Monitoring</vt:lpstr>
      <vt:lpstr>Digitalisation supports the continuous checking and right first time operation, in particular:-</vt:lpstr>
      <vt:lpstr>Electronic Systems</vt:lpstr>
      <vt:lpstr>What is Tulip?</vt:lpstr>
      <vt:lpstr>What is BatchLine Lite MES?</vt:lpstr>
      <vt:lpstr>MTC Machine Qualification &amp; Validation Plan </vt:lpstr>
      <vt:lpstr>PowerPoint Presentation</vt:lpstr>
      <vt:lpstr>Critical Instrument Review (Design Review)</vt:lpstr>
      <vt:lpstr>The Packing Line Summay</vt:lpstr>
      <vt:lpstr>PowerPoint Presentation</vt:lpstr>
      <vt:lpstr>Visit to The Manufacturing Technology Centre</vt:lpstr>
      <vt:lpstr>Conclusions - Advantages of Digitalisation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Margetts</dc:creator>
  <cp:lastModifiedBy>Anthony Margetts</cp:lastModifiedBy>
  <cp:revision>42</cp:revision>
  <dcterms:created xsi:type="dcterms:W3CDTF">2025-06-05T12:38:27Z</dcterms:created>
  <dcterms:modified xsi:type="dcterms:W3CDTF">2025-09-29T16:41:43Z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Order">
    <vt:r8>24382700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y fmtid="{D5CDD505-2E9C-101B-9397-08002B2CF9AE}" pid="8" name="ClassificationContentMarkingHeaderLocations">
    <vt:lpwstr>Gordon F HEPA jun09:3\Default Design:3\Office Theme:3</vt:lpwstr>
  </property>
  <property fmtid="{D5CDD505-2E9C-101B-9397-08002B2CF9AE}" pid="9" name="ClassificationContentMarkingHeaderText">
    <vt:lpwstr>MTC – Private – Commercial in Confidence</vt:lpwstr>
  </property>
</Properties>
</file>