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52" r:id="rId5"/>
  </p:sldMasterIdLst>
  <p:notesMasterIdLst>
    <p:notesMasterId r:id="rId33"/>
  </p:notesMasterIdLst>
  <p:sldIdLst>
    <p:sldId id="284" r:id="rId6"/>
    <p:sldId id="257" r:id="rId7"/>
    <p:sldId id="261" r:id="rId8"/>
    <p:sldId id="262" r:id="rId9"/>
    <p:sldId id="263" r:id="rId10"/>
    <p:sldId id="264" r:id="rId11"/>
    <p:sldId id="265" r:id="rId12"/>
    <p:sldId id="266" r:id="rId13"/>
    <p:sldId id="267" r:id="rId14"/>
    <p:sldId id="268" r:id="rId15"/>
    <p:sldId id="286" r:id="rId16"/>
    <p:sldId id="269" r:id="rId17"/>
    <p:sldId id="270" r:id="rId18"/>
    <p:sldId id="285"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C82"/>
    <a:srgbClr val="0098D6"/>
    <a:srgbClr val="50534A"/>
    <a:srgbClr val="006881"/>
    <a:srgbClr val="D86018"/>
    <a:srgbClr val="009CDE"/>
    <a:srgbClr val="509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1B8A4-E664-438F-A564-C8E343B694CF}" v="1" dt="2025-10-13T14:52:46.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43"/>
    <p:restoredTop sz="96110" autoAdjust="0"/>
  </p:normalViewPr>
  <p:slideViewPr>
    <p:cSldViewPr snapToGrid="0" snapToObjects="1">
      <p:cViewPr varScale="1">
        <p:scale>
          <a:sx n="106" d="100"/>
          <a:sy n="106" d="100"/>
        </p:scale>
        <p:origin x="90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Zandi" userId="481e68bdece4cbd8" providerId="LiveId" clId="{CEDBA03C-0D59-4443-82A0-3866FC593F89}"/>
    <pc:docChg chg="undo custSel addSld delSld modSld sldOrd">
      <pc:chgData name="Mohammad Zandi" userId="481e68bdece4cbd8" providerId="LiveId" clId="{CEDBA03C-0D59-4443-82A0-3866FC593F89}" dt="2025-10-10T14:38:34.917" v="1084" actId="1076"/>
      <pc:docMkLst>
        <pc:docMk/>
      </pc:docMkLst>
      <pc:sldChg chg="addSp delSp modSp mod">
        <pc:chgData name="Mohammad Zandi" userId="481e68bdece4cbd8" providerId="LiveId" clId="{CEDBA03C-0D59-4443-82A0-3866FC593F89}" dt="2025-10-10T13:43:17.030" v="108" actId="478"/>
        <pc:sldMkLst>
          <pc:docMk/>
          <pc:sldMk cId="0" sldId="257"/>
        </pc:sldMkLst>
        <pc:spChg chg="add mod">
          <ac:chgData name="Mohammad Zandi" userId="481e68bdece4cbd8" providerId="LiveId" clId="{CEDBA03C-0D59-4443-82A0-3866FC593F89}" dt="2025-10-10T13:43:15.027" v="107" actId="1076"/>
          <ac:spMkLst>
            <pc:docMk/>
            <pc:sldMk cId="0" sldId="257"/>
            <ac:spMk id="2" creationId="{F98E4F8A-85FB-41DF-588D-A8831CD79C56}"/>
          </ac:spMkLst>
        </pc:spChg>
      </pc:sldChg>
      <pc:sldChg chg="del">
        <pc:chgData name="Mohammad Zandi" userId="481e68bdece4cbd8" providerId="LiveId" clId="{CEDBA03C-0D59-4443-82A0-3866FC593F89}" dt="2025-10-10T14:24:18.226" v="845" actId="47"/>
        <pc:sldMkLst>
          <pc:docMk/>
          <pc:sldMk cId="409072114" sldId="258"/>
        </pc:sldMkLst>
      </pc:sldChg>
      <pc:sldChg chg="del">
        <pc:chgData name="Mohammad Zandi" userId="481e68bdece4cbd8" providerId="LiveId" clId="{CEDBA03C-0D59-4443-82A0-3866FC593F89}" dt="2025-10-10T14:24:22" v="846" actId="47"/>
        <pc:sldMkLst>
          <pc:docMk/>
          <pc:sldMk cId="260615747" sldId="259"/>
        </pc:sldMkLst>
      </pc:sldChg>
      <pc:sldChg chg="del">
        <pc:chgData name="Mohammad Zandi" userId="481e68bdece4cbd8" providerId="LiveId" clId="{CEDBA03C-0D59-4443-82A0-3866FC593F89}" dt="2025-10-10T14:23:28.035" v="841" actId="47"/>
        <pc:sldMkLst>
          <pc:docMk/>
          <pc:sldMk cId="0" sldId="260"/>
        </pc:sldMkLst>
      </pc:sldChg>
      <pc:sldChg chg="modSp mod">
        <pc:chgData name="Mohammad Zandi" userId="481e68bdece4cbd8" providerId="LiveId" clId="{CEDBA03C-0D59-4443-82A0-3866FC593F89}" dt="2025-10-10T13:43:28.852" v="115" actId="14100"/>
        <pc:sldMkLst>
          <pc:docMk/>
          <pc:sldMk cId="0" sldId="261"/>
        </pc:sldMkLst>
        <pc:spChg chg="mod">
          <ac:chgData name="Mohammad Zandi" userId="481e68bdece4cbd8" providerId="LiveId" clId="{CEDBA03C-0D59-4443-82A0-3866FC593F89}" dt="2025-10-10T13:43:28.852" v="115" actId="14100"/>
          <ac:spMkLst>
            <pc:docMk/>
            <pc:sldMk cId="0" sldId="261"/>
            <ac:spMk id="100" creationId="{00000000-0000-0000-0000-000000000000}"/>
          </ac:spMkLst>
        </pc:spChg>
        <pc:picChg chg="mod">
          <ac:chgData name="Mohammad Zandi" userId="481e68bdece4cbd8" providerId="LiveId" clId="{CEDBA03C-0D59-4443-82A0-3866FC593F89}" dt="2025-10-10T13:38:41.327" v="45" actId="1076"/>
          <ac:picMkLst>
            <pc:docMk/>
            <pc:sldMk cId="0" sldId="261"/>
            <ac:picMk id="98" creationId="{00000000-0000-0000-0000-000000000000}"/>
          </ac:picMkLst>
        </pc:picChg>
      </pc:sldChg>
      <pc:sldChg chg="modSp mod">
        <pc:chgData name="Mohammad Zandi" userId="481e68bdece4cbd8" providerId="LiveId" clId="{CEDBA03C-0D59-4443-82A0-3866FC593F89}" dt="2025-10-10T13:38:05.400" v="41" actId="1038"/>
        <pc:sldMkLst>
          <pc:docMk/>
          <pc:sldMk cId="0" sldId="262"/>
        </pc:sldMkLst>
        <pc:picChg chg="mod">
          <ac:chgData name="Mohammad Zandi" userId="481e68bdece4cbd8" providerId="LiveId" clId="{CEDBA03C-0D59-4443-82A0-3866FC593F89}" dt="2025-10-10T13:38:05.400" v="41" actId="1038"/>
          <ac:picMkLst>
            <pc:docMk/>
            <pc:sldMk cId="0" sldId="262"/>
            <ac:picMk id="105" creationId="{00000000-0000-0000-0000-000000000000}"/>
          </ac:picMkLst>
        </pc:picChg>
      </pc:sldChg>
      <pc:sldChg chg="modSp mod">
        <pc:chgData name="Mohammad Zandi" userId="481e68bdece4cbd8" providerId="LiveId" clId="{CEDBA03C-0D59-4443-82A0-3866FC593F89}" dt="2025-10-10T14:27:34.653" v="880" actId="14100"/>
        <pc:sldMkLst>
          <pc:docMk/>
          <pc:sldMk cId="0" sldId="263"/>
        </pc:sldMkLst>
        <pc:spChg chg="mod">
          <ac:chgData name="Mohammad Zandi" userId="481e68bdece4cbd8" providerId="LiveId" clId="{CEDBA03C-0D59-4443-82A0-3866FC593F89}" dt="2025-10-10T13:50:05.227" v="216" actId="1035"/>
          <ac:spMkLst>
            <pc:docMk/>
            <pc:sldMk cId="0" sldId="263"/>
            <ac:spMk id="117" creationId="{00000000-0000-0000-0000-000000000000}"/>
          </ac:spMkLst>
        </pc:spChg>
        <pc:spChg chg="mod">
          <ac:chgData name="Mohammad Zandi" userId="481e68bdece4cbd8" providerId="LiveId" clId="{CEDBA03C-0D59-4443-82A0-3866FC593F89}" dt="2025-10-10T13:51:32.325" v="303" actId="20577"/>
          <ac:spMkLst>
            <pc:docMk/>
            <pc:sldMk cId="0" sldId="263"/>
            <ac:spMk id="119" creationId="{00000000-0000-0000-0000-000000000000}"/>
          </ac:spMkLst>
        </pc:spChg>
        <pc:spChg chg="mod">
          <ac:chgData name="Mohammad Zandi" userId="481e68bdece4cbd8" providerId="LiveId" clId="{CEDBA03C-0D59-4443-82A0-3866FC593F89}" dt="2025-10-10T13:50:21.624" v="278" actId="1035"/>
          <ac:spMkLst>
            <pc:docMk/>
            <pc:sldMk cId="0" sldId="263"/>
            <ac:spMk id="121" creationId="{00000000-0000-0000-0000-000000000000}"/>
          </ac:spMkLst>
        </pc:spChg>
        <pc:spChg chg="mod">
          <ac:chgData name="Mohammad Zandi" userId="481e68bdece4cbd8" providerId="LiveId" clId="{CEDBA03C-0D59-4443-82A0-3866FC593F89}" dt="2025-10-10T13:43:39.834" v="116" actId="1076"/>
          <ac:spMkLst>
            <pc:docMk/>
            <pc:sldMk cId="0" sldId="263"/>
            <ac:spMk id="122" creationId="{00000000-0000-0000-0000-000000000000}"/>
          </ac:spMkLst>
        </pc:spChg>
        <pc:cxnChg chg="mod">
          <ac:chgData name="Mohammad Zandi" userId="481e68bdece4cbd8" providerId="LiveId" clId="{CEDBA03C-0D59-4443-82A0-3866FC593F89}" dt="2025-10-10T13:49:59.816" v="197" actId="1036"/>
          <ac:cxnSpMkLst>
            <pc:docMk/>
            <pc:sldMk cId="0" sldId="263"/>
            <ac:cxnSpMk id="112" creationId="{00000000-0000-0000-0000-000000000000}"/>
          </ac:cxnSpMkLst>
        </pc:cxnChg>
        <pc:cxnChg chg="mod">
          <ac:chgData name="Mohammad Zandi" userId="481e68bdece4cbd8" providerId="LiveId" clId="{CEDBA03C-0D59-4443-82A0-3866FC593F89}" dt="2025-10-10T14:27:34.653" v="880" actId="14100"/>
          <ac:cxnSpMkLst>
            <pc:docMk/>
            <pc:sldMk cId="0" sldId="263"/>
            <ac:cxnSpMk id="113" creationId="{00000000-0000-0000-0000-000000000000}"/>
          </ac:cxnSpMkLst>
        </pc:cxnChg>
      </pc:sldChg>
      <pc:sldChg chg="modSp mod">
        <pc:chgData name="Mohammad Zandi" userId="481e68bdece4cbd8" providerId="LiveId" clId="{CEDBA03C-0D59-4443-82A0-3866FC593F89}" dt="2025-10-10T13:43:47.463" v="117" actId="1076"/>
        <pc:sldMkLst>
          <pc:docMk/>
          <pc:sldMk cId="0" sldId="264"/>
        </pc:sldMkLst>
        <pc:spChg chg="mod">
          <ac:chgData name="Mohammad Zandi" userId="481e68bdece4cbd8" providerId="LiveId" clId="{CEDBA03C-0D59-4443-82A0-3866FC593F89}" dt="2025-10-10T13:43:47.463" v="117" actId="1076"/>
          <ac:spMkLst>
            <pc:docMk/>
            <pc:sldMk cId="0" sldId="264"/>
            <ac:spMk id="127" creationId="{00000000-0000-0000-0000-000000000000}"/>
          </ac:spMkLst>
        </pc:spChg>
      </pc:sldChg>
      <pc:sldChg chg="modSp mod">
        <pc:chgData name="Mohammad Zandi" userId="481e68bdece4cbd8" providerId="LiveId" clId="{CEDBA03C-0D59-4443-82A0-3866FC593F89}" dt="2025-10-10T13:44:03.318" v="118" actId="1076"/>
        <pc:sldMkLst>
          <pc:docMk/>
          <pc:sldMk cId="0" sldId="265"/>
        </pc:sldMkLst>
        <pc:picChg chg="mod">
          <ac:chgData name="Mohammad Zandi" userId="481e68bdece4cbd8" providerId="LiveId" clId="{CEDBA03C-0D59-4443-82A0-3866FC593F89}" dt="2025-10-10T13:44:03.318" v="118" actId="1076"/>
          <ac:picMkLst>
            <pc:docMk/>
            <pc:sldMk cId="0" sldId="265"/>
            <ac:picMk id="135" creationId="{00000000-0000-0000-0000-000000000000}"/>
          </ac:picMkLst>
        </pc:picChg>
      </pc:sldChg>
      <pc:sldChg chg="modSp mod">
        <pc:chgData name="Mohammad Zandi" userId="481e68bdece4cbd8" providerId="LiveId" clId="{CEDBA03C-0D59-4443-82A0-3866FC593F89}" dt="2025-10-10T13:44:07.159" v="119" actId="1076"/>
        <pc:sldMkLst>
          <pc:docMk/>
          <pc:sldMk cId="0" sldId="266"/>
        </pc:sldMkLst>
        <pc:picChg chg="mod">
          <ac:chgData name="Mohammad Zandi" userId="481e68bdece4cbd8" providerId="LiveId" clId="{CEDBA03C-0D59-4443-82A0-3866FC593F89}" dt="2025-10-10T13:44:07.159" v="119" actId="1076"/>
          <ac:picMkLst>
            <pc:docMk/>
            <pc:sldMk cId="0" sldId="266"/>
            <ac:picMk id="142" creationId="{00000000-0000-0000-0000-000000000000}"/>
          </ac:picMkLst>
        </pc:picChg>
      </pc:sldChg>
      <pc:sldChg chg="modSp mod">
        <pc:chgData name="Mohammad Zandi" userId="481e68bdece4cbd8" providerId="LiveId" clId="{CEDBA03C-0D59-4443-82A0-3866FC593F89}" dt="2025-10-10T13:44:10.807" v="120" actId="1076"/>
        <pc:sldMkLst>
          <pc:docMk/>
          <pc:sldMk cId="0" sldId="267"/>
        </pc:sldMkLst>
        <pc:picChg chg="mod">
          <ac:chgData name="Mohammad Zandi" userId="481e68bdece4cbd8" providerId="LiveId" clId="{CEDBA03C-0D59-4443-82A0-3866FC593F89}" dt="2025-10-10T13:44:10.807" v="120" actId="1076"/>
          <ac:picMkLst>
            <pc:docMk/>
            <pc:sldMk cId="0" sldId="267"/>
            <ac:picMk id="149" creationId="{00000000-0000-0000-0000-000000000000}"/>
          </ac:picMkLst>
        </pc:picChg>
      </pc:sldChg>
      <pc:sldChg chg="modSp mod">
        <pc:chgData name="Mohammad Zandi" userId="481e68bdece4cbd8" providerId="LiveId" clId="{CEDBA03C-0D59-4443-82A0-3866FC593F89}" dt="2025-10-10T13:44:14.198" v="121" actId="1076"/>
        <pc:sldMkLst>
          <pc:docMk/>
          <pc:sldMk cId="0" sldId="268"/>
        </pc:sldMkLst>
        <pc:picChg chg="mod">
          <ac:chgData name="Mohammad Zandi" userId="481e68bdece4cbd8" providerId="LiveId" clId="{CEDBA03C-0D59-4443-82A0-3866FC593F89}" dt="2025-10-10T13:44:14.198" v="121" actId="1076"/>
          <ac:picMkLst>
            <pc:docMk/>
            <pc:sldMk cId="0" sldId="268"/>
            <ac:picMk id="156" creationId="{00000000-0000-0000-0000-000000000000}"/>
          </ac:picMkLst>
        </pc:picChg>
      </pc:sldChg>
      <pc:sldChg chg="modSp mod">
        <pc:chgData name="Mohammad Zandi" userId="481e68bdece4cbd8" providerId="LiveId" clId="{CEDBA03C-0D59-4443-82A0-3866FC593F89}" dt="2025-10-10T14:34:00.624" v="919" actId="20577"/>
        <pc:sldMkLst>
          <pc:docMk/>
          <pc:sldMk cId="0" sldId="269"/>
        </pc:sldMkLst>
        <pc:spChg chg="mod">
          <ac:chgData name="Mohammad Zandi" userId="481e68bdece4cbd8" providerId="LiveId" clId="{CEDBA03C-0D59-4443-82A0-3866FC593F89}" dt="2025-10-10T14:34:00.624" v="919" actId="20577"/>
          <ac:spMkLst>
            <pc:docMk/>
            <pc:sldMk cId="0" sldId="269"/>
            <ac:spMk id="161" creationId="{00000000-0000-0000-0000-000000000000}"/>
          </ac:spMkLst>
        </pc:spChg>
        <pc:spChg chg="mod">
          <ac:chgData name="Mohammad Zandi" userId="481e68bdece4cbd8" providerId="LiveId" clId="{CEDBA03C-0D59-4443-82A0-3866FC593F89}" dt="2025-10-10T14:25:30.392" v="855" actId="14100"/>
          <ac:spMkLst>
            <pc:docMk/>
            <pc:sldMk cId="0" sldId="269"/>
            <ac:spMk id="163" creationId="{00000000-0000-0000-0000-000000000000}"/>
          </ac:spMkLst>
        </pc:spChg>
      </pc:sldChg>
      <pc:sldChg chg="modSp mod">
        <pc:chgData name="Mohammad Zandi" userId="481e68bdece4cbd8" providerId="LiveId" clId="{CEDBA03C-0D59-4443-82A0-3866FC593F89}" dt="2025-10-10T13:44:27.294" v="124" actId="1076"/>
        <pc:sldMkLst>
          <pc:docMk/>
          <pc:sldMk cId="0" sldId="270"/>
        </pc:sldMkLst>
        <pc:spChg chg="mod">
          <ac:chgData name="Mohammad Zandi" userId="481e68bdece4cbd8" providerId="LiveId" clId="{CEDBA03C-0D59-4443-82A0-3866FC593F89}" dt="2025-10-10T13:44:27.294" v="124" actId="1076"/>
          <ac:spMkLst>
            <pc:docMk/>
            <pc:sldMk cId="0" sldId="270"/>
            <ac:spMk id="170" creationId="{00000000-0000-0000-0000-000000000000}"/>
          </ac:spMkLst>
        </pc:spChg>
      </pc:sldChg>
      <pc:sldChg chg="modSp mod">
        <pc:chgData name="Mohammad Zandi" userId="481e68bdece4cbd8" providerId="LiveId" clId="{CEDBA03C-0D59-4443-82A0-3866FC593F89}" dt="2025-10-10T13:44:55.822" v="149" actId="1076"/>
        <pc:sldMkLst>
          <pc:docMk/>
          <pc:sldMk cId="0" sldId="271"/>
        </pc:sldMkLst>
        <pc:spChg chg="mod">
          <ac:chgData name="Mohammad Zandi" userId="481e68bdece4cbd8" providerId="LiveId" clId="{CEDBA03C-0D59-4443-82A0-3866FC593F89}" dt="2025-10-10T13:44:47.227" v="148" actId="1036"/>
          <ac:spMkLst>
            <pc:docMk/>
            <pc:sldMk cId="0" sldId="271"/>
            <ac:spMk id="178" creationId="{00000000-0000-0000-0000-000000000000}"/>
          </ac:spMkLst>
        </pc:spChg>
        <pc:spChg chg="mod">
          <ac:chgData name="Mohammad Zandi" userId="481e68bdece4cbd8" providerId="LiveId" clId="{CEDBA03C-0D59-4443-82A0-3866FC593F89}" dt="2025-10-10T13:44:47.227" v="148" actId="1036"/>
          <ac:spMkLst>
            <pc:docMk/>
            <pc:sldMk cId="0" sldId="271"/>
            <ac:spMk id="179" creationId="{00000000-0000-0000-0000-000000000000}"/>
          </ac:spMkLst>
        </pc:spChg>
        <pc:spChg chg="mod">
          <ac:chgData name="Mohammad Zandi" userId="481e68bdece4cbd8" providerId="LiveId" clId="{CEDBA03C-0D59-4443-82A0-3866FC593F89}" dt="2025-10-10T13:44:47.227" v="148" actId="1036"/>
          <ac:spMkLst>
            <pc:docMk/>
            <pc:sldMk cId="0" sldId="271"/>
            <ac:spMk id="180" creationId="{00000000-0000-0000-0000-000000000000}"/>
          </ac:spMkLst>
        </pc:spChg>
        <pc:spChg chg="mod">
          <ac:chgData name="Mohammad Zandi" userId="481e68bdece4cbd8" providerId="LiveId" clId="{CEDBA03C-0D59-4443-82A0-3866FC593F89}" dt="2025-10-10T13:44:47.227" v="148" actId="1036"/>
          <ac:spMkLst>
            <pc:docMk/>
            <pc:sldMk cId="0" sldId="271"/>
            <ac:spMk id="181" creationId="{00000000-0000-0000-0000-000000000000}"/>
          </ac:spMkLst>
        </pc:spChg>
        <pc:spChg chg="mod">
          <ac:chgData name="Mohammad Zandi" userId="481e68bdece4cbd8" providerId="LiveId" clId="{CEDBA03C-0D59-4443-82A0-3866FC593F89}" dt="2025-10-10T13:44:47.227" v="148" actId="1036"/>
          <ac:spMkLst>
            <pc:docMk/>
            <pc:sldMk cId="0" sldId="271"/>
            <ac:spMk id="182" creationId="{00000000-0000-0000-0000-000000000000}"/>
          </ac:spMkLst>
        </pc:spChg>
        <pc:spChg chg="mod">
          <ac:chgData name="Mohammad Zandi" userId="481e68bdece4cbd8" providerId="LiveId" clId="{CEDBA03C-0D59-4443-82A0-3866FC593F89}" dt="2025-10-10T13:44:47.227" v="148" actId="1036"/>
          <ac:spMkLst>
            <pc:docMk/>
            <pc:sldMk cId="0" sldId="271"/>
            <ac:spMk id="185" creationId="{00000000-0000-0000-0000-000000000000}"/>
          </ac:spMkLst>
        </pc:spChg>
        <pc:spChg chg="mod">
          <ac:chgData name="Mohammad Zandi" userId="481e68bdece4cbd8" providerId="LiveId" clId="{CEDBA03C-0D59-4443-82A0-3866FC593F89}" dt="2025-10-10T13:44:47.227" v="148" actId="1036"/>
          <ac:spMkLst>
            <pc:docMk/>
            <pc:sldMk cId="0" sldId="271"/>
            <ac:spMk id="187" creationId="{00000000-0000-0000-0000-000000000000}"/>
          </ac:spMkLst>
        </pc:spChg>
        <pc:spChg chg="mod">
          <ac:chgData name="Mohammad Zandi" userId="481e68bdece4cbd8" providerId="LiveId" clId="{CEDBA03C-0D59-4443-82A0-3866FC593F89}" dt="2025-10-10T13:44:47.227" v="148" actId="1036"/>
          <ac:spMkLst>
            <pc:docMk/>
            <pc:sldMk cId="0" sldId="271"/>
            <ac:spMk id="190" creationId="{00000000-0000-0000-0000-000000000000}"/>
          </ac:spMkLst>
        </pc:spChg>
        <pc:spChg chg="mod">
          <ac:chgData name="Mohammad Zandi" userId="481e68bdece4cbd8" providerId="LiveId" clId="{CEDBA03C-0D59-4443-82A0-3866FC593F89}" dt="2025-10-10T13:44:47.227" v="148" actId="1036"/>
          <ac:spMkLst>
            <pc:docMk/>
            <pc:sldMk cId="0" sldId="271"/>
            <ac:spMk id="192" creationId="{00000000-0000-0000-0000-000000000000}"/>
          </ac:spMkLst>
        </pc:spChg>
        <pc:spChg chg="mod">
          <ac:chgData name="Mohammad Zandi" userId="481e68bdece4cbd8" providerId="LiveId" clId="{CEDBA03C-0D59-4443-82A0-3866FC593F89}" dt="2025-10-10T13:44:55.822" v="149" actId="1076"/>
          <ac:spMkLst>
            <pc:docMk/>
            <pc:sldMk cId="0" sldId="271"/>
            <ac:spMk id="199" creationId="{00000000-0000-0000-0000-000000000000}"/>
          </ac:spMkLst>
        </pc:spChg>
      </pc:sldChg>
      <pc:sldChg chg="delSp modSp mod">
        <pc:chgData name="Mohammad Zandi" userId="481e68bdece4cbd8" providerId="LiveId" clId="{CEDBA03C-0D59-4443-82A0-3866FC593F89}" dt="2025-10-10T13:45:08.329" v="154" actId="478"/>
        <pc:sldMkLst>
          <pc:docMk/>
          <pc:sldMk cId="0" sldId="273"/>
        </pc:sldMkLst>
      </pc:sldChg>
      <pc:sldChg chg="delSp mod">
        <pc:chgData name="Mohammad Zandi" userId="481e68bdece4cbd8" providerId="LiveId" clId="{CEDBA03C-0D59-4443-82A0-3866FC593F89}" dt="2025-10-10T13:45:17.913" v="155" actId="478"/>
        <pc:sldMkLst>
          <pc:docMk/>
          <pc:sldMk cId="0" sldId="274"/>
        </pc:sldMkLst>
      </pc:sldChg>
      <pc:sldChg chg="modSp mod">
        <pc:chgData name="Mohammad Zandi" userId="481e68bdece4cbd8" providerId="LiveId" clId="{CEDBA03C-0D59-4443-82A0-3866FC593F89}" dt="2025-10-10T13:45:52.088" v="162" actId="113"/>
        <pc:sldMkLst>
          <pc:docMk/>
          <pc:sldMk cId="0" sldId="275"/>
        </pc:sldMkLst>
        <pc:spChg chg="mod">
          <ac:chgData name="Mohammad Zandi" userId="481e68bdece4cbd8" providerId="LiveId" clId="{CEDBA03C-0D59-4443-82A0-3866FC593F89}" dt="2025-10-10T13:45:38.738" v="159" actId="1076"/>
          <ac:spMkLst>
            <pc:docMk/>
            <pc:sldMk cId="0" sldId="275"/>
            <ac:spMk id="233" creationId="{00000000-0000-0000-0000-000000000000}"/>
          </ac:spMkLst>
        </pc:spChg>
        <pc:graphicFrameChg chg="mod modGraphic">
          <ac:chgData name="Mohammad Zandi" userId="481e68bdece4cbd8" providerId="LiveId" clId="{CEDBA03C-0D59-4443-82A0-3866FC593F89}" dt="2025-10-10T13:45:52.088" v="162" actId="113"/>
          <ac:graphicFrameMkLst>
            <pc:docMk/>
            <pc:sldMk cId="0" sldId="275"/>
            <ac:graphicFrameMk id="234" creationId="{00000000-0000-0000-0000-000000000000}"/>
          </ac:graphicFrameMkLst>
        </pc:graphicFrameChg>
      </pc:sldChg>
      <pc:sldChg chg="modSp mod">
        <pc:chgData name="Mohammad Zandi" userId="481e68bdece4cbd8" providerId="LiveId" clId="{CEDBA03C-0D59-4443-82A0-3866FC593F89}" dt="2025-10-10T14:07:21.666" v="397" actId="6549"/>
        <pc:sldMkLst>
          <pc:docMk/>
          <pc:sldMk cId="0" sldId="276"/>
        </pc:sldMkLst>
        <pc:spChg chg="mod">
          <ac:chgData name="Mohammad Zandi" userId="481e68bdece4cbd8" providerId="LiveId" clId="{CEDBA03C-0D59-4443-82A0-3866FC593F89}" dt="2025-10-10T14:07:21.666" v="397" actId="6549"/>
          <ac:spMkLst>
            <pc:docMk/>
            <pc:sldMk cId="0" sldId="276"/>
            <ac:spMk id="240" creationId="{00000000-0000-0000-0000-000000000000}"/>
          </ac:spMkLst>
        </pc:spChg>
      </pc:sldChg>
      <pc:sldChg chg="modSp mod">
        <pc:chgData name="Mohammad Zandi" userId="481e68bdece4cbd8" providerId="LiveId" clId="{CEDBA03C-0D59-4443-82A0-3866FC593F89}" dt="2025-10-10T14:36:47.899" v="1082" actId="20577"/>
        <pc:sldMkLst>
          <pc:docMk/>
          <pc:sldMk cId="0" sldId="277"/>
        </pc:sldMkLst>
        <pc:spChg chg="mod">
          <ac:chgData name="Mohammad Zandi" userId="481e68bdece4cbd8" providerId="LiveId" clId="{CEDBA03C-0D59-4443-82A0-3866FC593F89}" dt="2025-10-10T14:34:58.144" v="962" actId="20577"/>
          <ac:spMkLst>
            <pc:docMk/>
            <pc:sldMk cId="0" sldId="277"/>
            <ac:spMk id="247" creationId="{00000000-0000-0000-0000-000000000000}"/>
          </ac:spMkLst>
        </pc:spChg>
        <pc:spChg chg="mod">
          <ac:chgData name="Mohammad Zandi" userId="481e68bdece4cbd8" providerId="LiveId" clId="{CEDBA03C-0D59-4443-82A0-3866FC593F89}" dt="2025-10-10T14:36:47.899" v="1082" actId="20577"/>
          <ac:spMkLst>
            <pc:docMk/>
            <pc:sldMk cId="0" sldId="277"/>
            <ac:spMk id="248" creationId="{00000000-0000-0000-0000-000000000000}"/>
          </ac:spMkLst>
        </pc:spChg>
      </pc:sldChg>
      <pc:sldChg chg="addSp delSp modSp mod modNotesTx">
        <pc:chgData name="Mohammad Zandi" userId="481e68bdece4cbd8" providerId="LiveId" clId="{CEDBA03C-0D59-4443-82A0-3866FC593F89}" dt="2025-10-10T14:26:37.896" v="876" actId="20577"/>
        <pc:sldMkLst>
          <pc:docMk/>
          <pc:sldMk cId="0" sldId="278"/>
        </pc:sldMkLst>
        <pc:spChg chg="add mod">
          <ac:chgData name="Mohammad Zandi" userId="481e68bdece4cbd8" providerId="LiveId" clId="{CEDBA03C-0D59-4443-82A0-3866FC593F89}" dt="2025-10-10T14:21:11.677" v="694" actId="1076"/>
          <ac:spMkLst>
            <pc:docMk/>
            <pc:sldMk cId="0" sldId="278"/>
            <ac:spMk id="2" creationId="{86E3AB61-2A47-91C8-115B-3A6CF562A5FC}"/>
          </ac:spMkLst>
        </pc:spChg>
        <pc:spChg chg="mod">
          <ac:chgData name="Mohammad Zandi" userId="481e68bdece4cbd8" providerId="LiveId" clId="{CEDBA03C-0D59-4443-82A0-3866FC593F89}" dt="2025-10-10T14:12:43.534" v="453" actId="1076"/>
          <ac:spMkLst>
            <pc:docMk/>
            <pc:sldMk cId="0" sldId="278"/>
            <ac:spMk id="254" creationId="{00000000-0000-0000-0000-000000000000}"/>
          </ac:spMkLst>
        </pc:spChg>
        <pc:spChg chg="mod">
          <ac:chgData name="Mohammad Zandi" userId="481e68bdece4cbd8" providerId="LiveId" clId="{CEDBA03C-0D59-4443-82A0-3866FC593F89}" dt="2025-10-10T14:26:37.896" v="876" actId="20577"/>
          <ac:spMkLst>
            <pc:docMk/>
            <pc:sldMk cId="0" sldId="278"/>
            <ac:spMk id="255" creationId="{00000000-0000-0000-0000-000000000000}"/>
          </ac:spMkLst>
        </pc:spChg>
        <pc:spChg chg="mod">
          <ac:chgData name="Mohammad Zandi" userId="481e68bdece4cbd8" providerId="LiveId" clId="{CEDBA03C-0D59-4443-82A0-3866FC593F89}" dt="2025-10-10T14:15:26.686" v="466" actId="1076"/>
          <ac:spMkLst>
            <pc:docMk/>
            <pc:sldMk cId="0" sldId="278"/>
            <ac:spMk id="258" creationId="{00000000-0000-0000-0000-000000000000}"/>
          </ac:spMkLst>
        </pc:spChg>
        <pc:picChg chg="mod modCrop">
          <ac:chgData name="Mohammad Zandi" userId="481e68bdece4cbd8" providerId="LiveId" clId="{CEDBA03C-0D59-4443-82A0-3866FC593F89}" dt="2025-10-10T14:19:02.919" v="676" actId="1036"/>
          <ac:picMkLst>
            <pc:docMk/>
            <pc:sldMk cId="0" sldId="278"/>
            <ac:picMk id="257" creationId="{00000000-0000-0000-0000-000000000000}"/>
          </ac:picMkLst>
        </pc:picChg>
      </pc:sldChg>
      <pc:sldChg chg="modSp mod">
        <pc:chgData name="Mohammad Zandi" userId="481e68bdece4cbd8" providerId="LiveId" clId="{CEDBA03C-0D59-4443-82A0-3866FC593F89}" dt="2025-10-10T14:38:34.917" v="1084" actId="1076"/>
        <pc:sldMkLst>
          <pc:docMk/>
          <pc:sldMk cId="0" sldId="279"/>
        </pc:sldMkLst>
        <pc:spChg chg="mod">
          <ac:chgData name="Mohammad Zandi" userId="481e68bdece4cbd8" providerId="LiveId" clId="{CEDBA03C-0D59-4443-82A0-3866FC593F89}" dt="2025-10-10T14:38:34.917" v="1084" actId="1076"/>
          <ac:spMkLst>
            <pc:docMk/>
            <pc:sldMk cId="0" sldId="279"/>
            <ac:spMk id="263" creationId="{00000000-0000-0000-0000-000000000000}"/>
          </ac:spMkLst>
        </pc:spChg>
        <pc:spChg chg="mod">
          <ac:chgData name="Mohammad Zandi" userId="481e68bdece4cbd8" providerId="LiveId" clId="{CEDBA03C-0D59-4443-82A0-3866FC593F89}" dt="2025-10-10T14:27:05.178" v="878" actId="1076"/>
          <ac:spMkLst>
            <pc:docMk/>
            <pc:sldMk cId="0" sldId="279"/>
            <ac:spMk id="266" creationId="{00000000-0000-0000-0000-000000000000}"/>
          </ac:spMkLst>
        </pc:spChg>
        <pc:spChg chg="mod">
          <ac:chgData name="Mohammad Zandi" userId="481e68bdece4cbd8" providerId="LiveId" clId="{CEDBA03C-0D59-4443-82A0-3866FC593F89}" dt="2025-10-10T14:08:01.134" v="422" actId="1076"/>
          <ac:spMkLst>
            <pc:docMk/>
            <pc:sldMk cId="0" sldId="279"/>
            <ac:spMk id="267" creationId="{00000000-0000-0000-0000-000000000000}"/>
          </ac:spMkLst>
        </pc:spChg>
        <pc:picChg chg="mod">
          <ac:chgData name="Mohammad Zandi" userId="481e68bdece4cbd8" providerId="LiveId" clId="{CEDBA03C-0D59-4443-82A0-3866FC593F89}" dt="2025-10-10T14:26:59.450" v="877" actId="1076"/>
          <ac:picMkLst>
            <pc:docMk/>
            <pc:sldMk cId="0" sldId="279"/>
            <ac:picMk id="265" creationId="{00000000-0000-0000-0000-000000000000}"/>
          </ac:picMkLst>
        </pc:picChg>
      </pc:sldChg>
      <pc:sldChg chg="modSp mod">
        <pc:chgData name="Mohammad Zandi" userId="481e68bdece4cbd8" providerId="LiveId" clId="{CEDBA03C-0D59-4443-82A0-3866FC593F89}" dt="2025-10-10T14:27:13.669" v="879" actId="1076"/>
        <pc:sldMkLst>
          <pc:docMk/>
          <pc:sldMk cId="0" sldId="280"/>
        </pc:sldMkLst>
        <pc:spChg chg="mod">
          <ac:chgData name="Mohammad Zandi" userId="481e68bdece4cbd8" providerId="LiveId" clId="{CEDBA03C-0D59-4443-82A0-3866FC593F89}" dt="2025-10-10T14:27:13.669" v="879" actId="1076"/>
          <ac:spMkLst>
            <pc:docMk/>
            <pc:sldMk cId="0" sldId="280"/>
            <ac:spMk id="274" creationId="{00000000-0000-0000-0000-000000000000}"/>
          </ac:spMkLst>
        </pc:spChg>
      </pc:sldChg>
      <pc:sldChg chg="modSp mod">
        <pc:chgData name="Mohammad Zandi" userId="481e68bdece4cbd8" providerId="LiveId" clId="{CEDBA03C-0D59-4443-82A0-3866FC593F89}" dt="2025-10-10T14:10:15.226" v="452" actId="1076"/>
        <pc:sldMkLst>
          <pc:docMk/>
          <pc:sldMk cId="0" sldId="281"/>
        </pc:sldMkLst>
        <pc:picChg chg="mod">
          <ac:chgData name="Mohammad Zandi" userId="481e68bdece4cbd8" providerId="LiveId" clId="{CEDBA03C-0D59-4443-82A0-3866FC593F89}" dt="2025-10-10T14:10:13.537" v="451" actId="1076"/>
          <ac:picMkLst>
            <pc:docMk/>
            <pc:sldMk cId="0" sldId="281"/>
            <ac:picMk id="296" creationId="{00000000-0000-0000-0000-000000000000}"/>
          </ac:picMkLst>
        </pc:picChg>
        <pc:picChg chg="mod">
          <ac:chgData name="Mohammad Zandi" userId="481e68bdece4cbd8" providerId="LiveId" clId="{CEDBA03C-0D59-4443-82A0-3866FC593F89}" dt="2025-10-10T14:10:07.951" v="449" actId="1076"/>
          <ac:picMkLst>
            <pc:docMk/>
            <pc:sldMk cId="0" sldId="281"/>
            <ac:picMk id="297" creationId="{00000000-0000-0000-0000-000000000000}"/>
          </ac:picMkLst>
        </pc:picChg>
        <pc:picChg chg="mod">
          <ac:chgData name="Mohammad Zandi" userId="481e68bdece4cbd8" providerId="LiveId" clId="{CEDBA03C-0D59-4443-82A0-3866FC593F89}" dt="2025-10-10T14:10:10.296" v="450" actId="1076"/>
          <ac:picMkLst>
            <pc:docMk/>
            <pc:sldMk cId="0" sldId="281"/>
            <ac:picMk id="298" creationId="{00000000-0000-0000-0000-000000000000}"/>
          </ac:picMkLst>
        </pc:picChg>
        <pc:picChg chg="mod">
          <ac:chgData name="Mohammad Zandi" userId="481e68bdece4cbd8" providerId="LiveId" clId="{CEDBA03C-0D59-4443-82A0-3866FC593F89}" dt="2025-10-10T14:10:15.226" v="452" actId="1076"/>
          <ac:picMkLst>
            <pc:docMk/>
            <pc:sldMk cId="0" sldId="281"/>
            <ac:picMk id="299" creationId="{00000000-0000-0000-0000-000000000000}"/>
          </ac:picMkLst>
        </pc:picChg>
      </pc:sldChg>
      <pc:sldChg chg="addSp modSp mod">
        <pc:chgData name="Mohammad Zandi" userId="481e68bdece4cbd8" providerId="LiveId" clId="{CEDBA03C-0D59-4443-82A0-3866FC593F89}" dt="2025-10-10T14:37:28.858" v="1083" actId="113"/>
        <pc:sldMkLst>
          <pc:docMk/>
          <pc:sldMk cId="1173865558" sldId="284"/>
        </pc:sldMkLst>
        <pc:spChg chg="mod">
          <ac:chgData name="Mohammad Zandi" userId="481e68bdece4cbd8" providerId="LiveId" clId="{CEDBA03C-0D59-4443-82A0-3866FC593F89}" dt="2025-10-10T14:37:28.858" v="1083" actId="113"/>
          <ac:spMkLst>
            <pc:docMk/>
            <pc:sldMk cId="1173865558" sldId="284"/>
            <ac:spMk id="2" creationId="{A96E4A56-0BC6-24AE-028F-DCE619245B5B}"/>
          </ac:spMkLst>
        </pc:spChg>
        <pc:spChg chg="mod">
          <ac:chgData name="Mohammad Zandi" userId="481e68bdece4cbd8" providerId="LiveId" clId="{CEDBA03C-0D59-4443-82A0-3866FC593F89}" dt="2025-10-10T14:23:16.914" v="840" actId="20577"/>
          <ac:spMkLst>
            <pc:docMk/>
            <pc:sldMk cId="1173865558" sldId="284"/>
            <ac:spMk id="3" creationId="{CC7D8C18-F4C3-10FE-9E70-FD0D3377E607}"/>
          </ac:spMkLst>
        </pc:spChg>
        <pc:picChg chg="add mod">
          <ac:chgData name="Mohammad Zandi" userId="481e68bdece4cbd8" providerId="LiveId" clId="{CEDBA03C-0D59-4443-82A0-3866FC593F89}" dt="2025-10-10T14:24:10.805" v="844" actId="14100"/>
          <ac:picMkLst>
            <pc:docMk/>
            <pc:sldMk cId="1173865558" sldId="284"/>
            <ac:picMk id="4" creationId="{DD56F4EA-F110-0150-0CA7-E68920C2BBF8}"/>
          </ac:picMkLst>
        </pc:picChg>
      </pc:sldChg>
      <pc:sldChg chg="addSp delSp modSp new mod ord">
        <pc:chgData name="Mohammad Zandi" userId="481e68bdece4cbd8" providerId="LiveId" clId="{CEDBA03C-0D59-4443-82A0-3866FC593F89}" dt="2025-10-10T14:25:48.809" v="858" actId="1076"/>
        <pc:sldMkLst>
          <pc:docMk/>
          <pc:sldMk cId="3609745495" sldId="285"/>
        </pc:sldMkLst>
        <pc:spChg chg="add mod">
          <ac:chgData name="Mohammad Zandi" userId="481e68bdece4cbd8" providerId="LiveId" clId="{CEDBA03C-0D59-4443-82A0-3866FC593F89}" dt="2025-10-10T14:01:58.966" v="366" actId="1076"/>
          <ac:spMkLst>
            <pc:docMk/>
            <pc:sldMk cId="3609745495" sldId="285"/>
            <ac:spMk id="7" creationId="{23E319AB-DB76-F7A0-5639-B1AA75251D6C}"/>
          </ac:spMkLst>
        </pc:spChg>
        <pc:spChg chg="add mod">
          <ac:chgData name="Mohammad Zandi" userId="481e68bdece4cbd8" providerId="LiveId" clId="{CEDBA03C-0D59-4443-82A0-3866FC593F89}" dt="2025-10-10T14:02:50.457" v="382" actId="20577"/>
          <ac:spMkLst>
            <pc:docMk/>
            <pc:sldMk cId="3609745495" sldId="285"/>
            <ac:spMk id="11" creationId="{A0D36FF9-C558-11B0-8DDA-1D3597F3A160}"/>
          </ac:spMkLst>
        </pc:spChg>
        <pc:spChg chg="add mod">
          <ac:chgData name="Mohammad Zandi" userId="481e68bdece4cbd8" providerId="LiveId" clId="{CEDBA03C-0D59-4443-82A0-3866FC593F89}" dt="2025-10-10T14:00:30.258" v="340" actId="20577"/>
          <ac:spMkLst>
            <pc:docMk/>
            <pc:sldMk cId="3609745495" sldId="285"/>
            <ac:spMk id="13" creationId="{C2F8FA55-EE02-B96E-A6DE-5B9C314C2026}"/>
          </ac:spMkLst>
        </pc:spChg>
        <pc:spChg chg="add mod">
          <ac:chgData name="Mohammad Zandi" userId="481e68bdece4cbd8" providerId="LiveId" clId="{CEDBA03C-0D59-4443-82A0-3866FC593F89}" dt="2025-10-10T14:25:48.809" v="858" actId="1076"/>
          <ac:spMkLst>
            <pc:docMk/>
            <pc:sldMk cId="3609745495" sldId="285"/>
            <ac:spMk id="14" creationId="{909C5B8E-E612-BF7D-A036-545CE30F0390}"/>
          </ac:spMkLst>
        </pc:spChg>
        <pc:picChg chg="add mod">
          <ac:chgData name="Mohammad Zandi" userId="481e68bdece4cbd8" providerId="LiveId" clId="{CEDBA03C-0D59-4443-82A0-3866FC593F89}" dt="2025-10-10T14:01:52.907" v="365" actId="1076"/>
          <ac:picMkLst>
            <pc:docMk/>
            <pc:sldMk cId="3609745495" sldId="285"/>
            <ac:picMk id="5" creationId="{3EB78D74-101D-11D6-DB1B-910143C6F93D}"/>
          </ac:picMkLst>
        </pc:picChg>
        <pc:picChg chg="add mod">
          <ac:chgData name="Mohammad Zandi" userId="481e68bdece4cbd8" providerId="LiveId" clId="{CEDBA03C-0D59-4443-82A0-3866FC593F89}" dt="2025-10-10T14:02:07.099" v="369" actId="1076"/>
          <ac:picMkLst>
            <pc:docMk/>
            <pc:sldMk cId="3609745495" sldId="285"/>
            <ac:picMk id="16" creationId="{BB802F17-82BA-9BDB-7FEA-956A8DD82372}"/>
          </ac:picMkLst>
        </pc:picChg>
      </pc:sldChg>
      <pc:sldChg chg="addSp delSp modSp new mod ord">
        <pc:chgData name="Mohammad Zandi" userId="481e68bdece4cbd8" providerId="LiveId" clId="{CEDBA03C-0D59-4443-82A0-3866FC593F89}" dt="2025-10-10T14:33:19.104" v="915" actId="1076"/>
        <pc:sldMkLst>
          <pc:docMk/>
          <pc:sldMk cId="1072135806" sldId="286"/>
        </pc:sldMkLst>
        <pc:spChg chg="mod">
          <ac:chgData name="Mohammad Zandi" userId="481e68bdece4cbd8" providerId="LiveId" clId="{CEDBA03C-0D59-4443-82A0-3866FC593F89}" dt="2025-10-10T14:33:11.823" v="914" actId="20577"/>
          <ac:spMkLst>
            <pc:docMk/>
            <pc:sldMk cId="1072135806" sldId="286"/>
            <ac:spMk id="2" creationId="{84ABDFC6-18C8-6E98-D4C4-B6A8110A0FD9}"/>
          </ac:spMkLst>
        </pc:spChg>
        <pc:picChg chg="add mod">
          <ac:chgData name="Mohammad Zandi" userId="481e68bdece4cbd8" providerId="LiveId" clId="{CEDBA03C-0D59-4443-82A0-3866FC593F89}" dt="2025-10-10T14:33:19.104" v="915" actId="1076"/>
          <ac:picMkLst>
            <pc:docMk/>
            <pc:sldMk cId="1072135806" sldId="286"/>
            <ac:picMk id="4" creationId="{9020888C-8C2B-1104-EF06-8F32B0689ED6}"/>
          </ac:picMkLst>
        </pc:picChg>
      </pc:sldChg>
      <pc:sldMasterChg chg="delSldLayout">
        <pc:chgData name="Mohammad Zandi" userId="481e68bdece4cbd8" providerId="LiveId" clId="{CEDBA03C-0D59-4443-82A0-3866FC593F89}" dt="2025-10-10T14:24:22" v="846" actId="47"/>
        <pc:sldMasterMkLst>
          <pc:docMk/>
          <pc:sldMasterMk cId="405116584" sldId="2147483952"/>
        </pc:sldMasterMkLst>
        <pc:sldLayoutChg chg="del">
          <pc:chgData name="Mohammad Zandi" userId="481e68bdece4cbd8" providerId="LiveId" clId="{CEDBA03C-0D59-4443-82A0-3866FC593F89}" dt="2025-10-10T14:24:22" v="846" actId="47"/>
          <pc:sldLayoutMkLst>
            <pc:docMk/>
            <pc:sldMasterMk cId="405116584" sldId="2147483952"/>
            <pc:sldLayoutMk cId="1271266298" sldId="2147483964"/>
          </pc:sldLayoutMkLst>
        </pc:sldLayoutChg>
      </pc:sldMasterChg>
    </pc:docChg>
  </pc:docChgLst>
  <pc:docChgLst>
    <pc:chgData name="Mohammad Zandi" userId="481e68bdece4cbd8" providerId="LiveId" clId="{25B8D861-66CE-4849-AA46-2C5443CF726B}"/>
    <pc:docChg chg="modSld">
      <pc:chgData name="Mohammad Zandi" userId="481e68bdece4cbd8" providerId="LiveId" clId="{25B8D861-66CE-4849-AA46-2C5443CF726B}" dt="2025-10-13T14:52:52.954" v="121" actId="20577"/>
      <pc:docMkLst>
        <pc:docMk/>
      </pc:docMkLst>
      <pc:sldChg chg="modSp mod">
        <pc:chgData name="Mohammad Zandi" userId="481e68bdece4cbd8" providerId="LiveId" clId="{25B8D861-66CE-4849-AA46-2C5443CF726B}" dt="2025-10-13T14:45:09.735" v="0" actId="114"/>
        <pc:sldMkLst>
          <pc:docMk/>
          <pc:sldMk cId="0" sldId="261"/>
        </pc:sldMkLst>
        <pc:spChg chg="mod">
          <ac:chgData name="Mohammad Zandi" userId="481e68bdece4cbd8" providerId="LiveId" clId="{25B8D861-66CE-4849-AA46-2C5443CF726B}" dt="2025-10-13T14:45:09.735" v="0" actId="114"/>
          <ac:spMkLst>
            <pc:docMk/>
            <pc:sldMk cId="0" sldId="261"/>
            <ac:spMk id="99" creationId="{00000000-0000-0000-0000-000000000000}"/>
          </ac:spMkLst>
        </pc:spChg>
      </pc:sldChg>
      <pc:sldChg chg="modSp mod">
        <pc:chgData name="Mohammad Zandi" userId="481e68bdece4cbd8" providerId="LiveId" clId="{25B8D861-66CE-4849-AA46-2C5443CF726B}" dt="2025-10-13T14:46:34.280" v="36" actId="20577"/>
        <pc:sldMkLst>
          <pc:docMk/>
          <pc:sldMk cId="0" sldId="263"/>
        </pc:sldMkLst>
        <pc:spChg chg="mod">
          <ac:chgData name="Mohammad Zandi" userId="481e68bdece4cbd8" providerId="LiveId" clId="{25B8D861-66CE-4849-AA46-2C5443CF726B}" dt="2025-10-13T14:46:34.280" v="36" actId="20577"/>
          <ac:spMkLst>
            <pc:docMk/>
            <pc:sldMk cId="0" sldId="263"/>
            <ac:spMk id="119" creationId="{00000000-0000-0000-0000-000000000000}"/>
          </ac:spMkLst>
        </pc:spChg>
      </pc:sldChg>
      <pc:sldChg chg="modSp mod">
        <pc:chgData name="Mohammad Zandi" userId="481e68bdece4cbd8" providerId="LiveId" clId="{25B8D861-66CE-4849-AA46-2C5443CF726B}" dt="2025-10-13T14:47:00.234" v="60" actId="1035"/>
        <pc:sldMkLst>
          <pc:docMk/>
          <pc:sldMk cId="0" sldId="265"/>
        </pc:sldMkLst>
        <pc:spChg chg="mod">
          <ac:chgData name="Mohammad Zandi" userId="481e68bdece4cbd8" providerId="LiveId" clId="{25B8D861-66CE-4849-AA46-2C5443CF726B}" dt="2025-10-13T14:47:00.234" v="60" actId="1035"/>
          <ac:spMkLst>
            <pc:docMk/>
            <pc:sldMk cId="0" sldId="265"/>
            <ac:spMk id="134" creationId="{00000000-0000-0000-0000-000000000000}"/>
          </ac:spMkLst>
        </pc:spChg>
      </pc:sldChg>
      <pc:sldChg chg="modSp mod">
        <pc:chgData name="Mohammad Zandi" userId="481e68bdece4cbd8" providerId="LiveId" clId="{25B8D861-66CE-4849-AA46-2C5443CF726B}" dt="2025-10-13T14:47:08.288" v="94" actId="1037"/>
        <pc:sldMkLst>
          <pc:docMk/>
          <pc:sldMk cId="0" sldId="266"/>
        </pc:sldMkLst>
        <pc:spChg chg="mod">
          <ac:chgData name="Mohammad Zandi" userId="481e68bdece4cbd8" providerId="LiveId" clId="{25B8D861-66CE-4849-AA46-2C5443CF726B}" dt="2025-10-13T14:47:08.288" v="94" actId="1037"/>
          <ac:spMkLst>
            <pc:docMk/>
            <pc:sldMk cId="0" sldId="266"/>
            <ac:spMk id="141" creationId="{00000000-0000-0000-0000-000000000000}"/>
          </ac:spMkLst>
        </pc:spChg>
      </pc:sldChg>
      <pc:sldChg chg="modSp mod">
        <pc:chgData name="Mohammad Zandi" userId="481e68bdece4cbd8" providerId="LiveId" clId="{25B8D861-66CE-4849-AA46-2C5443CF726B}" dt="2025-10-13T14:47:14.860" v="117" actId="1035"/>
        <pc:sldMkLst>
          <pc:docMk/>
          <pc:sldMk cId="0" sldId="267"/>
        </pc:sldMkLst>
        <pc:spChg chg="mod">
          <ac:chgData name="Mohammad Zandi" userId="481e68bdece4cbd8" providerId="LiveId" clId="{25B8D861-66CE-4849-AA46-2C5443CF726B}" dt="2025-10-13T14:47:14.860" v="117" actId="1035"/>
          <ac:spMkLst>
            <pc:docMk/>
            <pc:sldMk cId="0" sldId="267"/>
            <ac:spMk id="148" creationId="{00000000-0000-0000-0000-000000000000}"/>
          </ac:spMkLst>
        </pc:spChg>
      </pc:sldChg>
      <pc:sldChg chg="modSp mod">
        <pc:chgData name="Mohammad Zandi" userId="481e68bdece4cbd8" providerId="LiveId" clId="{25B8D861-66CE-4849-AA46-2C5443CF726B}" dt="2025-10-13T14:52:52.954" v="121" actId="20577"/>
        <pc:sldMkLst>
          <pc:docMk/>
          <pc:sldMk cId="0" sldId="277"/>
        </pc:sldMkLst>
        <pc:spChg chg="mod">
          <ac:chgData name="Mohammad Zandi" userId="481e68bdece4cbd8" providerId="LiveId" clId="{25B8D861-66CE-4849-AA46-2C5443CF726B}" dt="2025-10-13T14:52:52.954" v="121" actId="20577"/>
          <ac:spMkLst>
            <pc:docMk/>
            <pc:sldMk cId="0" sldId="277"/>
            <ac:spMk id="24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C6B8F-170F-45D1-B7E0-D136863751A2}" type="datetimeFigureOut">
              <a:rPr lang="en-GB" smtClean="0"/>
              <a:t>13/10/2025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6A0B2-BE36-4915-826B-48CA987EE120}" type="slidenum">
              <a:rPr lang="en-GB" smtClean="0"/>
              <a:t>‹#›</a:t>
            </a:fld>
            <a:endParaRPr lang="en-GB" dirty="0"/>
          </a:p>
        </p:txBody>
      </p:sp>
    </p:spTree>
    <p:extLst>
      <p:ext uri="{BB962C8B-B14F-4D97-AF65-F5344CB8AC3E}">
        <p14:creationId xmlns:p14="http://schemas.microsoft.com/office/powerpoint/2010/main" val="123074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49441c7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49441c7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9441c7482_0_1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49441c7482_0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49441c7482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9441c748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49441c7482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49441c7482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Could add more: (if there is time)</a:t>
            </a:r>
            <a:endParaRPr dirty="0"/>
          </a:p>
          <a:p>
            <a:pPr marL="0" lvl="0" indent="0" algn="l" rtl="0">
              <a:spcBef>
                <a:spcPts val="0"/>
              </a:spcBef>
              <a:spcAft>
                <a:spcPts val="0"/>
              </a:spcAft>
              <a:buNone/>
            </a:pPr>
            <a:r>
              <a:rPr lang="en"/>
              <a:t>Studies from when? Country distribution?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9441c7482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49441c7482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9441c7482_0_1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49441c7482_0_1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9441c7482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9441c7482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49441c7482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49441c7482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9441c7482_0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49441c7482_0_2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4d18fbcf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4d18fbcf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4d18fbcf0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4d18fbcf0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Need to change the way we teach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6475e454f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6475e454f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49441c7482_0_2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49441c7482_0_2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4a46e290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4a46e290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49441c7482_0_2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49441c7482_0_2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49441c7482_0_2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49441c7482_0_2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6475e454f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6475e454f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49441c748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49441c74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4d18fbcf0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4d18fbcf0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Unknown knowns: Things we think we know, but we find that we don’t understand them when they manifest.</a:t>
            </a:r>
            <a:endParaRPr dirty="0"/>
          </a:p>
          <a:p>
            <a:pPr marL="0" lvl="0" indent="0" algn="l" rtl="0">
              <a:spcBef>
                <a:spcPts val="0"/>
              </a:spcBef>
              <a:spcAft>
                <a:spcPts val="0"/>
              </a:spcAft>
              <a:buNone/>
            </a:pPr>
            <a:r>
              <a:rPr lang="en"/>
              <a:t>Known unknowns: These are obvious, highly likely events, but few acknowledge them. The current AI debate neglects the critical need to reimagine education. AI threatens not by its existence, but by our education systems failing to adapt.</a:t>
            </a:r>
            <a:endParaRPr dirty="0"/>
          </a:p>
          <a:p>
            <a:pPr marL="0" lvl="0" indent="0" algn="l" rtl="0">
              <a:spcBef>
                <a:spcPts val="0"/>
              </a:spcBef>
              <a:spcAft>
                <a:spcPts val="0"/>
              </a:spcAft>
              <a:buNone/>
            </a:pPr>
            <a:r>
              <a:rPr lang="en" sz="1350" b="1">
                <a:solidFill>
                  <a:schemeClr val="dk1"/>
                </a:solidFill>
              </a:rPr>
              <a:t>Unknown unknowns</a:t>
            </a:r>
            <a:r>
              <a:rPr lang="en" sz="1350">
                <a:solidFill>
                  <a:schemeClr val="dk1"/>
                </a:solidFill>
              </a:rPr>
              <a:t>: Things that we don’t know that we don’t know. For these unpredictable outliers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9441c7482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49441c7482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9441c7482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49441c748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49441c7482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49441c7482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49441c748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49441c748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9441c7482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49441c7482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stat">
  <p:cSld name="Big stat">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07400" y="233267"/>
            <a:ext cx="11032400" cy="985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Source Serif Pro"/>
              <a:buNone/>
              <a:defRPr sz="4000">
                <a:solidFill>
                  <a:schemeClr val="dk2"/>
                </a:solidFill>
                <a:latin typeface="Source Serif Pro"/>
                <a:ea typeface="Source Serif Pro"/>
                <a:cs typeface="Source Serif Pro"/>
                <a:sym typeface="Source Serif Pro"/>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cxnSp>
        <p:nvCxnSpPr>
          <p:cNvPr id="30" name="Google Shape;30;p6"/>
          <p:cNvCxnSpPr/>
          <p:nvPr/>
        </p:nvCxnSpPr>
        <p:spPr>
          <a:xfrm>
            <a:off x="506035" y="1068647"/>
            <a:ext cx="10933600" cy="0"/>
          </a:xfrm>
          <a:prstGeom prst="straightConnector1">
            <a:avLst/>
          </a:prstGeom>
          <a:noFill/>
          <a:ln w="9525" cap="flat" cmpd="sng">
            <a:solidFill>
              <a:schemeClr val="dk2"/>
            </a:solidFill>
            <a:prstDash val="solid"/>
            <a:round/>
            <a:headEnd type="none" w="med" len="med"/>
            <a:tailEnd type="none" w="med" len="med"/>
          </a:ln>
        </p:spPr>
      </p:cxnSp>
      <p:sp>
        <p:nvSpPr>
          <p:cNvPr id="31" name="Google Shape;31;p6"/>
          <p:cNvSpPr txBox="1">
            <a:spLocks noGrp="1"/>
          </p:cNvSpPr>
          <p:nvPr>
            <p:ph type="body" idx="1"/>
          </p:nvPr>
        </p:nvSpPr>
        <p:spPr>
          <a:xfrm>
            <a:off x="423600" y="1430933"/>
            <a:ext cx="4733200" cy="471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 name="Google Shape;32;p6"/>
          <p:cNvSpPr txBox="1">
            <a:spLocks noGrp="1"/>
          </p:cNvSpPr>
          <p:nvPr>
            <p:ph type="title" idx="2"/>
          </p:nvPr>
        </p:nvSpPr>
        <p:spPr>
          <a:xfrm>
            <a:off x="5223867" y="2467873"/>
            <a:ext cx="6216000" cy="29736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440099"/>
              </a:buClr>
              <a:buSzPts val="14000"/>
              <a:buFont typeface="Source Serif Pro"/>
              <a:buNone/>
              <a:defRPr sz="18666">
                <a:solidFill>
                  <a:srgbClr val="440099"/>
                </a:solidFill>
                <a:latin typeface="Source Serif Pro"/>
                <a:ea typeface="Source Serif Pro"/>
                <a:cs typeface="Source Serif Pro"/>
                <a:sym typeface="Source Serif Pro"/>
              </a:defRPr>
            </a:lvl1pPr>
            <a:lvl2pPr lvl="1"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2pPr>
            <a:lvl3pPr lvl="2"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3pPr>
            <a:lvl4pPr lvl="3"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4pPr>
            <a:lvl5pPr lvl="4"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5pPr>
            <a:lvl6pPr lvl="5"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6pPr>
            <a:lvl7pPr lvl="6"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7pPr>
            <a:lvl8pPr lvl="7"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8pPr>
            <a:lvl9pPr lvl="8" algn="ctr">
              <a:spcBef>
                <a:spcPts val="0"/>
              </a:spcBef>
              <a:spcAft>
                <a:spcPts val="0"/>
              </a:spcAft>
              <a:buClr>
                <a:srgbClr val="440099"/>
              </a:buClr>
              <a:buSzPts val="4000"/>
              <a:buFont typeface="Source Serif Pro"/>
              <a:buNone/>
              <a:defRPr sz="5333">
                <a:solidFill>
                  <a:srgbClr val="440099"/>
                </a:solidFill>
                <a:latin typeface="Source Serif Pro"/>
                <a:ea typeface="Source Serif Pro"/>
                <a:cs typeface="Source Serif Pro"/>
                <a:sym typeface="Source Serif Pro"/>
              </a:defRPr>
            </a:lvl9pPr>
          </a:lstStyle>
          <a:p>
            <a:endParaRPr/>
          </a:p>
        </p:txBody>
      </p:sp>
      <p:sp>
        <p:nvSpPr>
          <p:cNvPr id="33" name="Google Shape;33;p6"/>
          <p:cNvSpPr txBox="1">
            <a:spLocks noGrp="1"/>
          </p:cNvSpPr>
          <p:nvPr>
            <p:ph type="sldNum" idx="12"/>
          </p:nvPr>
        </p:nvSpPr>
        <p:spPr>
          <a:xfrm>
            <a:off x="11259112" y="6327635"/>
            <a:ext cx="731600" cy="524800"/>
          </a:xfrm>
          <a:prstGeom prst="rect">
            <a:avLst/>
          </a:prstGeom>
        </p:spPr>
        <p:txBody>
          <a:bodyPr spcFirstLastPara="1" wrap="square" lIns="91425" tIns="91425" rIns="91425" bIns="91425" anchor="t" anchorCtr="0">
            <a:noAutofit/>
          </a:bodyPr>
          <a:lstStyle>
            <a:lvl1pPr lvl="0">
              <a:buNone/>
              <a:defRPr sz="1733">
                <a:solidFill>
                  <a:schemeClr val="dk1"/>
                </a:solidFill>
                <a:latin typeface="Source Sans Pro"/>
                <a:ea typeface="Source Sans Pro"/>
                <a:cs typeface="Source Sans Pro"/>
                <a:sym typeface="Source Sans Pro"/>
              </a:defRPr>
            </a:lvl1pPr>
            <a:lvl2pPr lvl="1">
              <a:buNone/>
              <a:defRPr sz="1733">
                <a:solidFill>
                  <a:schemeClr val="dk1"/>
                </a:solidFill>
                <a:latin typeface="Source Sans Pro"/>
                <a:ea typeface="Source Sans Pro"/>
                <a:cs typeface="Source Sans Pro"/>
                <a:sym typeface="Source Sans Pro"/>
              </a:defRPr>
            </a:lvl2pPr>
            <a:lvl3pPr lvl="2">
              <a:buNone/>
              <a:defRPr sz="1733">
                <a:solidFill>
                  <a:schemeClr val="dk1"/>
                </a:solidFill>
                <a:latin typeface="Source Sans Pro"/>
                <a:ea typeface="Source Sans Pro"/>
                <a:cs typeface="Source Sans Pro"/>
                <a:sym typeface="Source Sans Pro"/>
              </a:defRPr>
            </a:lvl3pPr>
            <a:lvl4pPr lvl="3">
              <a:buNone/>
              <a:defRPr sz="1733">
                <a:solidFill>
                  <a:schemeClr val="dk1"/>
                </a:solidFill>
                <a:latin typeface="Source Sans Pro"/>
                <a:ea typeface="Source Sans Pro"/>
                <a:cs typeface="Source Sans Pro"/>
                <a:sym typeface="Source Sans Pro"/>
              </a:defRPr>
            </a:lvl4pPr>
            <a:lvl5pPr lvl="4">
              <a:buNone/>
              <a:defRPr sz="1733">
                <a:solidFill>
                  <a:schemeClr val="dk1"/>
                </a:solidFill>
                <a:latin typeface="Source Sans Pro"/>
                <a:ea typeface="Source Sans Pro"/>
                <a:cs typeface="Source Sans Pro"/>
                <a:sym typeface="Source Sans Pro"/>
              </a:defRPr>
            </a:lvl5pPr>
            <a:lvl6pPr lvl="5">
              <a:buNone/>
              <a:defRPr sz="1733">
                <a:solidFill>
                  <a:schemeClr val="dk1"/>
                </a:solidFill>
                <a:latin typeface="Source Sans Pro"/>
                <a:ea typeface="Source Sans Pro"/>
                <a:cs typeface="Source Sans Pro"/>
                <a:sym typeface="Source Sans Pro"/>
              </a:defRPr>
            </a:lvl6pPr>
            <a:lvl7pPr lvl="6">
              <a:buNone/>
              <a:defRPr sz="1733">
                <a:solidFill>
                  <a:schemeClr val="dk1"/>
                </a:solidFill>
                <a:latin typeface="Source Sans Pro"/>
                <a:ea typeface="Source Sans Pro"/>
                <a:cs typeface="Source Sans Pro"/>
                <a:sym typeface="Source Sans Pro"/>
              </a:defRPr>
            </a:lvl7pPr>
            <a:lvl8pPr lvl="7">
              <a:buNone/>
              <a:defRPr sz="1733">
                <a:solidFill>
                  <a:schemeClr val="dk1"/>
                </a:solidFill>
                <a:latin typeface="Source Sans Pro"/>
                <a:ea typeface="Source Sans Pro"/>
                <a:cs typeface="Source Sans Pro"/>
                <a:sym typeface="Source Sans Pro"/>
              </a:defRPr>
            </a:lvl8pPr>
            <a:lvl9pPr lvl="8">
              <a:buNone/>
              <a:defRPr sz="1733">
                <a:solidFill>
                  <a:schemeClr val="dk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2481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grpSp>
        <p:nvGrpSpPr>
          <p:cNvPr id="59" name="Google Shape;59;p13"/>
          <p:cNvGrpSpPr/>
          <p:nvPr/>
        </p:nvGrpSpPr>
        <p:grpSpPr>
          <a:xfrm>
            <a:off x="834621" y="399168"/>
            <a:ext cx="1332416" cy="1332416"/>
            <a:chOff x="348199" y="179450"/>
            <a:chExt cx="1116300" cy="1116300"/>
          </a:xfrm>
        </p:grpSpPr>
        <p:sp>
          <p:nvSpPr>
            <p:cNvPr id="60" name="Google Shape;60;p1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13"/>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2" name="Google Shape;62;p13"/>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3"/>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4" name="Google Shape;64;p1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878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 Two equal columns">
  <p:cSld name="4. Two equal columns">
    <p:bg>
      <p:bgPr>
        <a:solidFill>
          <a:srgbClr val="F3F3F3"/>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07400" y="233267"/>
            <a:ext cx="11032400" cy="985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Source Serif Pro"/>
              <a:buNone/>
              <a:defRPr sz="4000">
                <a:solidFill>
                  <a:schemeClr val="dk2"/>
                </a:solidFill>
                <a:latin typeface="Source Serif Pro"/>
                <a:ea typeface="Source Serif Pro"/>
                <a:cs typeface="Source Serif Pro"/>
                <a:sym typeface="Source Serif Pro"/>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cxnSp>
        <p:nvCxnSpPr>
          <p:cNvPr id="22" name="Google Shape;22;p4"/>
          <p:cNvCxnSpPr/>
          <p:nvPr/>
        </p:nvCxnSpPr>
        <p:spPr>
          <a:xfrm>
            <a:off x="506035" y="1068647"/>
            <a:ext cx="10933600" cy="0"/>
          </a:xfrm>
          <a:prstGeom prst="straightConnector1">
            <a:avLst/>
          </a:prstGeom>
          <a:noFill/>
          <a:ln w="9525" cap="flat" cmpd="sng">
            <a:solidFill>
              <a:schemeClr val="dk2"/>
            </a:solidFill>
            <a:prstDash val="solid"/>
            <a:round/>
            <a:headEnd type="none" w="med" len="med"/>
            <a:tailEnd type="none" w="med" len="med"/>
          </a:ln>
        </p:spPr>
      </p:cxnSp>
      <p:sp>
        <p:nvSpPr>
          <p:cNvPr id="23" name="Google Shape;23;p4"/>
          <p:cNvSpPr txBox="1">
            <a:spLocks noGrp="1"/>
          </p:cNvSpPr>
          <p:nvPr>
            <p:ph type="body" idx="1"/>
          </p:nvPr>
        </p:nvSpPr>
        <p:spPr>
          <a:xfrm>
            <a:off x="423600" y="1430933"/>
            <a:ext cx="5202000" cy="471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 name="Google Shape;24;p4"/>
          <p:cNvSpPr txBox="1">
            <a:spLocks noGrp="1"/>
          </p:cNvSpPr>
          <p:nvPr>
            <p:ph type="body" idx="2"/>
          </p:nvPr>
        </p:nvSpPr>
        <p:spPr>
          <a:xfrm>
            <a:off x="6214800" y="1430933"/>
            <a:ext cx="5202000" cy="471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 name="Google Shape;25;p4"/>
          <p:cNvSpPr txBox="1">
            <a:spLocks noGrp="1"/>
          </p:cNvSpPr>
          <p:nvPr>
            <p:ph type="sldNum" idx="12"/>
          </p:nvPr>
        </p:nvSpPr>
        <p:spPr>
          <a:xfrm>
            <a:off x="11259112" y="6327635"/>
            <a:ext cx="731600" cy="524800"/>
          </a:xfrm>
          <a:prstGeom prst="rect">
            <a:avLst/>
          </a:prstGeom>
        </p:spPr>
        <p:txBody>
          <a:bodyPr spcFirstLastPara="1" wrap="square" lIns="91425" tIns="91425" rIns="91425" bIns="91425" anchor="t" anchorCtr="0">
            <a:noAutofit/>
          </a:bodyPr>
          <a:lstStyle>
            <a:lvl1pPr lvl="0" rtl="0">
              <a:buNone/>
              <a:defRPr sz="1733">
                <a:solidFill>
                  <a:schemeClr val="dk1"/>
                </a:solidFill>
                <a:latin typeface="Source Sans Pro"/>
                <a:ea typeface="Source Sans Pro"/>
                <a:cs typeface="Source Sans Pro"/>
                <a:sym typeface="Source Sans Pro"/>
              </a:defRPr>
            </a:lvl1pPr>
            <a:lvl2pPr lvl="1" rtl="0">
              <a:buNone/>
              <a:defRPr sz="1733">
                <a:solidFill>
                  <a:schemeClr val="dk1"/>
                </a:solidFill>
                <a:latin typeface="Source Sans Pro"/>
                <a:ea typeface="Source Sans Pro"/>
                <a:cs typeface="Source Sans Pro"/>
                <a:sym typeface="Source Sans Pro"/>
              </a:defRPr>
            </a:lvl2pPr>
            <a:lvl3pPr lvl="2" rtl="0">
              <a:buNone/>
              <a:defRPr sz="1733">
                <a:solidFill>
                  <a:schemeClr val="dk1"/>
                </a:solidFill>
                <a:latin typeface="Source Sans Pro"/>
                <a:ea typeface="Source Sans Pro"/>
                <a:cs typeface="Source Sans Pro"/>
                <a:sym typeface="Source Sans Pro"/>
              </a:defRPr>
            </a:lvl3pPr>
            <a:lvl4pPr lvl="3" rtl="0">
              <a:buNone/>
              <a:defRPr sz="1733">
                <a:solidFill>
                  <a:schemeClr val="dk1"/>
                </a:solidFill>
                <a:latin typeface="Source Sans Pro"/>
                <a:ea typeface="Source Sans Pro"/>
                <a:cs typeface="Source Sans Pro"/>
                <a:sym typeface="Source Sans Pro"/>
              </a:defRPr>
            </a:lvl4pPr>
            <a:lvl5pPr lvl="4" rtl="0">
              <a:buNone/>
              <a:defRPr sz="1733">
                <a:solidFill>
                  <a:schemeClr val="dk1"/>
                </a:solidFill>
                <a:latin typeface="Source Sans Pro"/>
                <a:ea typeface="Source Sans Pro"/>
                <a:cs typeface="Source Sans Pro"/>
                <a:sym typeface="Source Sans Pro"/>
              </a:defRPr>
            </a:lvl5pPr>
            <a:lvl6pPr lvl="5" rtl="0">
              <a:buNone/>
              <a:defRPr sz="1733">
                <a:solidFill>
                  <a:schemeClr val="dk1"/>
                </a:solidFill>
                <a:latin typeface="Source Sans Pro"/>
                <a:ea typeface="Source Sans Pro"/>
                <a:cs typeface="Source Sans Pro"/>
                <a:sym typeface="Source Sans Pro"/>
              </a:defRPr>
            </a:lvl6pPr>
            <a:lvl7pPr lvl="6" rtl="0">
              <a:buNone/>
              <a:defRPr sz="1733">
                <a:solidFill>
                  <a:schemeClr val="dk1"/>
                </a:solidFill>
                <a:latin typeface="Source Sans Pro"/>
                <a:ea typeface="Source Sans Pro"/>
                <a:cs typeface="Source Sans Pro"/>
                <a:sym typeface="Source Sans Pro"/>
              </a:defRPr>
            </a:lvl7pPr>
            <a:lvl8pPr lvl="7" rtl="0">
              <a:buNone/>
              <a:defRPr sz="1733">
                <a:solidFill>
                  <a:schemeClr val="dk1"/>
                </a:solidFill>
                <a:latin typeface="Source Sans Pro"/>
                <a:ea typeface="Source Sans Pro"/>
                <a:cs typeface="Source Sans Pro"/>
                <a:sym typeface="Source Sans Pro"/>
              </a:defRPr>
            </a:lvl8pPr>
            <a:lvl9pPr lvl="8" rtl="0">
              <a:buNone/>
              <a:defRPr sz="1733">
                <a:solidFill>
                  <a:schemeClr val="dk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3886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Section header (arrows)">
  <p:cSld name="2. Section header (arrows)">
    <p:bg>
      <p:bgPr>
        <a:blipFill>
          <a:blip r:embed="rId2">
            <a:alphaModFix/>
          </a:blip>
          <a:stretch>
            <a:fillRect/>
          </a:stretch>
        </a:blipFill>
        <a:effectLst/>
      </p:bgPr>
    </p:bg>
    <p:spTree>
      <p:nvGrpSpPr>
        <p:cNvPr id="1" name="Shape 34"/>
        <p:cNvGrpSpPr/>
        <p:nvPr/>
      </p:nvGrpSpPr>
      <p:grpSpPr>
        <a:xfrm>
          <a:off x="0" y="0"/>
          <a:ext cx="0" cy="0"/>
          <a:chOff x="0" y="0"/>
          <a:chExt cx="0" cy="0"/>
        </a:xfrm>
      </p:grpSpPr>
      <p:pic>
        <p:nvPicPr>
          <p:cNvPr id="35" name="Google Shape;35;p7" descr="University of Sheffield logo"/>
          <p:cNvPicPr preferRelativeResize="0"/>
          <p:nvPr/>
        </p:nvPicPr>
        <p:blipFill>
          <a:blip r:embed="rId3">
            <a:alphaModFix/>
          </a:blip>
          <a:stretch>
            <a:fillRect/>
          </a:stretch>
        </p:blipFill>
        <p:spPr>
          <a:xfrm>
            <a:off x="779511" y="599253"/>
            <a:ext cx="2077800" cy="630300"/>
          </a:xfrm>
          <a:prstGeom prst="rect">
            <a:avLst/>
          </a:prstGeom>
          <a:noFill/>
          <a:ln>
            <a:noFill/>
          </a:ln>
        </p:spPr>
      </p:pic>
      <p:sp>
        <p:nvSpPr>
          <p:cNvPr id="36" name="Google Shape;36;p7"/>
          <p:cNvSpPr txBox="1">
            <a:spLocks noGrp="1"/>
          </p:cNvSpPr>
          <p:nvPr>
            <p:ph type="title"/>
          </p:nvPr>
        </p:nvSpPr>
        <p:spPr>
          <a:xfrm>
            <a:off x="619533" y="1631867"/>
            <a:ext cx="7886000" cy="3643600"/>
          </a:xfrm>
          <a:prstGeom prst="rect">
            <a:avLst/>
          </a:prstGeom>
        </p:spPr>
        <p:txBody>
          <a:bodyPr spcFirstLastPara="1" wrap="square" lIns="91425" tIns="91425" rIns="91425" bIns="91425" anchor="ctr" anchorCtr="0">
            <a:normAutofit/>
          </a:bodyPr>
          <a:lstStyle>
            <a:lvl1pPr lvl="0">
              <a:lnSpc>
                <a:spcPct val="90000"/>
              </a:lnSpc>
              <a:spcBef>
                <a:spcPts val="0"/>
              </a:spcBef>
              <a:spcAft>
                <a:spcPts val="0"/>
              </a:spcAft>
              <a:buClr>
                <a:schemeClr val="dk2"/>
              </a:buClr>
              <a:buSzPts val="5200"/>
              <a:buFont typeface="Source Serif Pro"/>
              <a:buNone/>
              <a:defRPr sz="6933">
                <a:solidFill>
                  <a:schemeClr val="dk2"/>
                </a:solidFill>
                <a:latin typeface="Source Serif Pro"/>
                <a:ea typeface="Source Serif Pro"/>
                <a:cs typeface="Source Serif Pro"/>
                <a:sym typeface="Source Serif Pr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7"/>
          <p:cNvSpPr txBox="1">
            <a:spLocks noGrp="1"/>
          </p:cNvSpPr>
          <p:nvPr>
            <p:ph type="sldNum" idx="12"/>
          </p:nvPr>
        </p:nvSpPr>
        <p:spPr>
          <a:xfrm>
            <a:off x="11259112" y="6327635"/>
            <a:ext cx="731600" cy="524800"/>
          </a:xfrm>
          <a:prstGeom prst="rect">
            <a:avLst/>
          </a:prstGeom>
        </p:spPr>
        <p:txBody>
          <a:bodyPr spcFirstLastPara="1" wrap="square" lIns="91425" tIns="91425" rIns="91425" bIns="91425" anchor="t" anchorCtr="0">
            <a:noAutofit/>
          </a:bodyPr>
          <a:lstStyle>
            <a:lvl1pPr lvl="0">
              <a:buNone/>
              <a:defRPr sz="1733">
                <a:solidFill>
                  <a:schemeClr val="dk1"/>
                </a:solidFill>
                <a:latin typeface="Source Sans Pro"/>
                <a:ea typeface="Source Sans Pro"/>
                <a:cs typeface="Source Sans Pro"/>
                <a:sym typeface="Source Sans Pro"/>
              </a:defRPr>
            </a:lvl1pPr>
            <a:lvl2pPr lvl="1">
              <a:buNone/>
              <a:defRPr sz="1733">
                <a:solidFill>
                  <a:schemeClr val="dk1"/>
                </a:solidFill>
                <a:latin typeface="Source Sans Pro"/>
                <a:ea typeface="Source Sans Pro"/>
                <a:cs typeface="Source Sans Pro"/>
                <a:sym typeface="Source Sans Pro"/>
              </a:defRPr>
            </a:lvl2pPr>
            <a:lvl3pPr lvl="2">
              <a:buNone/>
              <a:defRPr sz="1733">
                <a:solidFill>
                  <a:schemeClr val="dk1"/>
                </a:solidFill>
                <a:latin typeface="Source Sans Pro"/>
                <a:ea typeface="Source Sans Pro"/>
                <a:cs typeface="Source Sans Pro"/>
                <a:sym typeface="Source Sans Pro"/>
              </a:defRPr>
            </a:lvl3pPr>
            <a:lvl4pPr lvl="3">
              <a:buNone/>
              <a:defRPr sz="1733">
                <a:solidFill>
                  <a:schemeClr val="dk1"/>
                </a:solidFill>
                <a:latin typeface="Source Sans Pro"/>
                <a:ea typeface="Source Sans Pro"/>
                <a:cs typeface="Source Sans Pro"/>
                <a:sym typeface="Source Sans Pro"/>
              </a:defRPr>
            </a:lvl4pPr>
            <a:lvl5pPr lvl="4">
              <a:buNone/>
              <a:defRPr sz="1733">
                <a:solidFill>
                  <a:schemeClr val="dk1"/>
                </a:solidFill>
                <a:latin typeface="Source Sans Pro"/>
                <a:ea typeface="Source Sans Pro"/>
                <a:cs typeface="Source Sans Pro"/>
                <a:sym typeface="Source Sans Pro"/>
              </a:defRPr>
            </a:lvl5pPr>
            <a:lvl6pPr lvl="5">
              <a:buNone/>
              <a:defRPr sz="1733">
                <a:solidFill>
                  <a:schemeClr val="dk1"/>
                </a:solidFill>
                <a:latin typeface="Source Sans Pro"/>
                <a:ea typeface="Source Sans Pro"/>
                <a:cs typeface="Source Sans Pro"/>
                <a:sym typeface="Source Sans Pro"/>
              </a:defRPr>
            </a:lvl6pPr>
            <a:lvl7pPr lvl="6">
              <a:buNone/>
              <a:defRPr sz="1733">
                <a:solidFill>
                  <a:schemeClr val="dk1"/>
                </a:solidFill>
                <a:latin typeface="Source Sans Pro"/>
                <a:ea typeface="Source Sans Pro"/>
                <a:cs typeface="Source Sans Pro"/>
                <a:sym typeface="Source Sans Pro"/>
              </a:defRPr>
            </a:lvl7pPr>
            <a:lvl8pPr lvl="7">
              <a:buNone/>
              <a:defRPr sz="1733">
                <a:solidFill>
                  <a:schemeClr val="dk1"/>
                </a:solidFill>
                <a:latin typeface="Source Sans Pro"/>
                <a:ea typeface="Source Sans Pro"/>
                <a:cs typeface="Source Sans Pro"/>
                <a:sym typeface="Source Sans Pro"/>
              </a:defRPr>
            </a:lvl8pPr>
            <a:lvl9pPr lvl="8">
              <a:buNone/>
              <a:defRPr sz="1733">
                <a:solidFill>
                  <a:schemeClr val="dk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852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14950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 Closing slide">
  <p:cSld name="6. Closing slide">
    <p:spTree>
      <p:nvGrpSpPr>
        <p:cNvPr id="1" name="Shape 50"/>
        <p:cNvGrpSpPr/>
        <p:nvPr/>
      </p:nvGrpSpPr>
      <p:grpSpPr>
        <a:xfrm>
          <a:off x="0" y="0"/>
          <a:ext cx="0" cy="0"/>
          <a:chOff x="0" y="0"/>
          <a:chExt cx="0" cy="0"/>
        </a:xfrm>
      </p:grpSpPr>
      <p:pic>
        <p:nvPicPr>
          <p:cNvPr id="51" name="Google Shape;51;p11" descr="University of Sheffield logo"/>
          <p:cNvPicPr preferRelativeResize="0"/>
          <p:nvPr/>
        </p:nvPicPr>
        <p:blipFill>
          <a:blip r:embed="rId2">
            <a:alphaModFix/>
          </a:blip>
          <a:stretch>
            <a:fillRect/>
          </a:stretch>
        </p:blipFill>
        <p:spPr>
          <a:xfrm>
            <a:off x="3313734" y="1829256"/>
            <a:ext cx="5188335" cy="1573867"/>
          </a:xfrm>
          <a:prstGeom prst="rect">
            <a:avLst/>
          </a:prstGeom>
          <a:noFill/>
          <a:ln>
            <a:noFill/>
          </a:ln>
        </p:spPr>
      </p:pic>
      <p:sp>
        <p:nvSpPr>
          <p:cNvPr id="52" name="Google Shape;52;p11"/>
          <p:cNvSpPr txBox="1">
            <a:spLocks noGrp="1"/>
          </p:cNvSpPr>
          <p:nvPr>
            <p:ph type="body" idx="1"/>
          </p:nvPr>
        </p:nvSpPr>
        <p:spPr>
          <a:xfrm>
            <a:off x="2277067" y="4179100"/>
            <a:ext cx="7273200" cy="2290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53" name="Google Shape;53;p11"/>
          <p:cNvSpPr txBox="1">
            <a:spLocks noGrp="1"/>
          </p:cNvSpPr>
          <p:nvPr>
            <p:ph type="sldNum" idx="12"/>
          </p:nvPr>
        </p:nvSpPr>
        <p:spPr>
          <a:xfrm>
            <a:off x="11259112" y="6327635"/>
            <a:ext cx="731600" cy="524800"/>
          </a:xfrm>
          <a:prstGeom prst="rect">
            <a:avLst/>
          </a:prstGeom>
        </p:spPr>
        <p:txBody>
          <a:bodyPr spcFirstLastPara="1" wrap="square" lIns="91425" tIns="91425" rIns="91425" bIns="91425" anchor="t" anchorCtr="0">
            <a:noAutofit/>
          </a:bodyPr>
          <a:lstStyle>
            <a:lvl1pPr lvl="0">
              <a:buNone/>
              <a:defRPr sz="1733">
                <a:solidFill>
                  <a:schemeClr val="dk1"/>
                </a:solidFill>
                <a:latin typeface="Source Sans Pro"/>
                <a:ea typeface="Source Sans Pro"/>
                <a:cs typeface="Source Sans Pro"/>
                <a:sym typeface="Source Sans Pro"/>
              </a:defRPr>
            </a:lvl1pPr>
            <a:lvl2pPr lvl="1">
              <a:buNone/>
              <a:defRPr sz="1733">
                <a:solidFill>
                  <a:schemeClr val="dk1"/>
                </a:solidFill>
                <a:latin typeface="Source Sans Pro"/>
                <a:ea typeface="Source Sans Pro"/>
                <a:cs typeface="Source Sans Pro"/>
                <a:sym typeface="Source Sans Pro"/>
              </a:defRPr>
            </a:lvl2pPr>
            <a:lvl3pPr lvl="2">
              <a:buNone/>
              <a:defRPr sz="1733">
                <a:solidFill>
                  <a:schemeClr val="dk1"/>
                </a:solidFill>
                <a:latin typeface="Source Sans Pro"/>
                <a:ea typeface="Source Sans Pro"/>
                <a:cs typeface="Source Sans Pro"/>
                <a:sym typeface="Source Sans Pro"/>
              </a:defRPr>
            </a:lvl3pPr>
            <a:lvl4pPr lvl="3">
              <a:buNone/>
              <a:defRPr sz="1733">
                <a:solidFill>
                  <a:schemeClr val="dk1"/>
                </a:solidFill>
                <a:latin typeface="Source Sans Pro"/>
                <a:ea typeface="Source Sans Pro"/>
                <a:cs typeface="Source Sans Pro"/>
                <a:sym typeface="Source Sans Pro"/>
              </a:defRPr>
            </a:lvl4pPr>
            <a:lvl5pPr lvl="4">
              <a:buNone/>
              <a:defRPr sz="1733">
                <a:solidFill>
                  <a:schemeClr val="dk1"/>
                </a:solidFill>
                <a:latin typeface="Source Sans Pro"/>
                <a:ea typeface="Source Sans Pro"/>
                <a:cs typeface="Source Sans Pro"/>
                <a:sym typeface="Source Sans Pro"/>
              </a:defRPr>
            </a:lvl5pPr>
            <a:lvl6pPr lvl="5">
              <a:buNone/>
              <a:defRPr sz="1733">
                <a:solidFill>
                  <a:schemeClr val="dk1"/>
                </a:solidFill>
                <a:latin typeface="Source Sans Pro"/>
                <a:ea typeface="Source Sans Pro"/>
                <a:cs typeface="Source Sans Pro"/>
                <a:sym typeface="Source Sans Pro"/>
              </a:defRPr>
            </a:lvl6pPr>
            <a:lvl7pPr lvl="6">
              <a:buNone/>
              <a:defRPr sz="1733">
                <a:solidFill>
                  <a:schemeClr val="dk1"/>
                </a:solidFill>
                <a:latin typeface="Source Sans Pro"/>
                <a:ea typeface="Source Sans Pro"/>
                <a:cs typeface="Source Sans Pro"/>
                <a:sym typeface="Source Sans Pro"/>
              </a:defRPr>
            </a:lvl7pPr>
            <a:lvl8pPr lvl="7">
              <a:buNone/>
              <a:defRPr sz="1733">
                <a:solidFill>
                  <a:schemeClr val="dk1"/>
                </a:solidFill>
                <a:latin typeface="Source Sans Pro"/>
                <a:ea typeface="Source Sans Pro"/>
                <a:cs typeface="Source Sans Pro"/>
                <a:sym typeface="Source Sans Pro"/>
              </a:defRPr>
            </a:lvl8pPr>
            <a:lvl9pPr lvl="8">
              <a:buNone/>
              <a:defRPr sz="1733">
                <a:solidFill>
                  <a:schemeClr val="dk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3402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 Title text" type="blank">
  <p:cSld name="3. Title text">
    <p:bg>
      <p:bgPr>
        <a:solidFill>
          <a:srgbClr val="F3F3F3"/>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07400" y="233267"/>
            <a:ext cx="10673200" cy="985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2"/>
              </a:buClr>
              <a:buSzPts val="3000"/>
              <a:buFont typeface="Source Serif Pro"/>
              <a:buNone/>
              <a:defRPr sz="4000">
                <a:solidFill>
                  <a:schemeClr val="dk2"/>
                </a:solidFill>
                <a:latin typeface="Source Serif Pro"/>
                <a:ea typeface="Source Serif Pro"/>
                <a:cs typeface="Source Serif Pro"/>
                <a:sym typeface="Source Serif Pro"/>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cxnSp>
        <p:nvCxnSpPr>
          <p:cNvPr id="17" name="Google Shape;17;p3"/>
          <p:cNvCxnSpPr/>
          <p:nvPr/>
        </p:nvCxnSpPr>
        <p:spPr>
          <a:xfrm>
            <a:off x="506035" y="1068647"/>
            <a:ext cx="10933600" cy="0"/>
          </a:xfrm>
          <a:prstGeom prst="straightConnector1">
            <a:avLst/>
          </a:prstGeom>
          <a:noFill/>
          <a:ln w="9525" cap="flat" cmpd="sng">
            <a:solidFill>
              <a:schemeClr val="dk2"/>
            </a:solidFill>
            <a:prstDash val="solid"/>
            <a:round/>
            <a:headEnd type="none" w="med" len="med"/>
            <a:tailEnd type="none" w="med" len="med"/>
          </a:ln>
        </p:spPr>
      </p:cxnSp>
      <p:sp>
        <p:nvSpPr>
          <p:cNvPr id="18" name="Google Shape;18;p3"/>
          <p:cNvSpPr txBox="1">
            <a:spLocks noGrp="1"/>
          </p:cNvSpPr>
          <p:nvPr>
            <p:ph type="body" idx="1"/>
          </p:nvPr>
        </p:nvSpPr>
        <p:spPr>
          <a:xfrm>
            <a:off x="423600" y="1430933"/>
            <a:ext cx="11032400" cy="4717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3"/>
          <p:cNvSpPr txBox="1">
            <a:spLocks noGrp="1"/>
          </p:cNvSpPr>
          <p:nvPr>
            <p:ph type="sldNum" idx="12"/>
          </p:nvPr>
        </p:nvSpPr>
        <p:spPr>
          <a:xfrm>
            <a:off x="11259112" y="6327635"/>
            <a:ext cx="731600" cy="524800"/>
          </a:xfrm>
          <a:prstGeom prst="rect">
            <a:avLst/>
          </a:prstGeom>
        </p:spPr>
        <p:txBody>
          <a:bodyPr spcFirstLastPara="1" wrap="square" lIns="91425" tIns="91425" rIns="91425" bIns="91425" anchor="t" anchorCtr="0">
            <a:noAutofit/>
          </a:bodyPr>
          <a:lstStyle>
            <a:lvl1pPr lvl="0" rtl="0">
              <a:buNone/>
              <a:defRPr sz="1733">
                <a:solidFill>
                  <a:schemeClr val="dk1"/>
                </a:solidFill>
                <a:latin typeface="Source Sans Pro"/>
                <a:ea typeface="Source Sans Pro"/>
                <a:cs typeface="Source Sans Pro"/>
                <a:sym typeface="Source Sans Pro"/>
              </a:defRPr>
            </a:lvl1pPr>
            <a:lvl2pPr lvl="1" rtl="0">
              <a:buNone/>
              <a:defRPr sz="1733">
                <a:solidFill>
                  <a:schemeClr val="dk1"/>
                </a:solidFill>
                <a:latin typeface="Source Sans Pro"/>
                <a:ea typeface="Source Sans Pro"/>
                <a:cs typeface="Source Sans Pro"/>
                <a:sym typeface="Source Sans Pro"/>
              </a:defRPr>
            </a:lvl2pPr>
            <a:lvl3pPr lvl="2" rtl="0">
              <a:buNone/>
              <a:defRPr sz="1733">
                <a:solidFill>
                  <a:schemeClr val="dk1"/>
                </a:solidFill>
                <a:latin typeface="Source Sans Pro"/>
                <a:ea typeface="Source Sans Pro"/>
                <a:cs typeface="Source Sans Pro"/>
                <a:sym typeface="Source Sans Pro"/>
              </a:defRPr>
            </a:lvl3pPr>
            <a:lvl4pPr lvl="3" rtl="0">
              <a:buNone/>
              <a:defRPr sz="1733">
                <a:solidFill>
                  <a:schemeClr val="dk1"/>
                </a:solidFill>
                <a:latin typeface="Source Sans Pro"/>
                <a:ea typeface="Source Sans Pro"/>
                <a:cs typeface="Source Sans Pro"/>
                <a:sym typeface="Source Sans Pro"/>
              </a:defRPr>
            </a:lvl4pPr>
            <a:lvl5pPr lvl="4" rtl="0">
              <a:buNone/>
              <a:defRPr sz="1733">
                <a:solidFill>
                  <a:schemeClr val="dk1"/>
                </a:solidFill>
                <a:latin typeface="Source Sans Pro"/>
                <a:ea typeface="Source Sans Pro"/>
                <a:cs typeface="Source Sans Pro"/>
                <a:sym typeface="Source Sans Pro"/>
              </a:defRPr>
            </a:lvl5pPr>
            <a:lvl6pPr lvl="5" rtl="0">
              <a:buNone/>
              <a:defRPr sz="1733">
                <a:solidFill>
                  <a:schemeClr val="dk1"/>
                </a:solidFill>
                <a:latin typeface="Source Sans Pro"/>
                <a:ea typeface="Source Sans Pro"/>
                <a:cs typeface="Source Sans Pro"/>
                <a:sym typeface="Source Sans Pro"/>
              </a:defRPr>
            </a:lvl6pPr>
            <a:lvl7pPr lvl="6" rtl="0">
              <a:buNone/>
              <a:defRPr sz="1733">
                <a:solidFill>
                  <a:schemeClr val="dk1"/>
                </a:solidFill>
                <a:latin typeface="Source Sans Pro"/>
                <a:ea typeface="Source Sans Pro"/>
                <a:cs typeface="Source Sans Pro"/>
                <a:sym typeface="Source Sans Pro"/>
              </a:defRPr>
            </a:lvl7pPr>
            <a:lvl8pPr lvl="7" rtl="0">
              <a:buNone/>
              <a:defRPr sz="1733">
                <a:solidFill>
                  <a:schemeClr val="dk1"/>
                </a:solidFill>
                <a:latin typeface="Source Sans Pro"/>
                <a:ea typeface="Source Sans Pro"/>
                <a:cs typeface="Source Sans Pro"/>
                <a:sym typeface="Source Sans Pro"/>
              </a:defRPr>
            </a:lvl8pPr>
            <a:lvl9pPr lvl="8" rtl="0">
              <a:buNone/>
              <a:defRPr sz="1733">
                <a:solidFill>
                  <a:schemeClr val="dk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3203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50591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74732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srcRect/>
          <a:stretch/>
        </p:blipFill>
        <p:spPr>
          <a:xfrm>
            <a:off x="1" y="-794"/>
            <a:ext cx="12191998" cy="6857999"/>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dirty="0"/>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924" r:id="rId3"/>
    <p:sldLayoutId id="214748392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10/13/2025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dirty="0"/>
          </a:p>
        </p:txBody>
      </p:sp>
      <p:pic>
        <p:nvPicPr>
          <p:cNvPr id="7" name="Picture 6"/>
          <p:cNvPicPr>
            <a:picLocks noChangeAspect="1"/>
          </p:cNvPicPr>
          <p:nvPr userDrawn="1"/>
        </p:nvPicPr>
        <p:blipFill>
          <a:blip r:embed="rId19"/>
          <a:srcRect/>
          <a:stretch/>
        </p:blipFill>
        <p:spPr>
          <a:xfrm>
            <a:off x="1" y="-794"/>
            <a:ext cx="12191998" cy="6857999"/>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6" r:id="rId12"/>
    <p:sldLayoutId id="2147483967" r:id="rId13"/>
    <p:sldLayoutId id="2147483968" r:id="rId14"/>
    <p:sldLayoutId id="2147483969" r:id="rId15"/>
    <p:sldLayoutId id="2147483970" r:id="rId16"/>
    <p:sldLayoutId id="21474839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21.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www.sheffield.ac.uk/?home"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hyperlink" Target="https://www.linkedin.com/in/mzandi/"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19C2-499E-7AE7-167C-B69BD17F3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E4A56-0BC6-24AE-028F-DCE619245B5B}"/>
              </a:ext>
            </a:extLst>
          </p:cNvPr>
          <p:cNvSpPr txBox="1">
            <a:spLocks/>
          </p:cNvSpPr>
          <p:nvPr/>
        </p:nvSpPr>
        <p:spPr>
          <a:xfrm>
            <a:off x="408000" y="2320960"/>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1" baseline="0" dirty="0">
                <a:solidFill>
                  <a:srgbClr val="B31C82"/>
                </a:solidFill>
              </a:rPr>
              <a:t>AI, Ethics and Workforce Transformation: Preparing Engineers for Digital Manufacturing Challenges</a:t>
            </a:r>
          </a:p>
        </p:txBody>
      </p:sp>
      <p:sp>
        <p:nvSpPr>
          <p:cNvPr id="3" name="Text Placeholder 15">
            <a:extLst>
              <a:ext uri="{FF2B5EF4-FFF2-40B4-BE49-F238E27FC236}">
                <a16:creationId xmlns:a16="http://schemas.microsoft.com/office/drawing/2014/main" id="{CC7D8C18-F4C3-10FE-9E70-FD0D3377E607}"/>
              </a:ext>
            </a:extLst>
          </p:cNvPr>
          <p:cNvSpPr txBox="1">
            <a:spLocks/>
          </p:cNvSpPr>
          <p:nvPr/>
        </p:nvSpPr>
        <p:spPr>
          <a:xfrm>
            <a:off x="406400" y="3746680"/>
            <a:ext cx="11164800" cy="1393840"/>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aseline="0" dirty="0">
                <a:solidFill>
                  <a:srgbClr val="50534A"/>
                </a:solidFill>
              </a:rPr>
              <a:t>Professor Mo Zandi</a:t>
            </a:r>
          </a:p>
          <a:p>
            <a:r>
              <a:rPr lang="en-US" baseline="0" dirty="0">
                <a:solidFill>
                  <a:srgbClr val="50534A"/>
                </a:solidFill>
              </a:rPr>
              <a:t>Chemical, Materials and Biological Engineering</a:t>
            </a:r>
          </a:p>
          <a:p>
            <a:r>
              <a:rPr lang="en-US" dirty="0">
                <a:solidFill>
                  <a:srgbClr val="50534A"/>
                </a:solidFill>
              </a:rPr>
              <a:t>University of Sheffield</a:t>
            </a:r>
          </a:p>
          <a:p>
            <a:endParaRPr lang="en-US" baseline="0" dirty="0">
              <a:solidFill>
                <a:srgbClr val="50534A"/>
              </a:solidFill>
            </a:endParaRPr>
          </a:p>
          <a:p>
            <a:r>
              <a:rPr lang="en-US" baseline="0" dirty="0">
                <a:solidFill>
                  <a:srgbClr val="50534A"/>
                </a:solidFill>
              </a:rPr>
              <a:t>17 October 2025</a:t>
            </a:r>
          </a:p>
          <a:p>
            <a:r>
              <a:rPr lang="en-US" baseline="0" dirty="0">
                <a:solidFill>
                  <a:srgbClr val="50534A"/>
                </a:solidFill>
              </a:rPr>
              <a:t> </a:t>
            </a:r>
            <a:endParaRPr lang="en-GB" baseline="0" dirty="0">
              <a:solidFill>
                <a:srgbClr val="50534A"/>
              </a:solidFill>
            </a:endParaRPr>
          </a:p>
        </p:txBody>
      </p:sp>
      <p:pic>
        <p:nvPicPr>
          <p:cNvPr id="4" name="Google Shape;297;p37">
            <a:extLst>
              <a:ext uri="{FF2B5EF4-FFF2-40B4-BE49-F238E27FC236}">
                <a16:creationId xmlns:a16="http://schemas.microsoft.com/office/drawing/2014/main" id="{DD56F4EA-F110-0150-0CA7-E68920C2BBF8}"/>
              </a:ext>
            </a:extLst>
          </p:cNvPr>
          <p:cNvPicPr preferRelativeResize="0"/>
          <p:nvPr/>
        </p:nvPicPr>
        <p:blipFill>
          <a:blip r:embed="rId2">
            <a:alphaModFix/>
          </a:blip>
          <a:stretch>
            <a:fillRect/>
          </a:stretch>
        </p:blipFill>
        <p:spPr>
          <a:xfrm>
            <a:off x="8929065" y="5730844"/>
            <a:ext cx="2960928" cy="898136"/>
          </a:xfrm>
          <a:prstGeom prst="rect">
            <a:avLst/>
          </a:prstGeom>
          <a:noFill/>
          <a:ln>
            <a:noFill/>
          </a:ln>
        </p:spPr>
      </p:pic>
    </p:spTree>
    <p:extLst>
      <p:ext uri="{BB962C8B-B14F-4D97-AF65-F5344CB8AC3E}">
        <p14:creationId xmlns:p14="http://schemas.microsoft.com/office/powerpoint/2010/main" val="117386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fontScale="90000"/>
          </a:bodyPr>
          <a:lstStyle/>
          <a:p>
            <a:r>
              <a:rPr lang="en"/>
              <a:t>A Double-Edged Sword: The Unseen Dangers of AI Enhancement</a:t>
            </a:r>
            <a:endParaRPr dirty="0"/>
          </a:p>
        </p:txBody>
      </p:sp>
      <p:sp>
        <p:nvSpPr>
          <p:cNvPr id="155" name="Google Shape;155;p24"/>
          <p:cNvSpPr txBox="1">
            <a:spLocks noGrp="1"/>
          </p:cNvSpPr>
          <p:nvPr>
            <p:ph type="body" idx="1"/>
          </p:nvPr>
        </p:nvSpPr>
        <p:spPr>
          <a:xfrm>
            <a:off x="1738400" y="2653400"/>
            <a:ext cx="9374000" cy="3388800"/>
          </a:xfrm>
          <a:prstGeom prst="rect">
            <a:avLst/>
          </a:prstGeom>
        </p:spPr>
        <p:txBody>
          <a:bodyPr spcFirstLastPara="1" vert="horz" wrap="square" lIns="121900" tIns="121900" rIns="121900" bIns="121900" rtlCol="0" anchor="t" anchorCtr="0">
            <a:normAutofit/>
          </a:bodyPr>
          <a:lstStyle/>
          <a:p>
            <a:pPr marL="0" indent="0">
              <a:buNone/>
            </a:pPr>
            <a:r>
              <a:rPr lang="en" dirty="0"/>
              <a:t>Geoffrey Hinton:</a:t>
            </a:r>
            <a:endParaRPr dirty="0"/>
          </a:p>
          <a:p>
            <a:pPr marL="0" indent="0">
              <a:spcBef>
                <a:spcPts val="1600"/>
              </a:spcBef>
              <a:spcAft>
                <a:spcPts val="1600"/>
              </a:spcAft>
              <a:buNone/>
            </a:pPr>
            <a:r>
              <a:rPr lang="en" b="1" dirty="0"/>
              <a:t>"I am scared that if you make the technology work better, you help the NSA misuse it more. I'd be more worried about that than about autonomous killer robots."</a:t>
            </a:r>
            <a:endParaRPr b="1" dirty="0"/>
          </a:p>
        </p:txBody>
      </p:sp>
      <p:pic>
        <p:nvPicPr>
          <p:cNvPr id="156" name="Google Shape;156;p24"/>
          <p:cNvPicPr preferRelativeResize="0"/>
          <p:nvPr/>
        </p:nvPicPr>
        <p:blipFill rotWithShape="1">
          <a:blip r:embed="rId3">
            <a:alphaModFix/>
          </a:blip>
          <a:srcRect l="17539" r="20108"/>
          <a:stretch/>
        </p:blipFill>
        <p:spPr>
          <a:xfrm>
            <a:off x="10441284" y="4909417"/>
            <a:ext cx="1342232" cy="12108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FC6-18C8-6E98-D4C4-B6A8110A0FD9}"/>
              </a:ext>
            </a:extLst>
          </p:cNvPr>
          <p:cNvSpPr>
            <a:spLocks noGrp="1"/>
          </p:cNvSpPr>
          <p:nvPr>
            <p:ph type="title"/>
          </p:nvPr>
        </p:nvSpPr>
        <p:spPr/>
        <p:txBody>
          <a:bodyPr/>
          <a:lstStyle/>
          <a:p>
            <a:r>
              <a:rPr lang="en-GB" dirty="0" err="1"/>
              <a:t>ChemEngDay</a:t>
            </a:r>
            <a:r>
              <a:rPr lang="en-GB" dirty="0"/>
              <a:t> UK – April 2025</a:t>
            </a:r>
          </a:p>
        </p:txBody>
      </p:sp>
      <p:pic>
        <p:nvPicPr>
          <p:cNvPr id="4" name="Picture 3" descr="A screenshot of a cell phone&#10;&#10;AI-generated content may be incorrect.">
            <a:extLst>
              <a:ext uri="{FF2B5EF4-FFF2-40B4-BE49-F238E27FC236}">
                <a16:creationId xmlns:a16="http://schemas.microsoft.com/office/drawing/2014/main" id="{9020888C-8C2B-1104-EF06-8F32B0689ED6}"/>
              </a:ext>
            </a:extLst>
          </p:cNvPr>
          <p:cNvPicPr>
            <a:picLocks noChangeAspect="1"/>
          </p:cNvPicPr>
          <p:nvPr/>
        </p:nvPicPr>
        <p:blipFill>
          <a:blip r:embed="rId2"/>
          <a:stretch>
            <a:fillRect/>
          </a:stretch>
        </p:blipFill>
        <p:spPr>
          <a:xfrm>
            <a:off x="1738400" y="1754155"/>
            <a:ext cx="9089342" cy="3822639"/>
          </a:xfrm>
          <a:prstGeom prst="rect">
            <a:avLst/>
          </a:prstGeom>
        </p:spPr>
      </p:pic>
    </p:spTree>
    <p:extLst>
      <p:ext uri="{BB962C8B-B14F-4D97-AF65-F5344CB8AC3E}">
        <p14:creationId xmlns:p14="http://schemas.microsoft.com/office/powerpoint/2010/main" val="1072135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body" idx="1"/>
          </p:nvPr>
        </p:nvSpPr>
        <p:spPr>
          <a:xfrm>
            <a:off x="1752867" y="1486832"/>
            <a:ext cx="7391133" cy="3664589"/>
          </a:xfrm>
          <a:prstGeom prst="rect">
            <a:avLst/>
          </a:prstGeom>
        </p:spPr>
        <p:txBody>
          <a:bodyPr spcFirstLastPara="1" vert="horz" wrap="square" lIns="121900" tIns="121900" rIns="121900" bIns="121900" rtlCol="0" anchor="t" anchorCtr="0">
            <a:normAutofit/>
          </a:bodyPr>
          <a:lstStyle/>
          <a:p>
            <a:pPr marL="0" indent="0" algn="just">
              <a:lnSpc>
                <a:spcPct val="100000"/>
              </a:lnSpc>
              <a:spcAft>
                <a:spcPts val="1600"/>
              </a:spcAft>
              <a:buNone/>
            </a:pPr>
            <a:r>
              <a:rPr lang="en" sz="1800" b="1" dirty="0">
                <a:solidFill>
                  <a:srgbClr val="212121"/>
                </a:solidFill>
                <a:latin typeface="Arial"/>
                <a:ea typeface="Arial"/>
                <a:cs typeface="Arial"/>
                <a:sym typeface="Arial"/>
              </a:rPr>
              <a:t>In no other field is the ethical compass more relevant than in artificial intelligence.</a:t>
            </a:r>
            <a:r>
              <a:rPr lang="en" sz="1800" dirty="0">
                <a:solidFill>
                  <a:srgbClr val="212121"/>
                </a:solidFill>
                <a:latin typeface="Arial"/>
                <a:ea typeface="Arial"/>
                <a:cs typeface="Arial"/>
                <a:sym typeface="Arial"/>
              </a:rPr>
              <a:t> These general-purpose technologies are re-shaping the way we work, interact, and live. The world is set to change at a pace not seen since the deployment of the printing press six centuries ago. </a:t>
            </a:r>
          </a:p>
          <a:p>
            <a:pPr marL="0" indent="0" algn="just">
              <a:lnSpc>
                <a:spcPct val="100000"/>
              </a:lnSpc>
              <a:spcAft>
                <a:spcPts val="1600"/>
              </a:spcAft>
              <a:buNone/>
            </a:pPr>
            <a:r>
              <a:rPr lang="en" sz="1800" dirty="0">
                <a:solidFill>
                  <a:srgbClr val="212121"/>
                </a:solidFill>
                <a:latin typeface="Arial"/>
                <a:ea typeface="Arial"/>
                <a:cs typeface="Arial"/>
                <a:sym typeface="Arial"/>
              </a:rPr>
              <a:t>AI technology brings major benefits in many areas, but </a:t>
            </a:r>
            <a:r>
              <a:rPr lang="en" sz="1800" u="sng" dirty="0">
                <a:solidFill>
                  <a:srgbClr val="212121"/>
                </a:solidFill>
                <a:latin typeface="Arial"/>
                <a:ea typeface="Arial"/>
                <a:cs typeface="Arial"/>
                <a:sym typeface="Arial"/>
              </a:rPr>
              <a:t>without the ethical guardrails</a:t>
            </a:r>
            <a:r>
              <a:rPr lang="en" sz="1800" dirty="0">
                <a:solidFill>
                  <a:srgbClr val="212121"/>
                </a:solidFill>
                <a:latin typeface="Arial"/>
                <a:ea typeface="Arial"/>
                <a:cs typeface="Arial"/>
                <a:sym typeface="Arial"/>
              </a:rPr>
              <a:t>, it risks reproducing real world biases and discrimination, fueling divisions and threatening fundamental human rights and freedoms.</a:t>
            </a:r>
            <a:endParaRPr dirty="0"/>
          </a:p>
        </p:txBody>
      </p:sp>
      <p:sp>
        <p:nvSpPr>
          <p:cNvPr id="162" name="Google Shape;162;p25"/>
          <p:cNvSpPr txBox="1"/>
          <p:nvPr/>
        </p:nvSpPr>
        <p:spPr>
          <a:xfrm>
            <a:off x="9248867" y="4654034"/>
            <a:ext cx="2741600" cy="1149249"/>
          </a:xfrm>
          <a:prstGeom prst="rect">
            <a:avLst/>
          </a:prstGeom>
          <a:noFill/>
          <a:ln>
            <a:noFill/>
          </a:ln>
        </p:spPr>
        <p:txBody>
          <a:bodyPr spcFirstLastPara="1" wrap="square" lIns="121900" tIns="121900" rIns="121900" bIns="121900" anchor="t" anchorCtr="0">
            <a:spAutoFit/>
          </a:bodyPr>
          <a:lstStyle/>
          <a:p>
            <a:r>
              <a:rPr lang="en" sz="1467">
                <a:solidFill>
                  <a:srgbClr val="212121"/>
                </a:solidFill>
                <a:highlight>
                  <a:srgbClr val="FFFFFF"/>
                </a:highlight>
              </a:rPr>
              <a:t>Gabriela Ramos</a:t>
            </a:r>
            <a:endParaRPr sz="1467" dirty="0">
              <a:solidFill>
                <a:srgbClr val="212121"/>
              </a:solidFill>
              <a:highlight>
                <a:srgbClr val="FFFFFF"/>
              </a:highlight>
            </a:endParaRPr>
          </a:p>
          <a:p>
            <a:r>
              <a:rPr lang="en" sz="1467">
                <a:solidFill>
                  <a:srgbClr val="212121"/>
                </a:solidFill>
                <a:highlight>
                  <a:srgbClr val="FFFFFF"/>
                </a:highlight>
              </a:rPr>
              <a:t>Assistant Director-General for Social and Human Sciences of UNESCO</a:t>
            </a:r>
            <a:endParaRPr sz="2400" dirty="0"/>
          </a:p>
        </p:txBody>
      </p:sp>
      <p:sp>
        <p:nvSpPr>
          <p:cNvPr id="163" name="Google Shape;163;p25"/>
          <p:cNvSpPr txBox="1"/>
          <p:nvPr/>
        </p:nvSpPr>
        <p:spPr>
          <a:xfrm>
            <a:off x="4454305" y="5652136"/>
            <a:ext cx="5459240" cy="407764"/>
          </a:xfrm>
          <a:prstGeom prst="rect">
            <a:avLst/>
          </a:prstGeom>
          <a:noFill/>
          <a:ln>
            <a:noFill/>
          </a:ln>
        </p:spPr>
        <p:txBody>
          <a:bodyPr spcFirstLastPara="1" wrap="square" lIns="121900" tIns="121900" rIns="121900" bIns="121900" anchor="t" anchorCtr="0">
            <a:spAutoFit/>
          </a:bodyPr>
          <a:lstStyle/>
          <a:p>
            <a:r>
              <a:rPr lang="en" sz="1050" dirty="0"/>
              <a:t>https://www.unesco.org/en/artificial-intelligence/recommendation-ethics</a:t>
            </a:r>
            <a:endParaRPr sz="1050" dirty="0"/>
          </a:p>
        </p:txBody>
      </p:sp>
      <p:pic>
        <p:nvPicPr>
          <p:cNvPr id="164" name="Google Shape;164;p25"/>
          <p:cNvPicPr preferRelativeResize="0"/>
          <p:nvPr/>
        </p:nvPicPr>
        <p:blipFill>
          <a:blip r:embed="rId3">
            <a:alphaModFix/>
          </a:blip>
          <a:stretch>
            <a:fillRect/>
          </a:stretch>
        </p:blipFill>
        <p:spPr>
          <a:xfrm>
            <a:off x="9338733" y="3353034"/>
            <a:ext cx="947467" cy="1378133"/>
          </a:xfrm>
          <a:prstGeom prst="rect">
            <a:avLst/>
          </a:prstGeom>
          <a:noFill/>
          <a:ln>
            <a:noFill/>
          </a:ln>
        </p:spPr>
      </p:pic>
      <p:sp>
        <p:nvSpPr>
          <p:cNvPr id="165" name="Google Shape;165;p25"/>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a:bodyPr>
          <a:lstStyle/>
          <a:p>
            <a:r>
              <a:rPr lang="en"/>
              <a:t>Ethics of AI - UNESCO</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619533" y="947000"/>
            <a:ext cx="9321600" cy="4964000"/>
          </a:xfrm>
          <a:prstGeom prst="rect">
            <a:avLst/>
          </a:prstGeom>
        </p:spPr>
        <p:txBody>
          <a:bodyPr spcFirstLastPara="1" vert="horz" wrap="square" lIns="121900" tIns="121900" rIns="121900" bIns="121900" rtlCol="0" anchor="ctr" anchorCtr="0">
            <a:noAutofit/>
          </a:bodyPr>
          <a:lstStyle/>
          <a:p>
            <a:r>
              <a:rPr lang="en" sz="5400" dirty="0"/>
              <a:t>Do we have an established universal framework to fully and ethically embrace and leverage AI in manufacturing today?</a:t>
            </a:r>
            <a:endParaRPr sz="5400" dirty="0"/>
          </a:p>
        </p:txBody>
      </p:sp>
      <p:sp>
        <p:nvSpPr>
          <p:cNvPr id="171" name="Google Shape;171;p26"/>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solidFill>
                  <a:schemeClr val="dk1"/>
                </a:solidFill>
              </a:rPr>
              <a:pPr/>
              <a:t>13</a:t>
            </a:fld>
            <a:endParaRPr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78D74-101D-11D6-DB1B-910143C6F93D}"/>
              </a:ext>
            </a:extLst>
          </p:cNvPr>
          <p:cNvPicPr>
            <a:picLocks noChangeAspect="1"/>
          </p:cNvPicPr>
          <p:nvPr/>
        </p:nvPicPr>
        <p:blipFill>
          <a:blip r:embed="rId2"/>
          <a:stretch>
            <a:fillRect/>
          </a:stretch>
        </p:blipFill>
        <p:spPr>
          <a:xfrm>
            <a:off x="488889" y="1711940"/>
            <a:ext cx="8264070" cy="3755652"/>
          </a:xfrm>
          <a:prstGeom prst="rect">
            <a:avLst/>
          </a:prstGeom>
        </p:spPr>
      </p:pic>
      <p:sp>
        <p:nvSpPr>
          <p:cNvPr id="7" name="TextBox 6">
            <a:extLst>
              <a:ext uri="{FF2B5EF4-FFF2-40B4-BE49-F238E27FC236}">
                <a16:creationId xmlns:a16="http://schemas.microsoft.com/office/drawing/2014/main" id="{23E319AB-DB76-F7A0-5639-B1AA75251D6C}"/>
              </a:ext>
            </a:extLst>
          </p:cNvPr>
          <p:cNvSpPr txBox="1"/>
          <p:nvPr/>
        </p:nvSpPr>
        <p:spPr>
          <a:xfrm>
            <a:off x="4243813" y="5515976"/>
            <a:ext cx="6097508" cy="276999"/>
          </a:xfrm>
          <a:prstGeom prst="rect">
            <a:avLst/>
          </a:prstGeom>
          <a:noFill/>
        </p:spPr>
        <p:txBody>
          <a:bodyPr wrap="square">
            <a:spAutoFit/>
          </a:bodyPr>
          <a:lstStyle/>
          <a:p>
            <a:r>
              <a:rPr lang="en-US" sz="1200" b="0" i="0" u="none" strike="noStrike" baseline="0" dirty="0">
                <a:latin typeface="AdvPSA189"/>
              </a:rPr>
              <a:t>Number of times an aggregated principle was cited.</a:t>
            </a:r>
            <a:endParaRPr lang="en-GB" sz="3600" dirty="0"/>
          </a:p>
        </p:txBody>
      </p:sp>
      <p:sp>
        <p:nvSpPr>
          <p:cNvPr id="11" name="TextBox 10">
            <a:extLst>
              <a:ext uri="{FF2B5EF4-FFF2-40B4-BE49-F238E27FC236}">
                <a16:creationId xmlns:a16="http://schemas.microsoft.com/office/drawing/2014/main" id="{A0D36FF9-C558-11B0-8DDA-1D3597F3A160}"/>
              </a:ext>
            </a:extLst>
          </p:cNvPr>
          <p:cNvSpPr txBox="1"/>
          <p:nvPr/>
        </p:nvSpPr>
        <p:spPr>
          <a:xfrm>
            <a:off x="3761715" y="5935072"/>
            <a:ext cx="6292158" cy="646331"/>
          </a:xfrm>
          <a:prstGeom prst="rect">
            <a:avLst/>
          </a:prstGeom>
          <a:noFill/>
        </p:spPr>
        <p:txBody>
          <a:bodyPr wrap="square">
            <a:spAutoFit/>
          </a:bodyPr>
          <a:lstStyle/>
          <a:p>
            <a:r>
              <a:rPr lang="en-GB" dirty="0"/>
              <a:t>https://nkluge-correa.github.io/worldwide_AI-ethics/</a:t>
            </a:r>
          </a:p>
          <a:p>
            <a:pPr algn="ctr"/>
            <a:r>
              <a:rPr lang="en-GB" dirty="0"/>
              <a:t>Nicholas Kluge Correa et.al.</a:t>
            </a:r>
          </a:p>
        </p:txBody>
      </p:sp>
      <p:sp>
        <p:nvSpPr>
          <p:cNvPr id="13" name="TextBox 12">
            <a:extLst>
              <a:ext uri="{FF2B5EF4-FFF2-40B4-BE49-F238E27FC236}">
                <a16:creationId xmlns:a16="http://schemas.microsoft.com/office/drawing/2014/main" id="{C2F8FA55-EE02-B96E-A6DE-5B9C314C2026}"/>
              </a:ext>
            </a:extLst>
          </p:cNvPr>
          <p:cNvSpPr txBox="1"/>
          <p:nvPr/>
        </p:nvSpPr>
        <p:spPr>
          <a:xfrm>
            <a:off x="1344441" y="363292"/>
            <a:ext cx="6292158" cy="701731"/>
          </a:xfrm>
          <a:prstGeom prst="rect">
            <a:avLst/>
          </a:prstGeom>
        </p:spPr>
        <p:txBody>
          <a:bodyPr spcFirstLastPara="1" vert="horz" wrap="square" lIns="121900" tIns="121900" rIns="121900" bIns="121900" rtlCol="0" anchor="t" anchorCtr="0">
            <a:normAutofit fontScale="92500" lnSpcReduction="20000"/>
          </a:bodyPr>
          <a:lstStyle>
            <a:lvl1pPr lvl="0">
              <a:lnSpc>
                <a:spcPct val="90000"/>
              </a:lnSpc>
              <a:spcBef>
                <a:spcPts val="0"/>
              </a:spcBef>
              <a:spcAft>
                <a:spcPts val="0"/>
              </a:spcAft>
              <a:buSzPts val="3000"/>
              <a:buNone/>
              <a:defRPr sz="4400">
                <a:latin typeface="+mj-lt"/>
                <a:ea typeface="+mj-ea"/>
                <a:cs typeface="+mj-c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r>
              <a:rPr lang="en-GB" dirty="0"/>
              <a:t>Worldwide AI Ethics</a:t>
            </a:r>
          </a:p>
        </p:txBody>
      </p:sp>
      <p:sp>
        <p:nvSpPr>
          <p:cNvPr id="14" name="Rectangle 13">
            <a:extLst>
              <a:ext uri="{FF2B5EF4-FFF2-40B4-BE49-F238E27FC236}">
                <a16:creationId xmlns:a16="http://schemas.microsoft.com/office/drawing/2014/main" id="{909C5B8E-E612-BF7D-A036-545CE30F0390}"/>
              </a:ext>
            </a:extLst>
          </p:cNvPr>
          <p:cNvSpPr/>
          <p:nvPr/>
        </p:nvSpPr>
        <p:spPr>
          <a:xfrm>
            <a:off x="2534970" y="4199133"/>
            <a:ext cx="3060071" cy="506994"/>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6" name="Picture 15">
            <a:extLst>
              <a:ext uri="{FF2B5EF4-FFF2-40B4-BE49-F238E27FC236}">
                <a16:creationId xmlns:a16="http://schemas.microsoft.com/office/drawing/2014/main" id="{BB802F17-82BA-9BDB-7FEA-956A8DD82372}"/>
              </a:ext>
            </a:extLst>
          </p:cNvPr>
          <p:cNvPicPr>
            <a:picLocks noChangeAspect="1"/>
          </p:cNvPicPr>
          <p:nvPr/>
        </p:nvPicPr>
        <p:blipFill>
          <a:blip r:embed="rId3"/>
          <a:stretch>
            <a:fillRect/>
          </a:stretch>
        </p:blipFill>
        <p:spPr>
          <a:xfrm>
            <a:off x="8741121" y="135127"/>
            <a:ext cx="3450879" cy="1576813"/>
          </a:xfrm>
          <a:prstGeom prst="rect">
            <a:avLst/>
          </a:prstGeom>
        </p:spPr>
      </p:pic>
    </p:spTree>
    <p:extLst>
      <p:ext uri="{BB962C8B-B14F-4D97-AF65-F5344CB8AC3E}">
        <p14:creationId xmlns:p14="http://schemas.microsoft.com/office/powerpoint/2010/main" val="3609745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p:nvPr/>
        </p:nvSpPr>
        <p:spPr>
          <a:xfrm>
            <a:off x="2170033" y="4682016"/>
            <a:ext cx="7100400" cy="13972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dirty="0">
              <a:latin typeface="Nunito"/>
              <a:ea typeface="Nunito"/>
              <a:cs typeface="Nunito"/>
              <a:sym typeface="Nunito"/>
            </a:endParaRPr>
          </a:p>
        </p:txBody>
      </p:sp>
      <p:sp>
        <p:nvSpPr>
          <p:cNvPr id="177" name="Google Shape;177;p27"/>
          <p:cNvSpPr txBox="1">
            <a:spLocks noGrp="1"/>
          </p:cNvSpPr>
          <p:nvPr>
            <p:ph type="title"/>
          </p:nvPr>
        </p:nvSpPr>
        <p:spPr>
          <a:xfrm>
            <a:off x="1738400" y="445016"/>
            <a:ext cx="9374000" cy="1332400"/>
          </a:xfrm>
          <a:prstGeom prst="rect">
            <a:avLst/>
          </a:prstGeom>
        </p:spPr>
        <p:txBody>
          <a:bodyPr spcFirstLastPara="1" vert="horz" wrap="square" lIns="121900" tIns="121900" rIns="121900" bIns="121900" rtlCol="0" anchor="t" anchorCtr="0">
            <a:normAutofit/>
          </a:bodyPr>
          <a:lstStyle/>
          <a:p>
            <a:r>
              <a:rPr lang="en" dirty="0"/>
              <a:t>AI Ethics in Manufacturing</a:t>
            </a:r>
            <a:endParaRPr dirty="0"/>
          </a:p>
        </p:txBody>
      </p:sp>
      <p:sp>
        <p:nvSpPr>
          <p:cNvPr id="178" name="Google Shape;178;p27"/>
          <p:cNvSpPr txBox="1"/>
          <p:nvPr/>
        </p:nvSpPr>
        <p:spPr>
          <a:xfrm>
            <a:off x="922600" y="1158149"/>
            <a:ext cx="57244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a:latin typeface="Nunito"/>
                <a:ea typeface="Nunito"/>
                <a:cs typeface="Nunito"/>
                <a:sym typeface="Nunito"/>
              </a:rPr>
              <a:t>"AI" </a:t>
            </a:r>
            <a:r>
              <a:rPr lang="en" sz="1733" b="1">
                <a:latin typeface="Nunito"/>
                <a:ea typeface="Nunito"/>
                <a:cs typeface="Nunito"/>
                <a:sym typeface="Nunito"/>
              </a:rPr>
              <a:t>OR</a:t>
            </a:r>
            <a:r>
              <a:rPr lang="en" sz="1733">
                <a:latin typeface="Nunito"/>
                <a:ea typeface="Nunito"/>
                <a:cs typeface="Nunito"/>
                <a:sym typeface="Nunito"/>
              </a:rPr>
              <a:t> "Artificial Intelligence" </a:t>
            </a:r>
            <a:r>
              <a:rPr lang="en" sz="1733" b="1">
                <a:latin typeface="Nunito"/>
                <a:ea typeface="Nunito"/>
                <a:cs typeface="Nunito"/>
                <a:sym typeface="Nunito"/>
              </a:rPr>
              <a:t>OR</a:t>
            </a:r>
            <a:r>
              <a:rPr lang="en" sz="1733">
                <a:latin typeface="Nunito"/>
                <a:ea typeface="Nunito"/>
                <a:cs typeface="Nunito"/>
                <a:sym typeface="Nunito"/>
              </a:rPr>
              <a:t> "machine learning"</a:t>
            </a:r>
            <a:endParaRPr sz="1733" dirty="0">
              <a:solidFill>
                <a:schemeClr val="dk2"/>
              </a:solidFill>
              <a:latin typeface="Nunito"/>
              <a:ea typeface="Nunito"/>
              <a:cs typeface="Nunito"/>
              <a:sym typeface="Nunito"/>
            </a:endParaRPr>
          </a:p>
        </p:txBody>
      </p:sp>
      <p:sp>
        <p:nvSpPr>
          <p:cNvPr id="179" name="Google Shape;179;p27"/>
          <p:cNvSpPr txBox="1"/>
          <p:nvPr/>
        </p:nvSpPr>
        <p:spPr>
          <a:xfrm>
            <a:off x="7052567" y="1158149"/>
            <a:ext cx="26456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2267" b="1">
                <a:solidFill>
                  <a:srgbClr val="FF0000"/>
                </a:solidFill>
                <a:latin typeface="Nunito"/>
                <a:ea typeface="Nunito"/>
                <a:cs typeface="Nunito"/>
                <a:sym typeface="Nunito"/>
              </a:rPr>
              <a:t>1.6 million</a:t>
            </a:r>
            <a:r>
              <a:rPr lang="en" sz="2267">
                <a:latin typeface="Nunito"/>
                <a:ea typeface="Nunito"/>
                <a:cs typeface="Nunito"/>
                <a:sym typeface="Nunito"/>
              </a:rPr>
              <a:t> papers</a:t>
            </a:r>
            <a:endParaRPr sz="2267" dirty="0">
              <a:solidFill>
                <a:schemeClr val="dk2"/>
              </a:solidFill>
              <a:latin typeface="Nunito"/>
              <a:ea typeface="Nunito"/>
              <a:cs typeface="Nunito"/>
              <a:sym typeface="Nunito"/>
            </a:endParaRPr>
          </a:p>
        </p:txBody>
      </p:sp>
      <p:sp>
        <p:nvSpPr>
          <p:cNvPr id="180" name="Google Shape;180;p27"/>
          <p:cNvSpPr txBox="1"/>
          <p:nvPr/>
        </p:nvSpPr>
        <p:spPr>
          <a:xfrm>
            <a:off x="1165000" y="2344583"/>
            <a:ext cx="52396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a:latin typeface="Nunito"/>
                <a:ea typeface="Nunito"/>
                <a:cs typeface="Nunito"/>
                <a:sym typeface="Nunito"/>
              </a:rPr>
              <a:t>"ethical concern*" </a:t>
            </a:r>
            <a:r>
              <a:rPr lang="en" sz="1733" b="1">
                <a:latin typeface="Nunito"/>
                <a:ea typeface="Nunito"/>
                <a:cs typeface="Nunito"/>
                <a:sym typeface="Nunito"/>
              </a:rPr>
              <a:t>OR</a:t>
            </a:r>
            <a:r>
              <a:rPr lang="en" sz="1733">
                <a:latin typeface="Nunito"/>
                <a:ea typeface="Nunito"/>
                <a:cs typeface="Nunito"/>
                <a:sym typeface="Nunito"/>
              </a:rPr>
              <a:t> "job displacement" </a:t>
            </a:r>
            <a:r>
              <a:rPr lang="en" sz="1733" b="1">
                <a:latin typeface="Nunito"/>
                <a:ea typeface="Nunito"/>
                <a:cs typeface="Nunito"/>
                <a:sym typeface="Nunito"/>
              </a:rPr>
              <a:t>OR</a:t>
            </a:r>
            <a:r>
              <a:rPr lang="en" sz="1733">
                <a:latin typeface="Nunito"/>
                <a:ea typeface="Nunito"/>
                <a:cs typeface="Nunito"/>
                <a:sym typeface="Nunito"/>
              </a:rPr>
              <a:t> "bias*" </a:t>
            </a:r>
            <a:r>
              <a:rPr lang="en" sz="1733" b="1">
                <a:latin typeface="Nunito"/>
                <a:ea typeface="Nunito"/>
                <a:cs typeface="Nunito"/>
                <a:sym typeface="Nunito"/>
              </a:rPr>
              <a:t>OR </a:t>
            </a:r>
            <a:r>
              <a:rPr lang="en" sz="1733">
                <a:latin typeface="Nunito"/>
                <a:ea typeface="Nunito"/>
                <a:cs typeface="Nunito"/>
                <a:sym typeface="Nunito"/>
              </a:rPr>
              <a:t>"discriminat*" </a:t>
            </a:r>
            <a:r>
              <a:rPr lang="en" sz="1733" b="1">
                <a:latin typeface="Nunito"/>
                <a:ea typeface="Nunito"/>
                <a:cs typeface="Nunito"/>
                <a:sym typeface="Nunito"/>
              </a:rPr>
              <a:t>OR</a:t>
            </a:r>
            <a:r>
              <a:rPr lang="en" sz="1733">
                <a:latin typeface="Nunito"/>
                <a:ea typeface="Nunito"/>
                <a:cs typeface="Nunito"/>
                <a:sym typeface="Nunito"/>
              </a:rPr>
              <a:t> "ethic*"</a:t>
            </a:r>
            <a:endParaRPr sz="1733" dirty="0">
              <a:latin typeface="Nunito"/>
              <a:ea typeface="Nunito"/>
              <a:cs typeface="Nunito"/>
              <a:sym typeface="Nunito"/>
            </a:endParaRPr>
          </a:p>
        </p:txBody>
      </p:sp>
      <p:sp>
        <p:nvSpPr>
          <p:cNvPr id="181" name="Google Shape;181;p27"/>
          <p:cNvSpPr txBox="1"/>
          <p:nvPr/>
        </p:nvSpPr>
        <p:spPr>
          <a:xfrm>
            <a:off x="780867" y="3498783"/>
            <a:ext cx="60080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a:latin typeface="Nunito"/>
                <a:ea typeface="Nunito"/>
                <a:cs typeface="Nunito"/>
                <a:sym typeface="Nunito"/>
              </a:rPr>
              <a:t>Human </a:t>
            </a:r>
            <a:r>
              <a:rPr lang="en" sz="1733" b="1">
                <a:latin typeface="Nunito"/>
                <a:ea typeface="Nunito"/>
                <a:cs typeface="Nunito"/>
                <a:sym typeface="Nunito"/>
              </a:rPr>
              <a:t>OR </a:t>
            </a:r>
            <a:r>
              <a:rPr lang="en" sz="1733">
                <a:latin typeface="Nunito"/>
                <a:ea typeface="Nunito"/>
                <a:cs typeface="Nunito"/>
                <a:sym typeface="Nunito"/>
              </a:rPr>
              <a:t>"occupat*" </a:t>
            </a:r>
            <a:r>
              <a:rPr lang="en" sz="1733" b="1">
                <a:latin typeface="Nunito"/>
                <a:ea typeface="Nunito"/>
                <a:cs typeface="Nunito"/>
                <a:sym typeface="Nunito"/>
              </a:rPr>
              <a:t>OR </a:t>
            </a:r>
            <a:r>
              <a:rPr lang="en" sz="1733">
                <a:latin typeface="Nunito"/>
                <a:ea typeface="Nunito"/>
                <a:cs typeface="Nunito"/>
                <a:sym typeface="Nunito"/>
              </a:rPr>
              <a:t>"workforce*" </a:t>
            </a:r>
            <a:r>
              <a:rPr lang="en" sz="1733" b="1">
                <a:latin typeface="Nunito"/>
                <a:ea typeface="Nunito"/>
                <a:cs typeface="Nunito"/>
                <a:sym typeface="Nunito"/>
              </a:rPr>
              <a:t>OR </a:t>
            </a:r>
            <a:r>
              <a:rPr lang="en" sz="1733">
                <a:latin typeface="Nunito"/>
                <a:ea typeface="Nunito"/>
                <a:cs typeface="Nunito"/>
                <a:sym typeface="Nunito"/>
              </a:rPr>
              <a:t>"workplace*" </a:t>
            </a:r>
            <a:r>
              <a:rPr lang="en" sz="1733" b="1">
                <a:latin typeface="Nunito"/>
                <a:ea typeface="Nunito"/>
                <a:cs typeface="Nunito"/>
                <a:sym typeface="Nunito"/>
              </a:rPr>
              <a:t>OR </a:t>
            </a:r>
            <a:r>
              <a:rPr lang="en" sz="1733">
                <a:latin typeface="Nunito"/>
                <a:ea typeface="Nunito"/>
                <a:cs typeface="Nunito"/>
                <a:sym typeface="Nunito"/>
              </a:rPr>
              <a:t>"labour*" </a:t>
            </a:r>
            <a:r>
              <a:rPr lang="en" sz="1733" b="1">
                <a:latin typeface="Nunito"/>
                <a:ea typeface="Nunito"/>
                <a:cs typeface="Nunito"/>
                <a:sym typeface="Nunito"/>
              </a:rPr>
              <a:t>OR </a:t>
            </a:r>
            <a:r>
              <a:rPr lang="en" sz="1733">
                <a:latin typeface="Nunito"/>
                <a:ea typeface="Nunito"/>
                <a:cs typeface="Nunito"/>
                <a:sym typeface="Nunito"/>
              </a:rPr>
              <a:t>"labor*" </a:t>
            </a:r>
            <a:r>
              <a:rPr lang="en" sz="1733" b="1">
                <a:latin typeface="Nunito"/>
                <a:ea typeface="Nunito"/>
                <a:cs typeface="Nunito"/>
                <a:sym typeface="Nunito"/>
              </a:rPr>
              <a:t>OR </a:t>
            </a:r>
            <a:r>
              <a:rPr lang="en" sz="1733">
                <a:latin typeface="Nunito"/>
                <a:ea typeface="Nunito"/>
                <a:cs typeface="Nunito"/>
                <a:sym typeface="Nunito"/>
              </a:rPr>
              <a:t>"worker*" </a:t>
            </a:r>
            <a:r>
              <a:rPr lang="en" sz="1733" b="1">
                <a:latin typeface="Nunito"/>
                <a:ea typeface="Nunito"/>
                <a:cs typeface="Nunito"/>
                <a:sym typeface="Nunito"/>
              </a:rPr>
              <a:t>OR </a:t>
            </a:r>
            <a:r>
              <a:rPr lang="en" sz="1733">
                <a:latin typeface="Nunito"/>
                <a:ea typeface="Nunito"/>
                <a:cs typeface="Nunito"/>
                <a:sym typeface="Nunito"/>
              </a:rPr>
              <a:t>"operator*"</a:t>
            </a:r>
            <a:endParaRPr sz="1733" dirty="0">
              <a:solidFill>
                <a:schemeClr val="dk2"/>
              </a:solidFill>
              <a:latin typeface="Nunito"/>
              <a:ea typeface="Nunito"/>
              <a:cs typeface="Nunito"/>
              <a:sym typeface="Nunito"/>
            </a:endParaRPr>
          </a:p>
        </p:txBody>
      </p:sp>
      <p:sp>
        <p:nvSpPr>
          <p:cNvPr id="182" name="Google Shape;182;p27"/>
          <p:cNvSpPr txBox="1"/>
          <p:nvPr/>
        </p:nvSpPr>
        <p:spPr>
          <a:xfrm>
            <a:off x="7285167" y="2344583"/>
            <a:ext cx="21804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b="1">
                <a:latin typeface="Nunito"/>
                <a:ea typeface="Nunito"/>
                <a:cs typeface="Nunito"/>
                <a:sym typeface="Nunito"/>
              </a:rPr>
              <a:t>72k</a:t>
            </a:r>
            <a:r>
              <a:rPr lang="en" sz="1733">
                <a:latin typeface="Nunito"/>
                <a:ea typeface="Nunito"/>
                <a:cs typeface="Nunito"/>
                <a:sym typeface="Nunito"/>
              </a:rPr>
              <a:t> papers</a:t>
            </a:r>
            <a:endParaRPr sz="1733" dirty="0">
              <a:solidFill>
                <a:schemeClr val="dk2"/>
              </a:solidFill>
              <a:latin typeface="Nunito"/>
              <a:ea typeface="Nunito"/>
              <a:cs typeface="Nunito"/>
              <a:sym typeface="Nunito"/>
            </a:endParaRPr>
          </a:p>
        </p:txBody>
      </p:sp>
      <p:sp>
        <p:nvSpPr>
          <p:cNvPr id="183" name="Google Shape;183;p27"/>
          <p:cNvSpPr txBox="1"/>
          <p:nvPr/>
        </p:nvSpPr>
        <p:spPr>
          <a:xfrm>
            <a:off x="7285167" y="3498783"/>
            <a:ext cx="21804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b="1">
                <a:latin typeface="Nunito"/>
                <a:ea typeface="Nunito"/>
                <a:cs typeface="Nunito"/>
                <a:sym typeface="Nunito"/>
              </a:rPr>
              <a:t>31k </a:t>
            </a:r>
            <a:r>
              <a:rPr lang="en" sz="1733">
                <a:latin typeface="Nunito"/>
                <a:ea typeface="Nunito"/>
                <a:cs typeface="Nunito"/>
                <a:sym typeface="Nunito"/>
              </a:rPr>
              <a:t>papers</a:t>
            </a:r>
            <a:endParaRPr sz="1733" dirty="0">
              <a:solidFill>
                <a:schemeClr val="dk2"/>
              </a:solidFill>
              <a:latin typeface="Nunito"/>
              <a:ea typeface="Nunito"/>
              <a:cs typeface="Nunito"/>
              <a:sym typeface="Nunito"/>
            </a:endParaRPr>
          </a:p>
        </p:txBody>
      </p:sp>
      <p:sp>
        <p:nvSpPr>
          <p:cNvPr id="184" name="Google Shape;184;p27"/>
          <p:cNvSpPr txBox="1"/>
          <p:nvPr/>
        </p:nvSpPr>
        <p:spPr>
          <a:xfrm>
            <a:off x="1992700" y="4696649"/>
            <a:ext cx="3376000" cy="4544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a:latin typeface="Nunito"/>
                <a:ea typeface="Nunito"/>
                <a:cs typeface="Nunito"/>
                <a:sym typeface="Nunito"/>
              </a:rPr>
              <a:t>manufactur</a:t>
            </a:r>
            <a:r>
              <a:rPr lang="en" sz="1733" b="1">
                <a:latin typeface="Nunito"/>
                <a:ea typeface="Nunito"/>
                <a:cs typeface="Nunito"/>
                <a:sym typeface="Nunito"/>
              </a:rPr>
              <a:t>*</a:t>
            </a:r>
            <a:endParaRPr sz="1733" dirty="0">
              <a:solidFill>
                <a:schemeClr val="dk2"/>
              </a:solidFill>
              <a:latin typeface="Nunito"/>
              <a:ea typeface="Nunito"/>
              <a:cs typeface="Nunito"/>
              <a:sym typeface="Nunito"/>
            </a:endParaRPr>
          </a:p>
        </p:txBody>
      </p:sp>
      <p:sp>
        <p:nvSpPr>
          <p:cNvPr id="185" name="Google Shape;185;p27"/>
          <p:cNvSpPr txBox="1"/>
          <p:nvPr/>
        </p:nvSpPr>
        <p:spPr>
          <a:xfrm>
            <a:off x="7285167" y="4523049"/>
            <a:ext cx="21804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b="1">
                <a:latin typeface="Nunito"/>
                <a:ea typeface="Nunito"/>
                <a:cs typeface="Nunito"/>
                <a:sym typeface="Nunito"/>
              </a:rPr>
              <a:t>402 </a:t>
            </a:r>
            <a:r>
              <a:rPr lang="en" sz="1733">
                <a:latin typeface="Nunito"/>
                <a:ea typeface="Nunito"/>
                <a:cs typeface="Nunito"/>
                <a:sym typeface="Nunito"/>
              </a:rPr>
              <a:t>papers</a:t>
            </a:r>
            <a:endParaRPr sz="1733" dirty="0">
              <a:solidFill>
                <a:schemeClr val="dk2"/>
              </a:solidFill>
              <a:latin typeface="Nunito"/>
              <a:ea typeface="Nunito"/>
              <a:cs typeface="Nunito"/>
              <a:sym typeface="Nunito"/>
            </a:endParaRPr>
          </a:p>
        </p:txBody>
      </p:sp>
      <p:sp>
        <p:nvSpPr>
          <p:cNvPr id="186" name="Google Shape;186;p27"/>
          <p:cNvSpPr txBox="1"/>
          <p:nvPr/>
        </p:nvSpPr>
        <p:spPr>
          <a:xfrm>
            <a:off x="1888900" y="5547316"/>
            <a:ext cx="3583600" cy="4544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733">
                <a:latin typeface="Nunito"/>
                <a:ea typeface="Nunito"/>
                <a:cs typeface="Nunito"/>
                <a:sym typeface="Nunito"/>
              </a:rPr>
              <a:t>Excluding healthcare/banking</a:t>
            </a:r>
            <a:endParaRPr sz="1733" dirty="0">
              <a:solidFill>
                <a:schemeClr val="dk2"/>
              </a:solidFill>
              <a:latin typeface="Nunito"/>
              <a:ea typeface="Nunito"/>
              <a:cs typeface="Nunito"/>
              <a:sym typeface="Nunito"/>
            </a:endParaRPr>
          </a:p>
        </p:txBody>
      </p:sp>
      <p:sp>
        <p:nvSpPr>
          <p:cNvPr id="187" name="Google Shape;187;p27"/>
          <p:cNvSpPr txBox="1"/>
          <p:nvPr/>
        </p:nvSpPr>
        <p:spPr>
          <a:xfrm>
            <a:off x="7285167" y="5268883"/>
            <a:ext cx="2180400" cy="801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2000" b="1">
                <a:solidFill>
                  <a:srgbClr val="FF0000"/>
                </a:solidFill>
                <a:latin typeface="Nunito"/>
                <a:ea typeface="Nunito"/>
                <a:cs typeface="Nunito"/>
                <a:sym typeface="Nunito"/>
              </a:rPr>
              <a:t>328*</a:t>
            </a:r>
            <a:r>
              <a:rPr lang="en" sz="2000">
                <a:solidFill>
                  <a:srgbClr val="FF0000"/>
                </a:solidFill>
                <a:latin typeface="Nunito"/>
                <a:ea typeface="Nunito"/>
                <a:cs typeface="Nunito"/>
                <a:sym typeface="Nunito"/>
              </a:rPr>
              <a:t> </a:t>
            </a:r>
            <a:r>
              <a:rPr lang="en" sz="2000">
                <a:latin typeface="Nunito"/>
                <a:ea typeface="Nunito"/>
                <a:cs typeface="Nunito"/>
                <a:sym typeface="Nunito"/>
              </a:rPr>
              <a:t>papers</a:t>
            </a:r>
            <a:endParaRPr sz="2000" dirty="0">
              <a:solidFill>
                <a:schemeClr val="dk2"/>
              </a:solidFill>
              <a:latin typeface="Nunito"/>
              <a:ea typeface="Nunito"/>
              <a:cs typeface="Nunito"/>
              <a:sym typeface="Nunito"/>
            </a:endParaRPr>
          </a:p>
        </p:txBody>
      </p:sp>
      <p:sp>
        <p:nvSpPr>
          <p:cNvPr id="188" name="Google Shape;188;p27"/>
          <p:cNvSpPr txBox="1"/>
          <p:nvPr/>
        </p:nvSpPr>
        <p:spPr>
          <a:xfrm>
            <a:off x="9560267" y="2872716"/>
            <a:ext cx="2446800" cy="1075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2067" b="1">
                <a:latin typeface="Nunito"/>
                <a:ea typeface="Nunito"/>
                <a:cs typeface="Nunito"/>
                <a:sym typeface="Nunito"/>
              </a:rPr>
              <a:t>For all time…</a:t>
            </a:r>
            <a:endParaRPr sz="2067" b="1" dirty="0">
              <a:solidFill>
                <a:schemeClr val="dk2"/>
              </a:solidFill>
              <a:latin typeface="Nunito"/>
              <a:ea typeface="Nunito"/>
              <a:cs typeface="Nunito"/>
              <a:sym typeface="Nunito"/>
            </a:endParaRPr>
          </a:p>
        </p:txBody>
      </p:sp>
      <p:cxnSp>
        <p:nvCxnSpPr>
          <p:cNvPr id="189" name="Google Shape;189;p27"/>
          <p:cNvCxnSpPr/>
          <p:nvPr/>
        </p:nvCxnSpPr>
        <p:spPr>
          <a:xfrm>
            <a:off x="3674867" y="1695083"/>
            <a:ext cx="11600" cy="692800"/>
          </a:xfrm>
          <a:prstGeom prst="straightConnector1">
            <a:avLst/>
          </a:prstGeom>
          <a:noFill/>
          <a:ln w="9525" cap="flat" cmpd="sng">
            <a:solidFill>
              <a:schemeClr val="dk2"/>
            </a:solidFill>
            <a:prstDash val="solid"/>
            <a:round/>
            <a:headEnd type="none" w="med" len="med"/>
            <a:tailEnd type="triangle" w="med" len="med"/>
          </a:ln>
        </p:spPr>
      </p:cxnSp>
      <p:sp>
        <p:nvSpPr>
          <p:cNvPr id="190" name="Google Shape;190;p27"/>
          <p:cNvSpPr txBox="1"/>
          <p:nvPr/>
        </p:nvSpPr>
        <p:spPr>
          <a:xfrm>
            <a:off x="3686467" y="1805483"/>
            <a:ext cx="868000" cy="472000"/>
          </a:xfrm>
          <a:prstGeom prst="rect">
            <a:avLst/>
          </a:prstGeom>
          <a:noFill/>
          <a:ln>
            <a:noFill/>
          </a:ln>
        </p:spPr>
        <p:txBody>
          <a:bodyPr spcFirstLastPara="1" wrap="square" lIns="121900" tIns="121900" rIns="121900" bIns="121900" anchor="ctr" anchorCtr="0">
            <a:noAutofit/>
          </a:bodyPr>
          <a:lstStyle/>
          <a:p>
            <a:pPr algn="ctr"/>
            <a:r>
              <a:rPr lang="en" b="1">
                <a:solidFill>
                  <a:schemeClr val="dk2"/>
                </a:solidFill>
                <a:latin typeface="Nunito"/>
                <a:ea typeface="Nunito"/>
                <a:cs typeface="Nunito"/>
                <a:sym typeface="Nunito"/>
              </a:rPr>
              <a:t>AND</a:t>
            </a:r>
            <a:endParaRPr b="1" dirty="0">
              <a:solidFill>
                <a:schemeClr val="dk2"/>
              </a:solidFill>
              <a:latin typeface="Nunito"/>
              <a:ea typeface="Nunito"/>
              <a:cs typeface="Nunito"/>
              <a:sym typeface="Nunito"/>
            </a:endParaRPr>
          </a:p>
        </p:txBody>
      </p:sp>
      <p:cxnSp>
        <p:nvCxnSpPr>
          <p:cNvPr id="191" name="Google Shape;191;p27"/>
          <p:cNvCxnSpPr/>
          <p:nvPr/>
        </p:nvCxnSpPr>
        <p:spPr>
          <a:xfrm>
            <a:off x="3674667" y="3099216"/>
            <a:ext cx="12000" cy="554000"/>
          </a:xfrm>
          <a:prstGeom prst="straightConnector1">
            <a:avLst/>
          </a:prstGeom>
          <a:noFill/>
          <a:ln w="9525" cap="flat" cmpd="sng">
            <a:solidFill>
              <a:schemeClr val="dk2"/>
            </a:solidFill>
            <a:prstDash val="solid"/>
            <a:round/>
            <a:headEnd type="none" w="med" len="med"/>
            <a:tailEnd type="triangle" w="med" len="med"/>
          </a:ln>
        </p:spPr>
      </p:cxnSp>
      <p:sp>
        <p:nvSpPr>
          <p:cNvPr id="192" name="Google Shape;192;p27"/>
          <p:cNvSpPr txBox="1"/>
          <p:nvPr/>
        </p:nvSpPr>
        <p:spPr>
          <a:xfrm>
            <a:off x="3686467" y="3086349"/>
            <a:ext cx="868000" cy="472000"/>
          </a:xfrm>
          <a:prstGeom prst="rect">
            <a:avLst/>
          </a:prstGeom>
          <a:noFill/>
          <a:ln>
            <a:noFill/>
          </a:ln>
        </p:spPr>
        <p:txBody>
          <a:bodyPr spcFirstLastPara="1" wrap="square" lIns="121900" tIns="121900" rIns="121900" bIns="121900" anchor="ctr" anchorCtr="0">
            <a:noAutofit/>
          </a:bodyPr>
          <a:lstStyle/>
          <a:p>
            <a:pPr algn="ctr"/>
            <a:r>
              <a:rPr lang="en" b="1">
                <a:solidFill>
                  <a:schemeClr val="dk2"/>
                </a:solidFill>
                <a:latin typeface="Nunito"/>
                <a:ea typeface="Nunito"/>
                <a:cs typeface="Nunito"/>
                <a:sym typeface="Nunito"/>
              </a:rPr>
              <a:t>AND</a:t>
            </a:r>
            <a:endParaRPr b="1" dirty="0">
              <a:solidFill>
                <a:schemeClr val="dk2"/>
              </a:solidFill>
              <a:latin typeface="Nunito"/>
              <a:ea typeface="Nunito"/>
              <a:cs typeface="Nunito"/>
              <a:sym typeface="Nunito"/>
            </a:endParaRPr>
          </a:p>
        </p:txBody>
      </p:sp>
      <p:cxnSp>
        <p:nvCxnSpPr>
          <p:cNvPr id="193" name="Google Shape;193;p27"/>
          <p:cNvCxnSpPr/>
          <p:nvPr/>
        </p:nvCxnSpPr>
        <p:spPr>
          <a:xfrm flipH="1">
            <a:off x="3678667" y="4233833"/>
            <a:ext cx="4000" cy="454400"/>
          </a:xfrm>
          <a:prstGeom prst="straightConnector1">
            <a:avLst/>
          </a:prstGeom>
          <a:noFill/>
          <a:ln w="9525" cap="flat" cmpd="sng">
            <a:solidFill>
              <a:schemeClr val="dk2"/>
            </a:solidFill>
            <a:prstDash val="solid"/>
            <a:round/>
            <a:headEnd type="none" w="med" len="med"/>
            <a:tailEnd type="triangle" w="med" len="med"/>
          </a:ln>
        </p:spPr>
      </p:cxnSp>
      <p:sp>
        <p:nvSpPr>
          <p:cNvPr id="194" name="Google Shape;194;p27"/>
          <p:cNvSpPr txBox="1"/>
          <p:nvPr/>
        </p:nvSpPr>
        <p:spPr>
          <a:xfrm>
            <a:off x="3686467" y="4264400"/>
            <a:ext cx="868000" cy="472000"/>
          </a:xfrm>
          <a:prstGeom prst="rect">
            <a:avLst/>
          </a:prstGeom>
          <a:noFill/>
          <a:ln>
            <a:noFill/>
          </a:ln>
        </p:spPr>
        <p:txBody>
          <a:bodyPr spcFirstLastPara="1" wrap="square" lIns="121900" tIns="121900" rIns="121900" bIns="121900" anchor="ctr" anchorCtr="0">
            <a:noAutofit/>
          </a:bodyPr>
          <a:lstStyle/>
          <a:p>
            <a:pPr algn="ctr"/>
            <a:r>
              <a:rPr lang="en" b="1">
                <a:solidFill>
                  <a:schemeClr val="dk2"/>
                </a:solidFill>
                <a:latin typeface="Nunito"/>
                <a:ea typeface="Nunito"/>
                <a:cs typeface="Nunito"/>
                <a:sym typeface="Nunito"/>
              </a:rPr>
              <a:t>AND</a:t>
            </a:r>
            <a:endParaRPr b="1" dirty="0">
              <a:solidFill>
                <a:schemeClr val="dk2"/>
              </a:solidFill>
              <a:latin typeface="Nunito"/>
              <a:ea typeface="Nunito"/>
              <a:cs typeface="Nunito"/>
              <a:sym typeface="Nunito"/>
            </a:endParaRPr>
          </a:p>
        </p:txBody>
      </p:sp>
      <p:sp>
        <p:nvSpPr>
          <p:cNvPr id="195" name="Google Shape;195;p27"/>
          <p:cNvSpPr txBox="1"/>
          <p:nvPr/>
        </p:nvSpPr>
        <p:spPr>
          <a:xfrm>
            <a:off x="3686467" y="5070483"/>
            <a:ext cx="868000" cy="472000"/>
          </a:xfrm>
          <a:prstGeom prst="rect">
            <a:avLst/>
          </a:prstGeom>
          <a:noFill/>
          <a:ln>
            <a:noFill/>
          </a:ln>
        </p:spPr>
        <p:txBody>
          <a:bodyPr spcFirstLastPara="1" wrap="square" lIns="121900" tIns="121900" rIns="121900" bIns="121900" anchor="ctr" anchorCtr="0">
            <a:noAutofit/>
          </a:bodyPr>
          <a:lstStyle/>
          <a:p>
            <a:pPr algn="ctr"/>
            <a:r>
              <a:rPr lang="en" b="1">
                <a:solidFill>
                  <a:schemeClr val="dk2"/>
                </a:solidFill>
                <a:latin typeface="Nunito"/>
                <a:ea typeface="Nunito"/>
                <a:cs typeface="Nunito"/>
                <a:sym typeface="Nunito"/>
              </a:rPr>
              <a:t>AND</a:t>
            </a:r>
            <a:endParaRPr b="1" dirty="0">
              <a:solidFill>
                <a:schemeClr val="dk2"/>
              </a:solidFill>
              <a:latin typeface="Nunito"/>
              <a:ea typeface="Nunito"/>
              <a:cs typeface="Nunito"/>
              <a:sym typeface="Nunito"/>
            </a:endParaRPr>
          </a:p>
        </p:txBody>
      </p:sp>
      <p:cxnSp>
        <p:nvCxnSpPr>
          <p:cNvPr id="196" name="Google Shape;196;p27"/>
          <p:cNvCxnSpPr/>
          <p:nvPr/>
        </p:nvCxnSpPr>
        <p:spPr>
          <a:xfrm flipH="1">
            <a:off x="3678667" y="5069700"/>
            <a:ext cx="4000" cy="454400"/>
          </a:xfrm>
          <a:prstGeom prst="straightConnector1">
            <a:avLst/>
          </a:prstGeom>
          <a:noFill/>
          <a:ln w="9525" cap="flat" cmpd="sng">
            <a:solidFill>
              <a:schemeClr val="dk2"/>
            </a:solidFill>
            <a:prstDash val="solid"/>
            <a:round/>
            <a:headEnd type="none" w="med" len="med"/>
            <a:tailEnd type="triangle" w="med" len="med"/>
          </a:ln>
        </p:spPr>
      </p:cxnSp>
      <p:cxnSp>
        <p:nvCxnSpPr>
          <p:cNvPr id="197" name="Google Shape;197;p27"/>
          <p:cNvCxnSpPr/>
          <p:nvPr/>
        </p:nvCxnSpPr>
        <p:spPr>
          <a:xfrm rot="-5400000" flipH="1">
            <a:off x="4955333" y="3103616"/>
            <a:ext cx="4375600" cy="9120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98" name="Google Shape;198;p27"/>
          <p:cNvCxnSpPr/>
          <p:nvPr/>
        </p:nvCxnSpPr>
        <p:spPr>
          <a:xfrm rot="5400000">
            <a:off x="7369667" y="3132349"/>
            <a:ext cx="4329200" cy="831200"/>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199" name="Google Shape;199;p27"/>
          <p:cNvSpPr txBox="1"/>
          <p:nvPr/>
        </p:nvSpPr>
        <p:spPr>
          <a:xfrm>
            <a:off x="6540267" y="6001717"/>
            <a:ext cx="6040000" cy="492402"/>
          </a:xfrm>
          <a:prstGeom prst="rect">
            <a:avLst/>
          </a:prstGeom>
          <a:noFill/>
          <a:ln>
            <a:noFill/>
          </a:ln>
        </p:spPr>
        <p:txBody>
          <a:bodyPr spcFirstLastPara="1" wrap="square" lIns="121900" tIns="121900" rIns="121900" bIns="121900" anchor="t" anchorCtr="0">
            <a:spAutoFit/>
          </a:bodyPr>
          <a:lstStyle/>
          <a:p>
            <a:r>
              <a:rPr lang="en" sz="1600" dirty="0">
                <a:solidFill>
                  <a:srgbClr val="FF0000"/>
                </a:solidFill>
                <a:latin typeface="Source Sans Pro"/>
                <a:ea typeface="Source Sans Pro"/>
                <a:cs typeface="Source Sans Pro"/>
                <a:sym typeface="Source Sans Pro"/>
              </a:rPr>
              <a:t>* Search updated in June 2025.</a:t>
            </a:r>
            <a:endParaRPr sz="1600" dirty="0">
              <a:solidFill>
                <a:srgbClr val="FF0000"/>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p:cNvPicPr preferRelativeResize="0"/>
          <p:nvPr/>
        </p:nvPicPr>
        <p:blipFill>
          <a:blip r:embed="rId3">
            <a:alphaModFix/>
          </a:blip>
          <a:stretch>
            <a:fillRect/>
          </a:stretch>
        </p:blipFill>
        <p:spPr>
          <a:xfrm>
            <a:off x="140267" y="73367"/>
            <a:ext cx="5892800" cy="3355623"/>
          </a:xfrm>
          <a:prstGeom prst="rect">
            <a:avLst/>
          </a:prstGeom>
          <a:noFill/>
          <a:ln>
            <a:noFill/>
          </a:ln>
        </p:spPr>
      </p:pic>
      <p:pic>
        <p:nvPicPr>
          <p:cNvPr id="205" name="Google Shape;205;p28"/>
          <p:cNvPicPr preferRelativeResize="0"/>
          <p:nvPr/>
        </p:nvPicPr>
        <p:blipFill>
          <a:blip r:embed="rId4">
            <a:alphaModFix/>
          </a:blip>
          <a:stretch>
            <a:fillRect/>
          </a:stretch>
        </p:blipFill>
        <p:spPr>
          <a:xfrm>
            <a:off x="129101" y="3502369"/>
            <a:ext cx="5168028" cy="3355633"/>
          </a:xfrm>
          <a:prstGeom prst="rect">
            <a:avLst/>
          </a:prstGeom>
          <a:noFill/>
          <a:ln>
            <a:noFill/>
          </a:ln>
        </p:spPr>
      </p:pic>
      <p:pic>
        <p:nvPicPr>
          <p:cNvPr id="206" name="Google Shape;206;p28"/>
          <p:cNvPicPr preferRelativeResize="0"/>
          <p:nvPr/>
        </p:nvPicPr>
        <p:blipFill>
          <a:blip r:embed="rId5">
            <a:alphaModFix/>
          </a:blip>
          <a:stretch>
            <a:fillRect/>
          </a:stretch>
        </p:blipFill>
        <p:spPr>
          <a:xfrm>
            <a:off x="6096001" y="154798"/>
            <a:ext cx="6099033" cy="1898367"/>
          </a:xfrm>
          <a:prstGeom prst="rect">
            <a:avLst/>
          </a:prstGeom>
          <a:noFill/>
          <a:ln w="9525" cap="flat" cmpd="sng">
            <a:solidFill>
              <a:srgbClr val="050505"/>
            </a:solidFill>
            <a:prstDash val="solid"/>
            <a:round/>
            <a:headEnd type="none" w="sm" len="sm"/>
            <a:tailEnd type="none" w="sm" len="sm"/>
          </a:ln>
        </p:spPr>
      </p:pic>
      <p:pic>
        <p:nvPicPr>
          <p:cNvPr id="207" name="Google Shape;207;p28"/>
          <p:cNvPicPr preferRelativeResize="0"/>
          <p:nvPr/>
        </p:nvPicPr>
        <p:blipFill>
          <a:blip r:embed="rId6">
            <a:alphaModFix/>
          </a:blip>
          <a:stretch>
            <a:fillRect/>
          </a:stretch>
        </p:blipFill>
        <p:spPr>
          <a:xfrm>
            <a:off x="6096001" y="2194800"/>
            <a:ext cx="6099033" cy="2505309"/>
          </a:xfrm>
          <a:prstGeom prst="rect">
            <a:avLst/>
          </a:prstGeom>
          <a:noFill/>
          <a:ln w="9525" cap="flat" cmpd="sng">
            <a:solidFill>
              <a:srgbClr val="050505"/>
            </a:solidFill>
            <a:prstDash val="solid"/>
            <a:round/>
            <a:headEnd type="none" w="sm" len="sm"/>
            <a:tailEnd type="none" w="sm" len="sm"/>
          </a:ln>
        </p:spPr>
      </p:pic>
      <p:pic>
        <p:nvPicPr>
          <p:cNvPr id="208" name="Google Shape;208;p28"/>
          <p:cNvPicPr preferRelativeResize="0"/>
          <p:nvPr/>
        </p:nvPicPr>
        <p:blipFill rotWithShape="1">
          <a:blip r:embed="rId7">
            <a:alphaModFix/>
          </a:blip>
          <a:srcRect r="15311"/>
          <a:stretch/>
        </p:blipFill>
        <p:spPr>
          <a:xfrm>
            <a:off x="5386266" y="4775200"/>
            <a:ext cx="6808767" cy="2082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619533" y="1631867"/>
            <a:ext cx="7886000" cy="3643600"/>
          </a:xfrm>
          <a:prstGeom prst="rect">
            <a:avLst/>
          </a:prstGeom>
        </p:spPr>
        <p:txBody>
          <a:bodyPr spcFirstLastPara="1" vert="horz" wrap="square" lIns="121900" tIns="121900" rIns="121900" bIns="121900" rtlCol="0" anchor="ctr" anchorCtr="0">
            <a:noAutofit/>
          </a:bodyPr>
          <a:lstStyle/>
          <a:p>
            <a:pPr>
              <a:buSzPts val="990"/>
            </a:pPr>
            <a:r>
              <a:rPr lang="en" sz="4507"/>
              <a:t>Empowering the Manufacturing Workforce for the Future: Democratisation of Digitalisation and Ethical Integration of AI</a:t>
            </a:r>
            <a:endParaRPr sz="4507" dirty="0"/>
          </a:p>
        </p:txBody>
      </p:sp>
      <p:pic>
        <p:nvPicPr>
          <p:cNvPr id="215" name="Google Shape;215;p29"/>
          <p:cNvPicPr preferRelativeResize="0"/>
          <p:nvPr/>
        </p:nvPicPr>
        <p:blipFill>
          <a:blip r:embed="rId3">
            <a:alphaModFix/>
          </a:blip>
          <a:stretch>
            <a:fillRect/>
          </a:stretch>
        </p:blipFill>
        <p:spPr>
          <a:xfrm>
            <a:off x="8645333" y="55601"/>
            <a:ext cx="3487699" cy="16159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title"/>
          </p:nvPr>
        </p:nvSpPr>
        <p:spPr>
          <a:xfrm>
            <a:off x="407400" y="233267"/>
            <a:ext cx="11032400" cy="985600"/>
          </a:xfrm>
          <a:prstGeom prst="rect">
            <a:avLst/>
          </a:prstGeom>
        </p:spPr>
        <p:txBody>
          <a:bodyPr spcFirstLastPara="1" vert="horz" wrap="square" lIns="121900" tIns="121900" rIns="121900" bIns="121900" rtlCol="0" anchor="t" anchorCtr="0">
            <a:normAutofit/>
          </a:bodyPr>
          <a:lstStyle/>
          <a:p>
            <a:r>
              <a:rPr lang="en"/>
              <a:t>Workshops</a:t>
            </a:r>
            <a:endParaRPr dirty="0"/>
          </a:p>
        </p:txBody>
      </p:sp>
      <p:sp>
        <p:nvSpPr>
          <p:cNvPr id="224" name="Google Shape;224;p30"/>
          <p:cNvSpPr txBox="1">
            <a:spLocks noGrp="1"/>
          </p:cNvSpPr>
          <p:nvPr>
            <p:ph type="body" idx="1"/>
          </p:nvPr>
        </p:nvSpPr>
        <p:spPr>
          <a:xfrm>
            <a:off x="461367" y="4744467"/>
            <a:ext cx="5202000" cy="985600"/>
          </a:xfrm>
          <a:prstGeom prst="rect">
            <a:avLst/>
          </a:prstGeom>
        </p:spPr>
        <p:txBody>
          <a:bodyPr spcFirstLastPara="1" vert="horz" wrap="square" lIns="121900" tIns="121900" rIns="121900" bIns="121900" rtlCol="0" anchor="t" anchorCtr="0">
            <a:normAutofit fontScale="92500" lnSpcReduction="10000"/>
          </a:bodyPr>
          <a:lstStyle/>
          <a:p>
            <a:pPr marL="0" indent="0">
              <a:lnSpc>
                <a:spcPct val="100000"/>
              </a:lnSpc>
              <a:buNone/>
            </a:pPr>
            <a:r>
              <a:rPr lang="en">
                <a:solidFill>
                  <a:schemeClr val="dk1"/>
                </a:solidFill>
              </a:rPr>
              <a:t>13 June 2024</a:t>
            </a:r>
            <a:endParaRPr dirty="0">
              <a:solidFill>
                <a:schemeClr val="dk1"/>
              </a:solidFill>
            </a:endParaRPr>
          </a:p>
          <a:p>
            <a:pPr marL="0" indent="0">
              <a:lnSpc>
                <a:spcPct val="100000"/>
              </a:lnSpc>
              <a:buNone/>
            </a:pPr>
            <a:r>
              <a:rPr lang="en">
                <a:solidFill>
                  <a:schemeClr val="dk1"/>
                </a:solidFill>
              </a:rPr>
              <a:t>University of Sheffield, </a:t>
            </a:r>
            <a:r>
              <a:rPr lang="en" b="1">
                <a:solidFill>
                  <a:schemeClr val="dk1"/>
                </a:solidFill>
              </a:rPr>
              <a:t>UK</a:t>
            </a:r>
            <a:endParaRPr b="1" dirty="0">
              <a:solidFill>
                <a:schemeClr val="dk1"/>
              </a:solidFill>
            </a:endParaRPr>
          </a:p>
        </p:txBody>
      </p:sp>
      <p:pic>
        <p:nvPicPr>
          <p:cNvPr id="226" name="Google Shape;226;p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1367" y="2116433"/>
            <a:ext cx="5456535" cy="2628035"/>
          </a:xfrm>
          <a:prstGeom prst="rect">
            <a:avLst/>
          </a:prstGeom>
          <a:noFill/>
          <a:ln>
            <a:noFill/>
          </a:ln>
        </p:spPr>
      </p:pic>
      <p:pic>
        <p:nvPicPr>
          <p:cNvPr id="227" name="Google Shape;227;p30" title="20241113_150957.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362967" y="2116433"/>
            <a:ext cx="5105651" cy="2628035"/>
          </a:xfrm>
          <a:prstGeom prst="rect">
            <a:avLst/>
          </a:prstGeom>
          <a:noFill/>
          <a:ln>
            <a:noFill/>
          </a:ln>
        </p:spPr>
      </p:pic>
      <p:sp>
        <p:nvSpPr>
          <p:cNvPr id="228" name="Google Shape;228;p30"/>
          <p:cNvSpPr txBox="1">
            <a:spLocks noGrp="1"/>
          </p:cNvSpPr>
          <p:nvPr>
            <p:ph type="body" idx="2"/>
          </p:nvPr>
        </p:nvSpPr>
        <p:spPr>
          <a:xfrm>
            <a:off x="6314800" y="4709768"/>
            <a:ext cx="5202000" cy="985600"/>
          </a:xfrm>
          <a:prstGeom prst="rect">
            <a:avLst/>
          </a:prstGeom>
        </p:spPr>
        <p:txBody>
          <a:bodyPr spcFirstLastPara="1" vert="horz" wrap="square" lIns="121900" tIns="121900" rIns="121900" bIns="121900" rtlCol="0" anchor="t" anchorCtr="0">
            <a:normAutofit fontScale="92500" lnSpcReduction="10000"/>
          </a:bodyPr>
          <a:lstStyle/>
          <a:p>
            <a:pPr marL="0" indent="0">
              <a:lnSpc>
                <a:spcPct val="100000"/>
              </a:lnSpc>
              <a:buNone/>
            </a:pPr>
            <a:r>
              <a:rPr lang="en">
                <a:solidFill>
                  <a:schemeClr val="dk1"/>
                </a:solidFill>
              </a:rPr>
              <a:t>13 November 2024</a:t>
            </a:r>
            <a:endParaRPr dirty="0">
              <a:solidFill>
                <a:schemeClr val="dk1"/>
              </a:solidFill>
            </a:endParaRPr>
          </a:p>
          <a:p>
            <a:pPr marL="0" indent="0">
              <a:lnSpc>
                <a:spcPct val="100000"/>
              </a:lnSpc>
              <a:buNone/>
            </a:pPr>
            <a:r>
              <a:rPr lang="en">
                <a:solidFill>
                  <a:schemeClr val="dk1"/>
                </a:solidFill>
              </a:rPr>
              <a:t>University of Auckland, </a:t>
            </a:r>
            <a:r>
              <a:rPr lang="en" b="1">
                <a:solidFill>
                  <a:schemeClr val="dk1"/>
                </a:solidFill>
              </a:rPr>
              <a:t>New Zealand</a:t>
            </a:r>
            <a:endParaRPr b="1"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1539223" y="363534"/>
            <a:ext cx="9374000" cy="1332400"/>
          </a:xfrm>
          <a:prstGeom prst="rect">
            <a:avLst/>
          </a:prstGeom>
        </p:spPr>
        <p:txBody>
          <a:bodyPr spcFirstLastPara="1" vert="horz" wrap="square" lIns="121900" tIns="121900" rIns="121900" bIns="121900" rtlCol="0" anchor="t" anchorCtr="0">
            <a:normAutofit/>
          </a:bodyPr>
          <a:lstStyle/>
          <a:p>
            <a:r>
              <a:rPr lang="en" dirty="0"/>
              <a:t>Grand Challenge</a:t>
            </a:r>
            <a:endParaRPr dirty="0"/>
          </a:p>
        </p:txBody>
      </p:sp>
      <p:graphicFrame>
        <p:nvGraphicFramePr>
          <p:cNvPr id="234" name="Google Shape;234;p31"/>
          <p:cNvGraphicFramePr/>
          <p:nvPr>
            <p:extLst>
              <p:ext uri="{D42A27DB-BD31-4B8C-83A1-F6EECF244321}">
                <p14:modId xmlns:p14="http://schemas.microsoft.com/office/powerpoint/2010/main" val="1892519783"/>
              </p:ext>
            </p:extLst>
          </p:nvPr>
        </p:nvGraphicFramePr>
        <p:xfrm>
          <a:off x="1629757" y="1156483"/>
          <a:ext cx="10157853" cy="4869565"/>
        </p:xfrm>
        <a:graphic>
          <a:graphicData uri="http://schemas.openxmlformats.org/drawingml/2006/table">
            <a:tbl>
              <a:tblPr>
                <a:noFill/>
              </a:tblPr>
              <a:tblGrid>
                <a:gridCol w="2414402">
                  <a:extLst>
                    <a:ext uri="{9D8B030D-6E8A-4147-A177-3AD203B41FA5}">
                      <a16:colId xmlns:a16="http://schemas.microsoft.com/office/drawing/2014/main" val="20000"/>
                    </a:ext>
                  </a:extLst>
                </a:gridCol>
                <a:gridCol w="3481204">
                  <a:extLst>
                    <a:ext uri="{9D8B030D-6E8A-4147-A177-3AD203B41FA5}">
                      <a16:colId xmlns:a16="http://schemas.microsoft.com/office/drawing/2014/main" val="20001"/>
                    </a:ext>
                  </a:extLst>
                </a:gridCol>
                <a:gridCol w="4262247">
                  <a:extLst>
                    <a:ext uri="{9D8B030D-6E8A-4147-A177-3AD203B41FA5}">
                      <a16:colId xmlns:a16="http://schemas.microsoft.com/office/drawing/2014/main" val="20002"/>
                    </a:ext>
                  </a:extLst>
                </a:gridCol>
              </a:tblGrid>
              <a:tr h="485033">
                <a:tc>
                  <a:txBody>
                    <a:bodyPr/>
                    <a:lstStyle/>
                    <a:p>
                      <a:pPr marL="0" lvl="0" indent="0" algn="l" rtl="0">
                        <a:spcBef>
                          <a:spcPts val="0"/>
                        </a:spcBef>
                        <a:spcAft>
                          <a:spcPts val="0"/>
                        </a:spcAft>
                        <a:buNone/>
                      </a:pPr>
                      <a:r>
                        <a:rPr lang="en" sz="1500" b="1"/>
                        <a:t>Feature</a:t>
                      </a:r>
                      <a:endParaRPr sz="1500" b="1"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b="1"/>
                        <a:t>Traditional system</a:t>
                      </a:r>
                      <a:endParaRPr sz="1500" b="1" dirty="0"/>
                    </a:p>
                  </a:txBody>
                  <a:tcPr marL="121900" marR="121900" marT="121900" marB="121900"/>
                </a:tc>
                <a:tc>
                  <a:txBody>
                    <a:bodyPr/>
                    <a:lstStyle/>
                    <a:p>
                      <a:pPr marL="0" lvl="0" indent="0" algn="l" rtl="0">
                        <a:spcBef>
                          <a:spcPts val="0"/>
                        </a:spcBef>
                        <a:spcAft>
                          <a:spcPts val="0"/>
                        </a:spcAft>
                        <a:buNone/>
                      </a:pPr>
                      <a:r>
                        <a:rPr lang="en" sz="1500" b="1"/>
                        <a:t>AI-powered system</a:t>
                      </a:r>
                      <a:endParaRPr sz="1500" b="1" dirty="0"/>
                    </a:p>
                  </a:txBody>
                  <a:tcPr marL="121900" marR="121900" marT="121900" marB="121900"/>
                </a:tc>
                <a:extLst>
                  <a:ext uri="{0D108BD9-81ED-4DB2-BD59-A6C34878D82A}">
                    <a16:rowId xmlns:a16="http://schemas.microsoft.com/office/drawing/2014/main" val="10000"/>
                  </a:ext>
                </a:extLst>
              </a:tr>
              <a:tr h="485033">
                <a:tc>
                  <a:txBody>
                    <a:bodyPr/>
                    <a:lstStyle/>
                    <a:p>
                      <a:pPr marL="0" lvl="0" indent="0" algn="l" rtl="0">
                        <a:spcBef>
                          <a:spcPts val="0"/>
                        </a:spcBef>
                        <a:spcAft>
                          <a:spcPts val="0"/>
                        </a:spcAft>
                        <a:buNone/>
                      </a:pPr>
                      <a:r>
                        <a:rPr lang="en" sz="1500" dirty="0"/>
                        <a:t>Functionality</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a:t>Rigid, predefined</a:t>
                      </a:r>
                      <a:endParaRPr sz="1500" dirty="0"/>
                    </a:p>
                  </a:txBody>
                  <a:tcPr marL="121900" marR="121900" marT="121900" marB="121900"/>
                </a:tc>
                <a:tc>
                  <a:txBody>
                    <a:bodyPr/>
                    <a:lstStyle/>
                    <a:p>
                      <a:pPr marL="0" lvl="0" indent="0" algn="l" rtl="0">
                        <a:spcBef>
                          <a:spcPts val="0"/>
                        </a:spcBef>
                        <a:spcAft>
                          <a:spcPts val="0"/>
                        </a:spcAft>
                        <a:buNone/>
                      </a:pPr>
                      <a:r>
                        <a:rPr lang="en" sz="1500"/>
                        <a:t>Dynamic, adaptive</a:t>
                      </a:r>
                      <a:endParaRPr sz="1500" dirty="0"/>
                    </a:p>
                  </a:txBody>
                  <a:tcPr marL="121900" marR="121900" marT="121900" marB="121900"/>
                </a:tc>
                <a:extLst>
                  <a:ext uri="{0D108BD9-81ED-4DB2-BD59-A6C34878D82A}">
                    <a16:rowId xmlns:a16="http://schemas.microsoft.com/office/drawing/2014/main" val="10001"/>
                  </a:ext>
                </a:extLst>
              </a:tr>
              <a:tr h="485033">
                <a:tc>
                  <a:txBody>
                    <a:bodyPr/>
                    <a:lstStyle/>
                    <a:p>
                      <a:pPr marL="0" lvl="0" indent="0" algn="l" rtl="0">
                        <a:spcBef>
                          <a:spcPts val="0"/>
                        </a:spcBef>
                        <a:spcAft>
                          <a:spcPts val="0"/>
                        </a:spcAft>
                        <a:buNone/>
                      </a:pPr>
                      <a:r>
                        <a:rPr lang="en" sz="1500"/>
                        <a:t>Learning ability</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a:t>Basic or None</a:t>
                      </a:r>
                      <a:endParaRPr sz="1500" dirty="0"/>
                    </a:p>
                  </a:txBody>
                  <a:tcPr marL="121900" marR="121900" marT="121900" marB="121900"/>
                </a:tc>
                <a:tc>
                  <a:txBody>
                    <a:bodyPr/>
                    <a:lstStyle/>
                    <a:p>
                      <a:pPr marL="0" lvl="0" indent="0" algn="l" rtl="0">
                        <a:spcBef>
                          <a:spcPts val="0"/>
                        </a:spcBef>
                        <a:spcAft>
                          <a:spcPts val="0"/>
                        </a:spcAft>
                        <a:buNone/>
                      </a:pPr>
                      <a:r>
                        <a:rPr lang="en" sz="1500"/>
                        <a:t>Machine learning</a:t>
                      </a:r>
                      <a:endParaRPr sz="1500" dirty="0"/>
                    </a:p>
                  </a:txBody>
                  <a:tcPr marL="121900" marR="121900" marT="121900" marB="121900"/>
                </a:tc>
                <a:extLst>
                  <a:ext uri="{0D108BD9-81ED-4DB2-BD59-A6C34878D82A}">
                    <a16:rowId xmlns:a16="http://schemas.microsoft.com/office/drawing/2014/main" val="10002"/>
                  </a:ext>
                </a:extLst>
              </a:tr>
              <a:tr h="485033">
                <a:tc>
                  <a:txBody>
                    <a:bodyPr/>
                    <a:lstStyle/>
                    <a:p>
                      <a:pPr marL="0" lvl="0" indent="0" algn="l" rtl="0">
                        <a:spcBef>
                          <a:spcPts val="0"/>
                        </a:spcBef>
                        <a:spcAft>
                          <a:spcPts val="0"/>
                        </a:spcAft>
                        <a:buNone/>
                      </a:pPr>
                      <a:r>
                        <a:rPr lang="en" sz="1500"/>
                        <a:t>Flexibility</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a:t>Low</a:t>
                      </a:r>
                      <a:endParaRPr sz="1500" dirty="0"/>
                    </a:p>
                  </a:txBody>
                  <a:tcPr marL="121900" marR="121900" marT="121900" marB="121900"/>
                </a:tc>
                <a:tc>
                  <a:txBody>
                    <a:bodyPr/>
                    <a:lstStyle/>
                    <a:p>
                      <a:pPr marL="0" lvl="0" indent="0" algn="l" rtl="0">
                        <a:spcBef>
                          <a:spcPts val="0"/>
                        </a:spcBef>
                        <a:spcAft>
                          <a:spcPts val="0"/>
                        </a:spcAft>
                        <a:buNone/>
                      </a:pPr>
                      <a:r>
                        <a:rPr lang="en" sz="1500"/>
                        <a:t>High</a:t>
                      </a:r>
                      <a:endParaRPr sz="1500" dirty="0"/>
                    </a:p>
                  </a:txBody>
                  <a:tcPr marL="121900" marR="121900" marT="121900" marB="121900"/>
                </a:tc>
                <a:extLst>
                  <a:ext uri="{0D108BD9-81ED-4DB2-BD59-A6C34878D82A}">
                    <a16:rowId xmlns:a16="http://schemas.microsoft.com/office/drawing/2014/main" val="10003"/>
                  </a:ext>
                </a:extLst>
              </a:tr>
              <a:tr h="737167">
                <a:tc>
                  <a:txBody>
                    <a:bodyPr/>
                    <a:lstStyle/>
                    <a:p>
                      <a:pPr marL="0" lvl="0" indent="0" algn="l" rtl="0">
                        <a:spcBef>
                          <a:spcPts val="0"/>
                        </a:spcBef>
                        <a:spcAft>
                          <a:spcPts val="0"/>
                        </a:spcAft>
                        <a:buNone/>
                      </a:pPr>
                      <a:r>
                        <a:rPr lang="en" sz="1500"/>
                        <a:t>Data handling</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a:t>Limited to structured data</a:t>
                      </a:r>
                      <a:endParaRPr sz="1500" dirty="0"/>
                    </a:p>
                  </a:txBody>
                  <a:tcPr marL="121900" marR="121900" marT="121900" marB="121900"/>
                </a:tc>
                <a:tc>
                  <a:txBody>
                    <a:bodyPr/>
                    <a:lstStyle/>
                    <a:p>
                      <a:pPr marL="0" lvl="0" indent="0" algn="l" rtl="0">
                        <a:spcBef>
                          <a:spcPts val="0"/>
                        </a:spcBef>
                        <a:spcAft>
                          <a:spcPts val="0"/>
                        </a:spcAft>
                        <a:buNone/>
                      </a:pPr>
                      <a:r>
                        <a:rPr lang="en" sz="1500"/>
                        <a:t>Unlimited to structured and unstructured data</a:t>
                      </a:r>
                      <a:endParaRPr sz="1500" dirty="0"/>
                    </a:p>
                  </a:txBody>
                  <a:tcPr marL="121900" marR="121900" marT="121900" marB="121900"/>
                </a:tc>
                <a:extLst>
                  <a:ext uri="{0D108BD9-81ED-4DB2-BD59-A6C34878D82A}">
                    <a16:rowId xmlns:a16="http://schemas.microsoft.com/office/drawing/2014/main" val="10004"/>
                  </a:ext>
                </a:extLst>
              </a:tr>
              <a:tr h="737167">
                <a:tc>
                  <a:txBody>
                    <a:bodyPr/>
                    <a:lstStyle/>
                    <a:p>
                      <a:pPr marL="0" lvl="0" indent="0" algn="l" rtl="0">
                        <a:spcBef>
                          <a:spcPts val="0"/>
                        </a:spcBef>
                        <a:spcAft>
                          <a:spcPts val="0"/>
                        </a:spcAft>
                        <a:buNone/>
                      </a:pPr>
                      <a:r>
                        <a:rPr lang="en" sz="1500"/>
                        <a:t>Decision-making</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a:t>Based on predefined rules and logic</a:t>
                      </a:r>
                      <a:endParaRPr sz="1500" dirty="0"/>
                    </a:p>
                  </a:txBody>
                  <a:tcPr marL="121900" marR="121900" marT="121900" marB="121900"/>
                </a:tc>
                <a:tc>
                  <a:txBody>
                    <a:bodyPr/>
                    <a:lstStyle/>
                    <a:p>
                      <a:pPr marL="0" lvl="0" indent="0" algn="l" rtl="0">
                        <a:spcBef>
                          <a:spcPts val="0"/>
                        </a:spcBef>
                        <a:spcAft>
                          <a:spcPts val="0"/>
                        </a:spcAft>
                        <a:buNone/>
                      </a:pPr>
                      <a:r>
                        <a:rPr lang="en" sz="1500"/>
                        <a:t>Based on data insights and patterns - no explicit rules</a:t>
                      </a:r>
                      <a:endParaRPr sz="1500" dirty="0"/>
                    </a:p>
                  </a:txBody>
                  <a:tcPr marL="121900" marR="121900" marT="121900" marB="121900"/>
                </a:tc>
                <a:extLst>
                  <a:ext uri="{0D108BD9-81ED-4DB2-BD59-A6C34878D82A}">
                    <a16:rowId xmlns:a16="http://schemas.microsoft.com/office/drawing/2014/main" val="10005"/>
                  </a:ext>
                </a:extLst>
              </a:tr>
              <a:tr h="485033">
                <a:tc>
                  <a:txBody>
                    <a:bodyPr/>
                    <a:lstStyle/>
                    <a:p>
                      <a:pPr marL="0" lvl="0" indent="0" algn="l" rtl="0">
                        <a:spcBef>
                          <a:spcPts val="0"/>
                        </a:spcBef>
                        <a:spcAft>
                          <a:spcPts val="0"/>
                        </a:spcAft>
                        <a:buNone/>
                      </a:pPr>
                      <a:r>
                        <a:rPr lang="en" sz="1500"/>
                        <a:t>Complexity</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dirty="0"/>
                        <a:t>Copmplicated, </a:t>
                      </a:r>
                      <a:r>
                        <a:rPr lang="en" sz="1500" b="1" dirty="0"/>
                        <a:t>deterministic</a:t>
                      </a:r>
                      <a:endParaRPr sz="1500" b="1" dirty="0"/>
                    </a:p>
                  </a:txBody>
                  <a:tcPr marL="121900" marR="121900" marT="121900" marB="121900"/>
                </a:tc>
                <a:tc>
                  <a:txBody>
                    <a:bodyPr/>
                    <a:lstStyle/>
                    <a:p>
                      <a:pPr marL="0" lvl="0" indent="0" algn="l" rtl="0">
                        <a:spcBef>
                          <a:spcPts val="0"/>
                        </a:spcBef>
                        <a:spcAft>
                          <a:spcPts val="0"/>
                        </a:spcAft>
                        <a:buNone/>
                      </a:pPr>
                      <a:r>
                        <a:rPr lang="en" sz="1500" dirty="0"/>
                        <a:t>Complex, </a:t>
                      </a:r>
                      <a:r>
                        <a:rPr lang="en" sz="1500" b="1" dirty="0"/>
                        <a:t>non-deterministic</a:t>
                      </a:r>
                      <a:endParaRPr sz="1500" b="1" dirty="0"/>
                    </a:p>
                  </a:txBody>
                  <a:tcPr marL="121900" marR="121900" marT="121900" marB="121900"/>
                </a:tc>
                <a:extLst>
                  <a:ext uri="{0D108BD9-81ED-4DB2-BD59-A6C34878D82A}">
                    <a16:rowId xmlns:a16="http://schemas.microsoft.com/office/drawing/2014/main" val="10006"/>
                  </a:ext>
                </a:extLst>
              </a:tr>
              <a:tr h="485033">
                <a:tc>
                  <a:txBody>
                    <a:bodyPr/>
                    <a:lstStyle/>
                    <a:p>
                      <a:pPr marL="0" lvl="0" indent="0" algn="l" rtl="0">
                        <a:spcBef>
                          <a:spcPts val="0"/>
                        </a:spcBef>
                        <a:spcAft>
                          <a:spcPts val="0"/>
                        </a:spcAft>
                        <a:buNone/>
                      </a:pPr>
                      <a:r>
                        <a:rPr lang="en" sz="1500"/>
                        <a:t>Human intervention</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a:t>High</a:t>
                      </a:r>
                      <a:endParaRPr sz="1500" dirty="0"/>
                    </a:p>
                  </a:txBody>
                  <a:tcPr marL="121900" marR="121900" marT="121900" marB="121900"/>
                </a:tc>
                <a:tc>
                  <a:txBody>
                    <a:bodyPr/>
                    <a:lstStyle/>
                    <a:p>
                      <a:pPr marL="0" lvl="0" indent="0" algn="l" rtl="0">
                        <a:spcBef>
                          <a:spcPts val="0"/>
                        </a:spcBef>
                        <a:spcAft>
                          <a:spcPts val="0"/>
                        </a:spcAft>
                        <a:buNone/>
                      </a:pPr>
                      <a:r>
                        <a:rPr lang="en" sz="1500"/>
                        <a:t>Low to very low</a:t>
                      </a:r>
                      <a:endParaRPr sz="1500" dirty="0"/>
                    </a:p>
                  </a:txBody>
                  <a:tcPr marL="121900" marR="121900" marT="121900" marB="121900"/>
                </a:tc>
                <a:extLst>
                  <a:ext uri="{0D108BD9-81ED-4DB2-BD59-A6C34878D82A}">
                    <a16:rowId xmlns:a16="http://schemas.microsoft.com/office/drawing/2014/main" val="10007"/>
                  </a:ext>
                </a:extLst>
              </a:tr>
              <a:tr h="485033">
                <a:tc>
                  <a:txBody>
                    <a:bodyPr/>
                    <a:lstStyle/>
                    <a:p>
                      <a:pPr marL="0" lvl="0" indent="0" algn="l" rtl="0">
                        <a:spcBef>
                          <a:spcPts val="0"/>
                        </a:spcBef>
                        <a:spcAft>
                          <a:spcPts val="0"/>
                        </a:spcAft>
                        <a:buNone/>
                      </a:pPr>
                      <a:r>
                        <a:rPr lang="en" sz="1500"/>
                        <a:t>Behaviour</a:t>
                      </a:r>
                      <a:endParaRPr sz="1500" dirty="0"/>
                    </a:p>
                  </a:txBody>
                  <a:tcPr marL="121900" marR="121900" marT="121900" marB="121900">
                    <a:solidFill>
                      <a:srgbClr val="D9D2E9"/>
                    </a:solidFill>
                  </a:tcPr>
                </a:tc>
                <a:tc>
                  <a:txBody>
                    <a:bodyPr/>
                    <a:lstStyle/>
                    <a:p>
                      <a:pPr marL="0" lvl="0" indent="0" algn="l" rtl="0">
                        <a:spcBef>
                          <a:spcPts val="0"/>
                        </a:spcBef>
                        <a:spcAft>
                          <a:spcPts val="0"/>
                        </a:spcAft>
                        <a:buNone/>
                      </a:pPr>
                      <a:r>
                        <a:rPr lang="en" sz="1500" b="1"/>
                        <a:t>Predictable</a:t>
                      </a:r>
                      <a:endParaRPr sz="1500" b="1" dirty="0"/>
                    </a:p>
                  </a:txBody>
                  <a:tcPr marL="121900" marR="121900" marT="121900" marB="121900"/>
                </a:tc>
                <a:tc>
                  <a:txBody>
                    <a:bodyPr/>
                    <a:lstStyle/>
                    <a:p>
                      <a:pPr marL="0" lvl="0" indent="0" algn="l" rtl="0">
                        <a:spcBef>
                          <a:spcPts val="0"/>
                        </a:spcBef>
                        <a:spcAft>
                          <a:spcPts val="0"/>
                        </a:spcAft>
                        <a:buNone/>
                      </a:pPr>
                      <a:r>
                        <a:rPr lang="en" sz="1500" b="1" dirty="0"/>
                        <a:t>Unpredictable</a:t>
                      </a:r>
                      <a:endParaRPr sz="1500" b="1" dirty="0"/>
                    </a:p>
                  </a:txBody>
                  <a:tcPr marL="121900" marR="121900" marT="121900" marB="121900"/>
                </a:tc>
                <a:extLst>
                  <a:ext uri="{0D108BD9-81ED-4DB2-BD59-A6C34878D82A}">
                    <a16:rowId xmlns:a16="http://schemas.microsoft.com/office/drawing/2014/main" val="1000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07400" y="233267"/>
            <a:ext cx="11032400" cy="985600"/>
          </a:xfrm>
          <a:prstGeom prst="rect">
            <a:avLst/>
          </a:prstGeom>
        </p:spPr>
        <p:txBody>
          <a:bodyPr spcFirstLastPara="1" vert="horz" wrap="square" lIns="121900" tIns="121900" rIns="121900" bIns="121900" rtlCol="0" anchor="t" anchorCtr="0">
            <a:normAutofit/>
          </a:bodyPr>
          <a:lstStyle/>
          <a:p>
            <a:r>
              <a:rPr lang="en"/>
              <a:t>AI Positive World</a:t>
            </a:r>
            <a:endParaRPr dirty="0"/>
          </a:p>
        </p:txBody>
      </p:sp>
      <p:sp>
        <p:nvSpPr>
          <p:cNvPr id="76" name="Google Shape;76;p15"/>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solidFill>
                  <a:schemeClr val="dk1"/>
                </a:solidFill>
              </a:rPr>
              <a:pPr/>
              <a:t>2</a:t>
            </a:fld>
            <a:endParaRPr dirty="0">
              <a:solidFill>
                <a:schemeClr val="dk1"/>
              </a:solidFill>
            </a:endParaRPr>
          </a:p>
        </p:txBody>
      </p:sp>
      <p:pic>
        <p:nvPicPr>
          <p:cNvPr id="77" name="Google Shape;77;p15"/>
          <p:cNvPicPr preferRelativeResize="0"/>
          <p:nvPr/>
        </p:nvPicPr>
        <p:blipFill>
          <a:blip r:embed="rId3">
            <a:alphaModFix/>
          </a:blip>
          <a:stretch>
            <a:fillRect/>
          </a:stretch>
        </p:blipFill>
        <p:spPr>
          <a:xfrm>
            <a:off x="588168" y="1296233"/>
            <a:ext cx="10851617" cy="4702368"/>
          </a:xfrm>
          <a:prstGeom prst="rect">
            <a:avLst/>
          </a:prstGeom>
          <a:noFill/>
          <a:ln>
            <a:noFill/>
          </a:ln>
        </p:spPr>
      </p:pic>
      <p:sp>
        <p:nvSpPr>
          <p:cNvPr id="2" name="TextBox 1">
            <a:extLst>
              <a:ext uri="{FF2B5EF4-FFF2-40B4-BE49-F238E27FC236}">
                <a16:creationId xmlns:a16="http://schemas.microsoft.com/office/drawing/2014/main" id="{F98E4F8A-85FB-41DF-588D-A8831CD79C56}"/>
              </a:ext>
            </a:extLst>
          </p:cNvPr>
          <p:cNvSpPr txBox="1"/>
          <p:nvPr/>
        </p:nvSpPr>
        <p:spPr>
          <a:xfrm>
            <a:off x="752215" y="5829746"/>
            <a:ext cx="2821606" cy="246221"/>
          </a:xfrm>
          <a:prstGeom prst="rect">
            <a:avLst/>
          </a:prstGeom>
          <a:noFill/>
        </p:spPr>
        <p:txBody>
          <a:bodyPr wrap="none" rtlCol="0">
            <a:spAutoFit/>
          </a:bodyPr>
          <a:lstStyle/>
          <a:p>
            <a:r>
              <a:rPr lang="en-GB" sz="1000" dirty="0"/>
              <a:t>Source: McKinsey Global Surveys on the state of AI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407400" y="233267"/>
            <a:ext cx="11032400" cy="985600"/>
          </a:xfrm>
          <a:prstGeom prst="rect">
            <a:avLst/>
          </a:prstGeom>
        </p:spPr>
        <p:txBody>
          <a:bodyPr spcFirstLastPara="1" vert="horz" wrap="square" lIns="121900" tIns="121900" rIns="121900" bIns="121900" rtlCol="0" anchor="t" anchorCtr="0">
            <a:normAutofit/>
          </a:bodyPr>
          <a:lstStyle/>
          <a:p>
            <a:r>
              <a:rPr lang="en"/>
              <a:t>Workshops takeaways</a:t>
            </a:r>
            <a:endParaRPr dirty="0"/>
          </a:p>
        </p:txBody>
      </p:sp>
      <p:sp>
        <p:nvSpPr>
          <p:cNvPr id="240" name="Google Shape;240;p32"/>
          <p:cNvSpPr txBox="1">
            <a:spLocks noGrp="1"/>
          </p:cNvSpPr>
          <p:nvPr>
            <p:ph type="body" idx="1"/>
          </p:nvPr>
        </p:nvSpPr>
        <p:spPr>
          <a:xfrm>
            <a:off x="370299" y="1154267"/>
            <a:ext cx="5369597" cy="5427200"/>
          </a:xfrm>
          <a:prstGeom prst="rect">
            <a:avLst/>
          </a:prstGeom>
        </p:spPr>
        <p:txBody>
          <a:bodyPr spcFirstLastPara="1" vert="horz" wrap="square" lIns="121900" tIns="121900" rIns="121900" bIns="121900" rtlCol="0" anchor="t" anchorCtr="0">
            <a:normAutofit/>
          </a:bodyPr>
          <a:lstStyle/>
          <a:p>
            <a:pPr marL="0" indent="0">
              <a:lnSpc>
                <a:spcPct val="150000"/>
              </a:lnSpc>
              <a:buNone/>
            </a:pPr>
            <a:r>
              <a:rPr lang="en" sz="1600" b="1" u="sng" dirty="0">
                <a:solidFill>
                  <a:srgbClr val="440099"/>
                </a:solidFill>
              </a:rPr>
              <a:t>Concerns:</a:t>
            </a:r>
            <a:endParaRPr sz="1600" b="1" u="sng" dirty="0">
              <a:solidFill>
                <a:srgbClr val="440099"/>
              </a:solidFill>
            </a:endParaRPr>
          </a:p>
          <a:p>
            <a:pPr indent="-434329">
              <a:lnSpc>
                <a:spcPct val="150000"/>
              </a:lnSpc>
              <a:spcBef>
                <a:spcPts val="1600"/>
              </a:spcBef>
              <a:buSzPct val="100000"/>
            </a:pPr>
            <a:r>
              <a:rPr lang="en" sz="1600" b="1" dirty="0"/>
              <a:t>Data</a:t>
            </a:r>
            <a:r>
              <a:rPr lang="en" sz="1600" dirty="0"/>
              <a:t> in manufacturing is not always big data and sufficiently rich for model development: Industry still at industry 3.0.</a:t>
            </a:r>
            <a:endParaRPr sz="1600" dirty="0"/>
          </a:p>
          <a:p>
            <a:pPr indent="-434329">
              <a:lnSpc>
                <a:spcPct val="150000"/>
              </a:lnSpc>
              <a:buSzPct val="100000"/>
            </a:pPr>
            <a:r>
              <a:rPr lang="en" sz="1600" b="1" dirty="0"/>
              <a:t>Lack of </a:t>
            </a:r>
            <a:r>
              <a:rPr lang="en" sz="1600" dirty="0"/>
              <a:t>and difference in </a:t>
            </a:r>
            <a:r>
              <a:rPr lang="en" sz="1600" b="1" dirty="0"/>
              <a:t>understanding</a:t>
            </a:r>
            <a:r>
              <a:rPr lang="en" sz="1600" dirty="0"/>
              <a:t> by workforce and business on what AI is, what it can and can’t do, and how it can assist.</a:t>
            </a:r>
            <a:endParaRPr sz="1600" dirty="0"/>
          </a:p>
          <a:p>
            <a:pPr indent="-434329">
              <a:lnSpc>
                <a:spcPct val="150000"/>
              </a:lnSpc>
              <a:buSzPct val="100000"/>
            </a:pPr>
            <a:r>
              <a:rPr lang="en" sz="1600" dirty="0"/>
              <a:t>Human with AI replacing human without AI.</a:t>
            </a:r>
            <a:endParaRPr sz="1600" dirty="0"/>
          </a:p>
          <a:p>
            <a:pPr indent="-434329">
              <a:lnSpc>
                <a:spcPct val="150000"/>
              </a:lnSpc>
              <a:buSzPct val="100000"/>
            </a:pPr>
            <a:r>
              <a:rPr lang="en" sz="1600" dirty="0"/>
              <a:t>Job displacement and replacement: Moving manufacturing (jobs) offshore.</a:t>
            </a:r>
            <a:endParaRPr sz="1600" dirty="0"/>
          </a:p>
          <a:p>
            <a:pPr indent="-434329">
              <a:lnSpc>
                <a:spcPct val="150000"/>
              </a:lnSpc>
              <a:buSzPct val="100000"/>
            </a:pPr>
            <a:r>
              <a:rPr lang="en" sz="1600" b="1" dirty="0"/>
              <a:t>Upskilling workforce requires skilled workforce</a:t>
            </a:r>
            <a:r>
              <a:rPr lang="en" sz="1600" dirty="0"/>
              <a:t>.</a:t>
            </a:r>
            <a:endParaRPr sz="1600" dirty="0"/>
          </a:p>
        </p:txBody>
      </p:sp>
      <p:sp>
        <p:nvSpPr>
          <p:cNvPr id="241" name="Google Shape;241;p32"/>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20</a:t>
            </a:fld>
            <a:endParaRPr dirty="0"/>
          </a:p>
        </p:txBody>
      </p:sp>
      <p:pic>
        <p:nvPicPr>
          <p:cNvPr id="242" name="Google Shape;242;p3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572300" y="3086901"/>
            <a:ext cx="6616435" cy="16463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407400" y="233267"/>
            <a:ext cx="11032400" cy="985600"/>
          </a:xfrm>
          <a:prstGeom prst="rect">
            <a:avLst/>
          </a:prstGeom>
        </p:spPr>
        <p:txBody>
          <a:bodyPr spcFirstLastPara="1" vert="horz" wrap="square" lIns="121900" tIns="121900" rIns="121900" bIns="121900" rtlCol="0" anchor="t" anchorCtr="0">
            <a:normAutofit/>
          </a:bodyPr>
          <a:lstStyle/>
          <a:p>
            <a:r>
              <a:rPr lang="en" dirty="0"/>
              <a:t>Five steps for adopting AI</a:t>
            </a:r>
            <a:endParaRPr dirty="0"/>
          </a:p>
        </p:txBody>
      </p:sp>
      <p:sp>
        <p:nvSpPr>
          <p:cNvPr id="248" name="Google Shape;248;p33"/>
          <p:cNvSpPr txBox="1">
            <a:spLocks noGrp="1"/>
          </p:cNvSpPr>
          <p:nvPr>
            <p:ph type="body" idx="2"/>
          </p:nvPr>
        </p:nvSpPr>
        <p:spPr>
          <a:xfrm>
            <a:off x="246800" y="1070400"/>
            <a:ext cx="11698400" cy="4717200"/>
          </a:xfrm>
          <a:prstGeom prst="rect">
            <a:avLst/>
          </a:prstGeom>
        </p:spPr>
        <p:txBody>
          <a:bodyPr spcFirstLastPara="1" vert="horz" wrap="square" lIns="121900" tIns="121900" rIns="121900" bIns="121900" rtlCol="0" anchor="t" anchorCtr="0">
            <a:normAutofit/>
          </a:bodyPr>
          <a:lstStyle/>
          <a:p>
            <a:pPr indent="-423323">
              <a:lnSpc>
                <a:spcPct val="150000"/>
              </a:lnSpc>
              <a:buSzPts val="1400"/>
            </a:pPr>
            <a:r>
              <a:rPr lang="en" sz="1867" b="1" dirty="0"/>
              <a:t>Know your problem:</a:t>
            </a:r>
            <a:r>
              <a:rPr lang="en" sz="1867" dirty="0"/>
              <a:t> </a:t>
            </a:r>
            <a:r>
              <a:rPr lang="en-US" sz="1867" dirty="0"/>
              <a:t>Do you need AI to solve your problem? </a:t>
            </a:r>
            <a:r>
              <a:rPr lang="en" sz="1867" dirty="0"/>
              <a:t>Clearly define the specific problem you're trying to solve to avoid unintended consequences including its environmental cost. </a:t>
            </a:r>
          </a:p>
          <a:p>
            <a:pPr indent="-423323">
              <a:lnSpc>
                <a:spcPct val="150000"/>
              </a:lnSpc>
              <a:buSzPts val="1400"/>
            </a:pPr>
            <a:r>
              <a:rPr lang="en" sz="1867" b="1"/>
              <a:t>Know </a:t>
            </a:r>
            <a:r>
              <a:rPr lang="en" sz="1867" b="1" dirty="0"/>
              <a:t>your data:</a:t>
            </a:r>
            <a:r>
              <a:rPr lang="en" sz="1867" dirty="0"/>
              <a:t> Understand the origin, diversity, and limitations of your data, biased data produces biased outcomes! Treat data as an assest and not by-product.</a:t>
            </a:r>
            <a:endParaRPr sz="1867" dirty="0"/>
          </a:p>
          <a:p>
            <a:pPr indent="-423323">
              <a:lnSpc>
                <a:spcPct val="150000"/>
              </a:lnSpc>
              <a:buSzPts val="1400"/>
            </a:pPr>
            <a:r>
              <a:rPr lang="en" sz="1867" b="1" dirty="0"/>
              <a:t>Perform ethical &amp; safety assessments:</a:t>
            </a:r>
            <a:r>
              <a:rPr lang="en" sz="1867" dirty="0"/>
              <a:t> Evaluate your AI system for potential ethical dilemmas and safety risks, ensuring transparency and accountability in their use. Who is responsible?</a:t>
            </a:r>
            <a:endParaRPr sz="1867" dirty="0"/>
          </a:p>
          <a:p>
            <a:pPr indent="-423323">
              <a:lnSpc>
                <a:spcPct val="150000"/>
              </a:lnSpc>
              <a:buSzPts val="1400"/>
            </a:pPr>
            <a:r>
              <a:rPr lang="en" sz="1867" b="1" dirty="0"/>
              <a:t>Trial in low-risk environments:</a:t>
            </a:r>
            <a:r>
              <a:rPr lang="en" sz="1867" dirty="0"/>
              <a:t> Deploy your AI solutions in controlled, lower-stakes scenarios to identify and mitigate potential problems before broader implementation.</a:t>
            </a:r>
            <a:endParaRPr sz="1867" dirty="0"/>
          </a:p>
          <a:p>
            <a:pPr indent="-423323">
              <a:lnSpc>
                <a:spcPct val="150000"/>
              </a:lnSpc>
              <a:buSzPts val="1400"/>
            </a:pPr>
            <a:r>
              <a:rPr lang="en" sz="1867" b="1" dirty="0"/>
              <a:t>Treat AI like an </a:t>
            </a:r>
            <a:r>
              <a:rPr lang="en" sz="1867" b="1" u="sng" dirty="0"/>
              <a:t>intern</a:t>
            </a:r>
            <a:r>
              <a:rPr lang="en" sz="1867" b="1" dirty="0"/>
              <a:t>: </a:t>
            </a:r>
            <a:r>
              <a:rPr lang="en" sz="1867" dirty="0"/>
              <a:t>Supervise your AI closely, provide continuous feedback, and never rely entirely on AI decisions without human oversight.</a:t>
            </a:r>
            <a:endParaRPr dirty="0"/>
          </a:p>
        </p:txBody>
      </p:sp>
      <p:sp>
        <p:nvSpPr>
          <p:cNvPr id="249" name="Google Shape;249;p33"/>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334972" y="445333"/>
            <a:ext cx="11032400" cy="985600"/>
          </a:xfrm>
          <a:prstGeom prst="rect">
            <a:avLst/>
          </a:prstGeom>
        </p:spPr>
        <p:txBody>
          <a:bodyPr spcFirstLastPara="1" vert="horz" wrap="square" lIns="121900" tIns="121900" rIns="121900" bIns="121900" rtlCol="0" anchor="t" anchorCtr="0">
            <a:noAutofit/>
          </a:bodyPr>
          <a:lstStyle/>
          <a:p>
            <a:pPr>
              <a:buSzPts val="990"/>
            </a:pPr>
            <a:r>
              <a:rPr lang="en" sz="3067" dirty="0"/>
              <a:t>Using GenAI is easier than asking my supervisor for support!</a:t>
            </a:r>
            <a:endParaRPr sz="3067" dirty="0"/>
          </a:p>
        </p:txBody>
      </p:sp>
      <p:sp>
        <p:nvSpPr>
          <p:cNvPr id="255" name="Google Shape;255;p34"/>
          <p:cNvSpPr txBox="1">
            <a:spLocks noGrp="1"/>
          </p:cNvSpPr>
          <p:nvPr>
            <p:ph type="body" idx="1"/>
          </p:nvPr>
        </p:nvSpPr>
        <p:spPr>
          <a:xfrm>
            <a:off x="334972" y="2119648"/>
            <a:ext cx="5672400" cy="2317202"/>
          </a:xfrm>
          <a:prstGeom prst="rect">
            <a:avLst/>
          </a:prstGeom>
        </p:spPr>
        <p:txBody>
          <a:bodyPr spcFirstLastPara="1" vert="horz" wrap="square" lIns="121900" tIns="121900" rIns="121900" bIns="121900" rtlCol="0" anchor="t" anchorCtr="0">
            <a:normAutofit fontScale="92500" lnSpcReduction="20000"/>
          </a:bodyPr>
          <a:lstStyle/>
          <a:p>
            <a:r>
              <a:rPr lang="en" dirty="0"/>
              <a:t>52% of PhD stduents had used GenAI within their doctoral research and/or writing.</a:t>
            </a:r>
          </a:p>
          <a:p>
            <a:endParaRPr dirty="0"/>
          </a:p>
          <a:p>
            <a:r>
              <a:rPr lang="en" dirty="0"/>
              <a:t>“</a:t>
            </a:r>
            <a:r>
              <a:rPr lang="en" i="1" dirty="0"/>
              <a:t>This is a tool, the same as Word, Excel, Google, WhatsApp, YouTube and others.</a:t>
            </a:r>
            <a:r>
              <a:rPr lang="en" dirty="0"/>
              <a:t>”</a:t>
            </a:r>
          </a:p>
        </p:txBody>
      </p:sp>
      <p:pic>
        <p:nvPicPr>
          <p:cNvPr id="257" name="Google Shape;257;p34"/>
          <p:cNvPicPr preferRelativeResize="0"/>
          <p:nvPr/>
        </p:nvPicPr>
        <p:blipFill>
          <a:blip r:embed="rId3">
            <a:alphaModFix/>
          </a:blip>
          <a:srcRect t="10431"/>
          <a:stretch>
            <a:fillRect/>
          </a:stretch>
        </p:blipFill>
        <p:spPr>
          <a:xfrm>
            <a:off x="6857930" y="1176953"/>
            <a:ext cx="4204300" cy="3765727"/>
          </a:xfrm>
          <a:prstGeom prst="rect">
            <a:avLst/>
          </a:prstGeom>
          <a:noFill/>
          <a:ln>
            <a:noFill/>
          </a:ln>
        </p:spPr>
      </p:pic>
      <p:sp>
        <p:nvSpPr>
          <p:cNvPr id="258" name="Google Shape;258;p34"/>
          <p:cNvSpPr txBox="1"/>
          <p:nvPr/>
        </p:nvSpPr>
        <p:spPr>
          <a:xfrm>
            <a:off x="4349411" y="6020689"/>
            <a:ext cx="5672400" cy="569346"/>
          </a:xfrm>
          <a:prstGeom prst="rect">
            <a:avLst/>
          </a:prstGeom>
          <a:noFill/>
          <a:ln>
            <a:noFill/>
          </a:ln>
        </p:spPr>
        <p:txBody>
          <a:bodyPr spcFirstLastPara="1" wrap="square" lIns="121900" tIns="121900" rIns="121900" bIns="121900" anchor="t" anchorCtr="0">
            <a:spAutoFit/>
          </a:bodyPr>
          <a:lstStyle/>
          <a:p>
            <a:pPr algn="ctr"/>
            <a:r>
              <a:rPr lang="en" sz="1050" dirty="0"/>
              <a:t>A rather stupid but always available brainstorming partner’: Use and understanding of Generative AI by UK postgraduate researchers https://doi.org/10.1080/14703297.2024.2446236</a:t>
            </a:r>
            <a:endParaRPr sz="1050" dirty="0"/>
          </a:p>
        </p:txBody>
      </p:sp>
      <p:sp>
        <p:nvSpPr>
          <p:cNvPr id="2" name="TextBox 1">
            <a:extLst>
              <a:ext uri="{FF2B5EF4-FFF2-40B4-BE49-F238E27FC236}">
                <a16:creationId xmlns:a16="http://schemas.microsoft.com/office/drawing/2014/main" id="{86E3AB61-2A47-91C8-115B-3A6CF562A5FC}"/>
              </a:ext>
            </a:extLst>
          </p:cNvPr>
          <p:cNvSpPr txBox="1"/>
          <p:nvPr/>
        </p:nvSpPr>
        <p:spPr>
          <a:xfrm>
            <a:off x="5359652" y="4463845"/>
            <a:ext cx="6735778" cy="1323439"/>
          </a:xfrm>
          <a:prstGeom prst="rect">
            <a:avLst/>
          </a:prstGeom>
          <a:noFill/>
        </p:spPr>
        <p:txBody>
          <a:bodyPr wrap="square" rtlCol="0">
            <a:spAutoFit/>
          </a:bodyPr>
          <a:lstStyle/>
          <a:p>
            <a:pPr algn="ctr"/>
            <a:r>
              <a:rPr lang="en-GB" sz="2000" dirty="0"/>
              <a:t>Do we prepare engineering students to think ethically?</a:t>
            </a:r>
          </a:p>
          <a:p>
            <a:pPr algn="ctr"/>
            <a:endParaRPr lang="en-US" sz="2000" dirty="0"/>
          </a:p>
          <a:p>
            <a:pPr algn="ctr"/>
            <a:r>
              <a:rPr lang="en-US" sz="2000" dirty="0"/>
              <a:t>How often do we encourage students to reflect on and discuss the societal trade-offs associated with technology?</a:t>
            </a:r>
            <a:endParaRPr lang="en-GB"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619533" y="1410375"/>
            <a:ext cx="8870000" cy="3643600"/>
          </a:xfrm>
          <a:prstGeom prst="rect">
            <a:avLst/>
          </a:prstGeom>
        </p:spPr>
        <p:txBody>
          <a:bodyPr spcFirstLastPara="1" vert="horz" wrap="square" lIns="121900" tIns="121900" rIns="121900" bIns="121900" rtlCol="0" anchor="ctr" anchorCtr="0">
            <a:noAutofit/>
          </a:bodyPr>
          <a:lstStyle/>
          <a:p>
            <a:pPr>
              <a:buSzPts val="990"/>
            </a:pPr>
            <a:r>
              <a:rPr lang="en" sz="3707" dirty="0"/>
              <a:t>“In medicine, you learn about ethics from day one. In mathematics [Engineering], it’s a bolt-on at best. It has to be there from day one and at the forefront of your mind in every step you take.”</a:t>
            </a:r>
            <a:endParaRPr sz="3707" dirty="0"/>
          </a:p>
        </p:txBody>
      </p:sp>
      <p:sp>
        <p:nvSpPr>
          <p:cNvPr id="264" name="Google Shape;264;p35"/>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solidFill>
                  <a:schemeClr val="dk1"/>
                </a:solidFill>
              </a:rPr>
              <a:pPr/>
              <a:t>23</a:t>
            </a:fld>
            <a:endParaRPr dirty="0">
              <a:solidFill>
                <a:schemeClr val="dk1"/>
              </a:solidFill>
            </a:endParaRPr>
          </a:p>
        </p:txBody>
      </p:sp>
      <p:pic>
        <p:nvPicPr>
          <p:cNvPr id="265" name="Google Shape;265;p35"/>
          <p:cNvPicPr preferRelativeResize="0"/>
          <p:nvPr/>
        </p:nvPicPr>
        <p:blipFill>
          <a:blip r:embed="rId3">
            <a:alphaModFix/>
          </a:blip>
          <a:stretch>
            <a:fillRect/>
          </a:stretch>
        </p:blipFill>
        <p:spPr>
          <a:xfrm>
            <a:off x="10005797" y="3240035"/>
            <a:ext cx="1283132" cy="1283132"/>
          </a:xfrm>
          <a:prstGeom prst="rect">
            <a:avLst/>
          </a:prstGeom>
          <a:noFill/>
          <a:ln>
            <a:noFill/>
          </a:ln>
        </p:spPr>
      </p:pic>
      <p:sp>
        <p:nvSpPr>
          <p:cNvPr id="266" name="Google Shape;266;p35"/>
          <p:cNvSpPr txBox="1"/>
          <p:nvPr/>
        </p:nvSpPr>
        <p:spPr>
          <a:xfrm>
            <a:off x="9862312" y="4406634"/>
            <a:ext cx="1762600" cy="1455999"/>
          </a:xfrm>
          <a:prstGeom prst="rect">
            <a:avLst/>
          </a:prstGeom>
          <a:noFill/>
          <a:ln>
            <a:noFill/>
          </a:ln>
        </p:spPr>
        <p:txBody>
          <a:bodyPr spcFirstLastPara="1" wrap="square" lIns="121900" tIns="121900" rIns="121900" bIns="121900" anchor="t" anchorCtr="0">
            <a:spAutoFit/>
          </a:bodyPr>
          <a:lstStyle/>
          <a:p>
            <a:r>
              <a:rPr lang="en" sz="1467" dirty="0">
                <a:solidFill>
                  <a:schemeClr val="dk1"/>
                </a:solidFill>
                <a:latin typeface="Source Sans Pro"/>
                <a:ea typeface="Source Sans Pro"/>
                <a:cs typeface="Source Sans Pro"/>
                <a:sym typeface="Source Sans Pro"/>
              </a:rPr>
              <a:t>Hannah Fry,</a:t>
            </a:r>
            <a:endParaRPr sz="1467" dirty="0">
              <a:solidFill>
                <a:schemeClr val="dk1"/>
              </a:solidFill>
              <a:latin typeface="Source Sans Pro"/>
              <a:ea typeface="Source Sans Pro"/>
              <a:cs typeface="Source Sans Pro"/>
              <a:sym typeface="Source Sans Pro"/>
            </a:endParaRPr>
          </a:p>
          <a:p>
            <a:pPr>
              <a:lnSpc>
                <a:spcPct val="115000"/>
              </a:lnSpc>
              <a:spcAft>
                <a:spcPts val="1600"/>
              </a:spcAft>
            </a:pPr>
            <a:r>
              <a:rPr lang="en" sz="1467" dirty="0">
                <a:solidFill>
                  <a:schemeClr val="dk1"/>
                </a:solidFill>
                <a:latin typeface="Source Sans Pro"/>
                <a:ea typeface="Source Sans Pro"/>
                <a:cs typeface="Source Sans Pro"/>
                <a:sym typeface="Source Sans Pro"/>
              </a:rPr>
              <a:t>Hello World: How to be human in the age of AI.</a:t>
            </a:r>
            <a:endParaRPr sz="1467" dirty="0">
              <a:solidFill>
                <a:schemeClr val="dk1"/>
              </a:solidFill>
              <a:latin typeface="Source Sans Pro"/>
              <a:ea typeface="Source Sans Pro"/>
              <a:cs typeface="Source Sans Pro"/>
              <a:sym typeface="Source Sans Pro"/>
            </a:endParaRPr>
          </a:p>
        </p:txBody>
      </p:sp>
      <p:sp>
        <p:nvSpPr>
          <p:cNvPr id="267" name="Google Shape;267;p35"/>
          <p:cNvSpPr txBox="1"/>
          <p:nvPr/>
        </p:nvSpPr>
        <p:spPr>
          <a:xfrm>
            <a:off x="162963" y="5134634"/>
            <a:ext cx="10484400" cy="663200"/>
          </a:xfrm>
          <a:prstGeom prst="rect">
            <a:avLst/>
          </a:prstGeom>
          <a:noFill/>
          <a:ln>
            <a:noFill/>
          </a:ln>
        </p:spPr>
        <p:txBody>
          <a:bodyPr spcFirstLastPara="1" wrap="square" lIns="121900" tIns="121900" rIns="121900" bIns="121900" anchor="t" anchorCtr="0">
            <a:noAutofit/>
          </a:bodyPr>
          <a:lstStyle/>
          <a:p>
            <a:r>
              <a:rPr lang="en" sz="1333" b="1" i="1" dirty="0">
                <a:solidFill>
                  <a:schemeClr val="dk2"/>
                </a:solidFill>
                <a:latin typeface="Nunito"/>
                <a:ea typeface="Nunito"/>
                <a:cs typeface="Nunito"/>
                <a:sym typeface="Nunito"/>
              </a:rPr>
              <a:t>Good read: Technology is not neutral, a short guide to technology ethics, Stephanie Hare, 2022.</a:t>
            </a:r>
            <a:endParaRPr sz="1333" b="1" i="1" dirty="0">
              <a:solidFill>
                <a:schemeClr val="dk2"/>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a:bodyPr>
          <a:lstStyle/>
          <a:p>
            <a:r>
              <a:rPr lang="en"/>
              <a:t>Useful Resource</a:t>
            </a:r>
            <a:endParaRPr dirty="0"/>
          </a:p>
        </p:txBody>
      </p:sp>
      <p:sp>
        <p:nvSpPr>
          <p:cNvPr id="273" name="Google Shape;273;p36"/>
          <p:cNvSpPr txBox="1">
            <a:spLocks noGrp="1"/>
          </p:cNvSpPr>
          <p:nvPr>
            <p:ph type="sldNum" idx="12"/>
          </p:nvPr>
        </p:nvSpPr>
        <p:spPr>
          <a:xfrm>
            <a:off x="11268061" y="6315968"/>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solidFill>
                  <a:schemeClr val="dk2"/>
                </a:solidFill>
              </a:rPr>
              <a:pPr/>
              <a:t>24</a:t>
            </a:fld>
            <a:endParaRPr dirty="0">
              <a:solidFill>
                <a:schemeClr val="dk2"/>
              </a:solidFill>
            </a:endParaRPr>
          </a:p>
        </p:txBody>
      </p:sp>
      <p:sp>
        <p:nvSpPr>
          <p:cNvPr id="274" name="Google Shape;274;p36"/>
          <p:cNvSpPr txBox="1">
            <a:spLocks noGrp="1"/>
          </p:cNvSpPr>
          <p:nvPr>
            <p:ph type="body" idx="1"/>
          </p:nvPr>
        </p:nvSpPr>
        <p:spPr>
          <a:xfrm>
            <a:off x="377467" y="1925234"/>
            <a:ext cx="11681600" cy="3900400"/>
          </a:xfrm>
          <a:prstGeom prst="rect">
            <a:avLst/>
          </a:prstGeom>
        </p:spPr>
        <p:txBody>
          <a:bodyPr spcFirstLastPara="1" vert="horz" wrap="square" lIns="121900" tIns="121900" rIns="121900" bIns="121900" rtlCol="0" anchor="t" anchorCtr="0">
            <a:normAutofit fontScale="85000" lnSpcReduction="20000"/>
          </a:bodyPr>
          <a:lstStyle/>
          <a:p>
            <a:pPr marL="0" indent="0">
              <a:buNone/>
            </a:pPr>
            <a:r>
              <a:rPr lang="en" b="1" dirty="0"/>
              <a:t>ISO/IEC TS 12791:2024 - Information technology</a:t>
            </a:r>
            <a:r>
              <a:rPr lang="en" dirty="0"/>
              <a:t> — Artificial intelligence — Treatment of unwanted bias in classification and regression machine learning tasks</a:t>
            </a:r>
            <a:endParaRPr dirty="0"/>
          </a:p>
          <a:p>
            <a:pPr marL="0" indent="0">
              <a:spcBef>
                <a:spcPts val="1600"/>
              </a:spcBef>
              <a:buNone/>
            </a:pPr>
            <a:r>
              <a:rPr lang="en" b="1" dirty="0"/>
              <a:t>ISO/IEC 42001:2023 - Information technology</a:t>
            </a:r>
            <a:r>
              <a:rPr lang="en" dirty="0"/>
              <a:t> — Artificial intelligence — Management system</a:t>
            </a:r>
            <a:endParaRPr dirty="0"/>
          </a:p>
          <a:p>
            <a:pPr marL="0" indent="0">
              <a:spcBef>
                <a:spcPts val="1600"/>
              </a:spcBef>
              <a:buNone/>
            </a:pPr>
            <a:r>
              <a:rPr lang="en" b="1" dirty="0"/>
              <a:t>UNESCO Ethical impact assessment:</a:t>
            </a:r>
            <a:r>
              <a:rPr lang="en" dirty="0"/>
              <a:t> a tool of the Recommendation on the Ethics of Artificial Intelligence</a:t>
            </a:r>
            <a:endParaRPr dirty="0"/>
          </a:p>
          <a:p>
            <a:pPr marL="0" indent="0">
              <a:spcBef>
                <a:spcPts val="1600"/>
              </a:spcBef>
              <a:buNone/>
            </a:pPr>
            <a:r>
              <a:rPr lang="en" b="1" dirty="0"/>
              <a:t>Rolls Royce Aletheia Framework- </a:t>
            </a:r>
            <a:r>
              <a:rPr lang="en" dirty="0"/>
              <a:t> Toolkit for ethics and trustworthiness in artificial intelligence</a:t>
            </a:r>
            <a:endParaRPr dirty="0"/>
          </a:p>
          <a:p>
            <a:pPr marL="0" indent="0">
              <a:spcBef>
                <a:spcPts val="1600"/>
              </a:spcBef>
              <a:spcAft>
                <a:spcPts val="1600"/>
              </a:spcAft>
              <a:buNone/>
            </a:pPr>
            <a:r>
              <a:rPr lang="en" b="1" dirty="0"/>
              <a:t>IChemE - Ethical Decision Making for Chemical Engineers</a:t>
            </a:r>
            <a:r>
              <a:rPr lang="en" dirty="0"/>
              <a:t> - Basic knowledge to understand and make ethical decisions.</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a:bodyPr>
          <a:lstStyle/>
          <a:p>
            <a:r>
              <a:rPr lang="en"/>
              <a:t>Acknowledgement</a:t>
            </a:r>
            <a:endParaRPr dirty="0"/>
          </a:p>
        </p:txBody>
      </p:sp>
      <p:pic>
        <p:nvPicPr>
          <p:cNvPr id="280" name="Google Shape;280;p37"/>
          <p:cNvPicPr preferRelativeResize="0"/>
          <p:nvPr/>
        </p:nvPicPr>
        <p:blipFill>
          <a:blip r:embed="rId3">
            <a:alphaModFix/>
          </a:blip>
          <a:stretch>
            <a:fillRect/>
          </a:stretch>
        </p:blipFill>
        <p:spPr>
          <a:xfrm>
            <a:off x="1857933" y="1983700"/>
            <a:ext cx="1614800" cy="1614800"/>
          </a:xfrm>
          <a:prstGeom prst="roundRect">
            <a:avLst>
              <a:gd name="adj" fmla="val 50000"/>
            </a:avLst>
          </a:prstGeom>
          <a:noFill/>
          <a:ln>
            <a:noFill/>
          </a:ln>
        </p:spPr>
      </p:pic>
      <p:pic>
        <p:nvPicPr>
          <p:cNvPr id="281" name="Google Shape;281;p37"/>
          <p:cNvPicPr preferRelativeResize="0"/>
          <p:nvPr/>
        </p:nvPicPr>
        <p:blipFill>
          <a:blip r:embed="rId4">
            <a:alphaModFix/>
          </a:blip>
          <a:stretch>
            <a:fillRect/>
          </a:stretch>
        </p:blipFill>
        <p:spPr>
          <a:xfrm>
            <a:off x="4029267" y="1983700"/>
            <a:ext cx="1614800" cy="1614800"/>
          </a:xfrm>
          <a:prstGeom prst="roundRect">
            <a:avLst>
              <a:gd name="adj" fmla="val 50000"/>
            </a:avLst>
          </a:prstGeom>
          <a:noFill/>
          <a:ln>
            <a:noFill/>
          </a:ln>
        </p:spPr>
      </p:pic>
      <p:sp>
        <p:nvSpPr>
          <p:cNvPr id="282" name="Google Shape;282;p37"/>
          <p:cNvSpPr txBox="1"/>
          <p:nvPr/>
        </p:nvSpPr>
        <p:spPr>
          <a:xfrm>
            <a:off x="3747900" y="3643533"/>
            <a:ext cx="24432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Payam Soulatiantork</a:t>
            </a:r>
            <a:endParaRPr sz="1467" dirty="0">
              <a:latin typeface="Comic Sans MS"/>
              <a:ea typeface="Comic Sans MS"/>
              <a:cs typeface="Comic Sans MS"/>
              <a:sym typeface="Comic Sans MS"/>
            </a:endParaRPr>
          </a:p>
        </p:txBody>
      </p:sp>
      <p:pic>
        <p:nvPicPr>
          <p:cNvPr id="283" name="Google Shape;283;p37"/>
          <p:cNvPicPr preferRelativeResize="0"/>
          <p:nvPr/>
        </p:nvPicPr>
        <p:blipFill>
          <a:blip r:embed="rId5">
            <a:alphaModFix/>
          </a:blip>
          <a:stretch>
            <a:fillRect/>
          </a:stretch>
        </p:blipFill>
        <p:spPr>
          <a:xfrm>
            <a:off x="6302200" y="1983700"/>
            <a:ext cx="1614800" cy="1614800"/>
          </a:xfrm>
          <a:prstGeom prst="roundRect">
            <a:avLst>
              <a:gd name="adj" fmla="val 50000"/>
            </a:avLst>
          </a:prstGeom>
          <a:noFill/>
          <a:ln>
            <a:noFill/>
          </a:ln>
        </p:spPr>
      </p:pic>
      <p:pic>
        <p:nvPicPr>
          <p:cNvPr id="284" name="Google Shape;284;p37"/>
          <p:cNvPicPr preferRelativeResize="0"/>
          <p:nvPr/>
        </p:nvPicPr>
        <p:blipFill>
          <a:blip r:embed="rId6">
            <a:alphaModFix/>
          </a:blip>
          <a:stretch>
            <a:fillRect/>
          </a:stretch>
        </p:blipFill>
        <p:spPr>
          <a:xfrm>
            <a:off x="8473533" y="2032267"/>
            <a:ext cx="1614800" cy="1607500"/>
          </a:xfrm>
          <a:prstGeom prst="rect">
            <a:avLst/>
          </a:prstGeom>
          <a:noFill/>
          <a:ln>
            <a:noFill/>
          </a:ln>
        </p:spPr>
      </p:pic>
      <p:pic>
        <p:nvPicPr>
          <p:cNvPr id="285" name="Google Shape;285;p37"/>
          <p:cNvPicPr preferRelativeResize="0"/>
          <p:nvPr/>
        </p:nvPicPr>
        <p:blipFill>
          <a:blip r:embed="rId7">
            <a:alphaModFix/>
          </a:blip>
          <a:stretch>
            <a:fillRect/>
          </a:stretch>
        </p:blipFill>
        <p:spPr>
          <a:xfrm>
            <a:off x="6615000" y="4294967"/>
            <a:ext cx="1197600" cy="1197600"/>
          </a:xfrm>
          <a:prstGeom prst="roundRect">
            <a:avLst>
              <a:gd name="adj" fmla="val 50000"/>
            </a:avLst>
          </a:prstGeom>
          <a:noFill/>
          <a:ln>
            <a:noFill/>
          </a:ln>
        </p:spPr>
      </p:pic>
      <p:sp>
        <p:nvSpPr>
          <p:cNvPr id="286" name="Google Shape;286;p37"/>
          <p:cNvSpPr txBox="1"/>
          <p:nvPr/>
        </p:nvSpPr>
        <p:spPr>
          <a:xfrm>
            <a:off x="6379400" y="5477124"/>
            <a:ext cx="17508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Collins Ogbodo</a:t>
            </a:r>
            <a:endParaRPr sz="1467" dirty="0">
              <a:latin typeface="Comic Sans MS"/>
              <a:ea typeface="Comic Sans MS"/>
              <a:cs typeface="Comic Sans MS"/>
              <a:sym typeface="Comic Sans MS"/>
            </a:endParaRPr>
          </a:p>
        </p:txBody>
      </p:sp>
      <p:sp>
        <p:nvSpPr>
          <p:cNvPr id="287" name="Google Shape;287;p37"/>
          <p:cNvSpPr txBox="1"/>
          <p:nvPr/>
        </p:nvSpPr>
        <p:spPr>
          <a:xfrm>
            <a:off x="3935100" y="5488284"/>
            <a:ext cx="14124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Zeyu Song </a:t>
            </a:r>
            <a:endParaRPr sz="1467" dirty="0">
              <a:latin typeface="Comic Sans MS"/>
              <a:ea typeface="Comic Sans MS"/>
              <a:cs typeface="Comic Sans MS"/>
              <a:sym typeface="Comic Sans MS"/>
            </a:endParaRPr>
          </a:p>
        </p:txBody>
      </p:sp>
      <p:pic>
        <p:nvPicPr>
          <p:cNvPr id="288" name="Google Shape;288;p37"/>
          <p:cNvPicPr preferRelativeResize="0"/>
          <p:nvPr/>
        </p:nvPicPr>
        <p:blipFill>
          <a:blip r:embed="rId8">
            <a:alphaModFix/>
          </a:blip>
          <a:stretch>
            <a:fillRect/>
          </a:stretch>
        </p:blipFill>
        <p:spPr>
          <a:xfrm>
            <a:off x="9144000" y="4260567"/>
            <a:ext cx="1232000" cy="1232000"/>
          </a:xfrm>
          <a:prstGeom prst="roundRect">
            <a:avLst>
              <a:gd name="adj" fmla="val 50000"/>
            </a:avLst>
          </a:prstGeom>
          <a:noFill/>
          <a:ln>
            <a:noFill/>
          </a:ln>
        </p:spPr>
      </p:pic>
      <p:sp>
        <p:nvSpPr>
          <p:cNvPr id="289" name="Google Shape;289;p37"/>
          <p:cNvSpPr txBox="1"/>
          <p:nvPr/>
        </p:nvSpPr>
        <p:spPr>
          <a:xfrm>
            <a:off x="8907200" y="5477124"/>
            <a:ext cx="23068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Siti Nurlisa B Ahmad</a:t>
            </a:r>
            <a:endParaRPr sz="1467" dirty="0">
              <a:latin typeface="Comic Sans MS"/>
              <a:ea typeface="Comic Sans MS"/>
              <a:cs typeface="Comic Sans MS"/>
              <a:sym typeface="Comic Sans MS"/>
            </a:endParaRPr>
          </a:p>
        </p:txBody>
      </p:sp>
      <p:pic>
        <p:nvPicPr>
          <p:cNvPr id="290" name="Google Shape;290;p37"/>
          <p:cNvPicPr preferRelativeResize="0"/>
          <p:nvPr/>
        </p:nvPicPr>
        <p:blipFill>
          <a:blip r:embed="rId9">
            <a:alphaModFix/>
          </a:blip>
          <a:stretch>
            <a:fillRect/>
          </a:stretch>
        </p:blipFill>
        <p:spPr>
          <a:xfrm>
            <a:off x="3822100" y="4193367"/>
            <a:ext cx="1232000" cy="1232000"/>
          </a:xfrm>
          <a:prstGeom prst="roundRect">
            <a:avLst>
              <a:gd name="adj" fmla="val 50000"/>
            </a:avLst>
          </a:prstGeom>
          <a:noFill/>
          <a:ln>
            <a:noFill/>
          </a:ln>
        </p:spPr>
      </p:pic>
      <p:pic>
        <p:nvPicPr>
          <p:cNvPr id="291" name="Google Shape;291;p37"/>
          <p:cNvPicPr preferRelativeResize="0"/>
          <p:nvPr/>
        </p:nvPicPr>
        <p:blipFill>
          <a:blip r:embed="rId10">
            <a:alphaModFix/>
          </a:blip>
          <a:stretch>
            <a:fillRect/>
          </a:stretch>
        </p:blipFill>
        <p:spPr>
          <a:xfrm>
            <a:off x="1079200" y="4158967"/>
            <a:ext cx="1232000" cy="1232000"/>
          </a:xfrm>
          <a:prstGeom prst="roundRect">
            <a:avLst>
              <a:gd name="adj" fmla="val 50000"/>
            </a:avLst>
          </a:prstGeom>
          <a:noFill/>
          <a:ln>
            <a:noFill/>
          </a:ln>
        </p:spPr>
      </p:pic>
      <p:sp>
        <p:nvSpPr>
          <p:cNvPr id="292" name="Google Shape;292;p37"/>
          <p:cNvSpPr txBox="1"/>
          <p:nvPr/>
        </p:nvSpPr>
        <p:spPr>
          <a:xfrm>
            <a:off x="943533" y="5492567"/>
            <a:ext cx="16148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Gihan Kuruppu</a:t>
            </a:r>
            <a:endParaRPr sz="1467" dirty="0">
              <a:latin typeface="Comic Sans MS"/>
              <a:ea typeface="Comic Sans MS"/>
              <a:cs typeface="Comic Sans MS"/>
              <a:sym typeface="Comic Sans MS"/>
            </a:endParaRPr>
          </a:p>
        </p:txBody>
      </p:sp>
      <p:sp>
        <p:nvSpPr>
          <p:cNvPr id="293" name="Google Shape;293;p37"/>
          <p:cNvSpPr txBox="1"/>
          <p:nvPr/>
        </p:nvSpPr>
        <p:spPr>
          <a:xfrm>
            <a:off x="6302200" y="3654900"/>
            <a:ext cx="17020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Hamed Ahmadi</a:t>
            </a:r>
            <a:endParaRPr sz="1467" dirty="0">
              <a:latin typeface="Comic Sans MS"/>
              <a:ea typeface="Comic Sans MS"/>
              <a:cs typeface="Comic Sans MS"/>
              <a:sym typeface="Comic Sans MS"/>
            </a:endParaRPr>
          </a:p>
        </p:txBody>
      </p:sp>
      <p:sp>
        <p:nvSpPr>
          <p:cNvPr id="294" name="Google Shape;294;p37"/>
          <p:cNvSpPr txBox="1"/>
          <p:nvPr/>
        </p:nvSpPr>
        <p:spPr>
          <a:xfrm>
            <a:off x="8482633" y="3643134"/>
            <a:ext cx="17020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Brent Young</a:t>
            </a:r>
            <a:endParaRPr sz="1467" dirty="0">
              <a:latin typeface="Comic Sans MS"/>
              <a:ea typeface="Comic Sans MS"/>
              <a:cs typeface="Comic Sans MS"/>
              <a:sym typeface="Comic Sans MS"/>
            </a:endParaRPr>
          </a:p>
        </p:txBody>
      </p:sp>
      <p:sp>
        <p:nvSpPr>
          <p:cNvPr id="295" name="Google Shape;295;p37"/>
          <p:cNvSpPr txBox="1"/>
          <p:nvPr/>
        </p:nvSpPr>
        <p:spPr>
          <a:xfrm>
            <a:off x="1844133" y="3677133"/>
            <a:ext cx="1845600" cy="471948"/>
          </a:xfrm>
          <a:prstGeom prst="rect">
            <a:avLst/>
          </a:prstGeom>
          <a:noFill/>
          <a:ln>
            <a:noFill/>
          </a:ln>
        </p:spPr>
        <p:txBody>
          <a:bodyPr spcFirstLastPara="1" wrap="square" lIns="121900" tIns="121900" rIns="121900" bIns="121900" anchor="t" anchorCtr="0">
            <a:spAutoFit/>
          </a:bodyPr>
          <a:lstStyle/>
          <a:p>
            <a:r>
              <a:rPr lang="en" sz="1467">
                <a:latin typeface="Comic Sans MS"/>
                <a:ea typeface="Comic Sans MS"/>
                <a:cs typeface="Comic Sans MS"/>
                <a:sym typeface="Comic Sans MS"/>
              </a:rPr>
              <a:t>Mahnaz Arvaneh</a:t>
            </a:r>
            <a:endParaRPr sz="1467" dirty="0">
              <a:latin typeface="Comic Sans MS"/>
              <a:ea typeface="Comic Sans MS"/>
              <a:cs typeface="Comic Sans MS"/>
              <a:sym typeface="Comic Sans MS"/>
            </a:endParaRPr>
          </a:p>
        </p:txBody>
      </p:sp>
      <p:pic>
        <p:nvPicPr>
          <p:cNvPr id="296" name="Google Shape;296;p37"/>
          <p:cNvPicPr preferRelativeResize="0"/>
          <p:nvPr/>
        </p:nvPicPr>
        <p:blipFill>
          <a:blip r:embed="rId11">
            <a:alphaModFix/>
          </a:blip>
          <a:stretch>
            <a:fillRect/>
          </a:stretch>
        </p:blipFill>
        <p:spPr>
          <a:xfrm>
            <a:off x="10730673" y="1537611"/>
            <a:ext cx="1279600" cy="592889"/>
          </a:xfrm>
          <a:prstGeom prst="rect">
            <a:avLst/>
          </a:prstGeom>
          <a:noFill/>
          <a:ln>
            <a:noFill/>
          </a:ln>
        </p:spPr>
      </p:pic>
      <p:pic>
        <p:nvPicPr>
          <p:cNvPr id="297" name="Google Shape;297;p37"/>
          <p:cNvPicPr preferRelativeResize="0"/>
          <p:nvPr/>
        </p:nvPicPr>
        <p:blipFill>
          <a:blip r:embed="rId12">
            <a:alphaModFix/>
          </a:blip>
          <a:stretch>
            <a:fillRect/>
          </a:stretch>
        </p:blipFill>
        <p:spPr>
          <a:xfrm>
            <a:off x="9333633" y="308733"/>
            <a:ext cx="1614800" cy="489816"/>
          </a:xfrm>
          <a:prstGeom prst="rect">
            <a:avLst/>
          </a:prstGeom>
          <a:noFill/>
          <a:ln>
            <a:noFill/>
          </a:ln>
        </p:spPr>
      </p:pic>
      <p:pic>
        <p:nvPicPr>
          <p:cNvPr id="298" name="Google Shape;298;p37"/>
          <p:cNvPicPr preferRelativeResize="0"/>
          <p:nvPr/>
        </p:nvPicPr>
        <p:blipFill>
          <a:blip r:embed="rId13">
            <a:alphaModFix/>
          </a:blip>
          <a:stretch>
            <a:fillRect/>
          </a:stretch>
        </p:blipFill>
        <p:spPr>
          <a:xfrm>
            <a:off x="9544839" y="994116"/>
            <a:ext cx="1279588" cy="587600"/>
          </a:xfrm>
          <a:prstGeom prst="rect">
            <a:avLst/>
          </a:prstGeom>
          <a:noFill/>
          <a:ln>
            <a:noFill/>
          </a:ln>
        </p:spPr>
      </p:pic>
      <p:pic>
        <p:nvPicPr>
          <p:cNvPr id="299" name="Google Shape;299;p37"/>
          <p:cNvPicPr preferRelativeResize="0"/>
          <p:nvPr/>
        </p:nvPicPr>
        <p:blipFill>
          <a:blip r:embed="rId14">
            <a:alphaModFix/>
          </a:blip>
          <a:stretch>
            <a:fillRect/>
          </a:stretch>
        </p:blipFill>
        <p:spPr>
          <a:xfrm>
            <a:off x="11112400" y="461159"/>
            <a:ext cx="779677" cy="8304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8"/>
          <p:cNvSpPr txBox="1">
            <a:spLocks noGrp="1"/>
          </p:cNvSpPr>
          <p:nvPr>
            <p:ph type="body" idx="1"/>
          </p:nvPr>
        </p:nvSpPr>
        <p:spPr>
          <a:xfrm>
            <a:off x="2277067" y="4179100"/>
            <a:ext cx="7273200" cy="2290400"/>
          </a:xfrm>
          <a:prstGeom prst="rect">
            <a:avLst/>
          </a:prstGeom>
        </p:spPr>
        <p:txBody>
          <a:bodyPr spcFirstLastPara="1" vert="horz" wrap="square" lIns="121900" tIns="121900" rIns="121900" bIns="121900" rtlCol="0" anchor="t" anchorCtr="0">
            <a:normAutofit/>
          </a:bodyPr>
          <a:lstStyle/>
          <a:p>
            <a:pPr marL="0" indent="0">
              <a:buNone/>
            </a:pPr>
            <a:r>
              <a:rPr lang="en" b="1">
                <a:solidFill>
                  <a:schemeClr val="dk1"/>
                </a:solidFill>
              </a:rPr>
              <a:t>Get in touch: </a:t>
            </a:r>
            <a:r>
              <a:rPr lang="en">
                <a:solidFill>
                  <a:schemeClr val="dk1"/>
                </a:solidFill>
              </a:rPr>
              <a:t>m.zandi@sheffield.ac.uk</a:t>
            </a:r>
            <a:endParaRPr dirty="0">
              <a:solidFill>
                <a:schemeClr val="dk1"/>
              </a:solidFill>
            </a:endParaRPr>
          </a:p>
          <a:p>
            <a:pPr marL="0" indent="0">
              <a:spcBef>
                <a:spcPts val="1600"/>
              </a:spcBef>
              <a:buNone/>
            </a:pPr>
            <a:r>
              <a:rPr lang="en" u="sng">
                <a:solidFill>
                  <a:schemeClr val="hlink"/>
                </a:solidFill>
                <a:hlinkClick r:id="rId3"/>
              </a:rPr>
              <a:t>www.sheffield.ac.uk/cmbe</a:t>
            </a:r>
            <a:endParaRPr dirty="0">
              <a:solidFill>
                <a:srgbClr val="0000FF"/>
              </a:solidFill>
            </a:endParaRPr>
          </a:p>
          <a:p>
            <a:pPr marL="0" indent="0">
              <a:spcBef>
                <a:spcPts val="1600"/>
              </a:spcBef>
              <a:buNone/>
            </a:pPr>
            <a:r>
              <a:rPr lang="en" u="sng">
                <a:solidFill>
                  <a:schemeClr val="hlink"/>
                </a:solidFill>
                <a:hlinkClick r:id="rId4"/>
              </a:rPr>
              <a:t>https://www.linkedin.com/in/mzandi/</a:t>
            </a:r>
            <a:endParaRPr dirty="0">
              <a:solidFill>
                <a:srgbClr val="0000FF"/>
              </a:solidFill>
            </a:endParaRPr>
          </a:p>
          <a:p>
            <a:pPr marL="0" indent="0">
              <a:spcBef>
                <a:spcPts val="1600"/>
              </a:spcBef>
              <a:spcAft>
                <a:spcPts val="1600"/>
              </a:spcAft>
              <a:buNone/>
            </a:pPr>
            <a:endParaRPr dirty="0">
              <a:solidFill>
                <a:srgbClr val="0000FF"/>
              </a:solidFill>
            </a:endParaRPr>
          </a:p>
        </p:txBody>
      </p:sp>
      <p:sp>
        <p:nvSpPr>
          <p:cNvPr id="305" name="Google Shape;305;p38"/>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solidFill>
                  <a:schemeClr val="dk1"/>
                </a:solidFill>
              </a:rPr>
              <a:pPr/>
              <a:t>26</a:t>
            </a:fld>
            <a:endParaRPr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body" idx="1"/>
          </p:nvPr>
        </p:nvSpPr>
        <p:spPr>
          <a:xfrm>
            <a:off x="423600" y="1430933"/>
            <a:ext cx="11032400" cy="4717200"/>
          </a:xfrm>
          <a:prstGeom prst="rect">
            <a:avLst/>
          </a:prstGeom>
        </p:spPr>
        <p:txBody>
          <a:bodyPr spcFirstLastPara="1" vert="horz" wrap="square" lIns="121900" tIns="121900" rIns="121900" bIns="121900" rtlCol="0" anchor="t" anchorCtr="0">
            <a:normAutofit/>
          </a:bodyPr>
          <a:lstStyle/>
          <a:p>
            <a:pPr marL="0" indent="0">
              <a:buNone/>
            </a:pPr>
            <a:r>
              <a:rPr lang="en"/>
              <a:t>AI system:</a:t>
            </a:r>
            <a:endParaRPr dirty="0"/>
          </a:p>
          <a:p>
            <a:pPr marL="0" indent="0">
              <a:spcBef>
                <a:spcPts val="1600"/>
              </a:spcBef>
              <a:buNone/>
            </a:pPr>
            <a:r>
              <a:rPr lang="en"/>
              <a:t>Engineered system that </a:t>
            </a:r>
            <a:r>
              <a:rPr lang="en" b="1"/>
              <a:t>generates outputs</a:t>
            </a:r>
            <a:r>
              <a:rPr lang="en"/>
              <a:t> such as content, forecasts, recommendations or decisions for a given set of human-defined objectives.</a:t>
            </a:r>
            <a:endParaRPr dirty="0"/>
          </a:p>
          <a:p>
            <a:pPr marL="0" indent="0">
              <a:spcBef>
                <a:spcPts val="1600"/>
              </a:spcBef>
              <a:buNone/>
            </a:pPr>
            <a:endParaRPr dirty="0"/>
          </a:p>
          <a:p>
            <a:pPr marL="0" indent="0">
              <a:spcBef>
                <a:spcPts val="1600"/>
              </a:spcBef>
              <a:spcAft>
                <a:spcPts val="1600"/>
              </a:spcAft>
              <a:buNone/>
            </a:pPr>
            <a:r>
              <a:rPr lang="en"/>
              <a:t>Information technology — Artificial intelligence — Artificial intelligence concepts and terminology ISO/IEC 22989</a:t>
            </a:r>
            <a:endParaRPr dirty="0"/>
          </a:p>
        </p:txBody>
      </p:sp>
      <p:sp>
        <p:nvSpPr>
          <p:cNvPr id="311" name="Google Shape;311;p39"/>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27</a:t>
            </a:fld>
            <a:endParaRPr dirty="0"/>
          </a:p>
        </p:txBody>
      </p:sp>
      <p:sp>
        <p:nvSpPr>
          <p:cNvPr id="312" name="Google Shape;312;p39"/>
          <p:cNvSpPr txBox="1">
            <a:spLocks noGrp="1"/>
          </p:cNvSpPr>
          <p:nvPr>
            <p:ph type="title"/>
          </p:nvPr>
        </p:nvSpPr>
        <p:spPr>
          <a:xfrm>
            <a:off x="407400" y="233267"/>
            <a:ext cx="10673200" cy="985600"/>
          </a:xfrm>
          <a:prstGeom prst="rect">
            <a:avLst/>
          </a:prstGeom>
        </p:spPr>
        <p:txBody>
          <a:bodyPr spcFirstLastPara="1" vert="horz" wrap="square" lIns="121900" tIns="121900" rIns="121900" bIns="121900" rtlCol="0" anchor="t" anchorCtr="0">
            <a:normAutofit/>
          </a:bodyPr>
          <a:lstStyle/>
          <a:p>
            <a:r>
              <a:rPr lang="en"/>
              <a:t>AI Systems Definition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407400" y="233267"/>
            <a:ext cx="11032400" cy="985600"/>
          </a:xfrm>
          <a:prstGeom prst="rect">
            <a:avLst/>
          </a:prstGeom>
        </p:spPr>
        <p:txBody>
          <a:bodyPr spcFirstLastPara="1" vert="horz" wrap="square" lIns="121900" tIns="121900" rIns="121900" bIns="121900" rtlCol="0" anchor="t" anchorCtr="0">
            <a:normAutofit/>
          </a:bodyPr>
          <a:lstStyle/>
          <a:p>
            <a:r>
              <a:rPr lang="en"/>
              <a:t>AI in Manufacturing </a:t>
            </a:r>
            <a:endParaRPr dirty="0"/>
          </a:p>
        </p:txBody>
      </p:sp>
      <p:sp>
        <p:nvSpPr>
          <p:cNvPr id="97" name="Google Shape;97;p17"/>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dirty="0"/>
          </a:p>
        </p:txBody>
      </p:sp>
      <p:pic>
        <p:nvPicPr>
          <p:cNvPr id="98" name="Google Shape;98;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32079" y="1417204"/>
            <a:ext cx="6007728" cy="4403821"/>
          </a:xfrm>
          <a:prstGeom prst="rect">
            <a:avLst/>
          </a:prstGeom>
          <a:noFill/>
          <a:ln>
            <a:noFill/>
          </a:ln>
        </p:spPr>
      </p:pic>
      <p:sp>
        <p:nvSpPr>
          <p:cNvPr id="99" name="Google Shape;99;p17"/>
          <p:cNvSpPr txBox="1"/>
          <p:nvPr/>
        </p:nvSpPr>
        <p:spPr>
          <a:xfrm>
            <a:off x="407400" y="1380134"/>
            <a:ext cx="3900800" cy="2462172"/>
          </a:xfrm>
          <a:prstGeom prst="rect">
            <a:avLst/>
          </a:prstGeom>
          <a:noFill/>
          <a:ln>
            <a:noFill/>
          </a:ln>
        </p:spPr>
        <p:txBody>
          <a:bodyPr spcFirstLastPara="1" wrap="square" lIns="121900" tIns="121900" rIns="121900" bIns="121900" anchor="t" anchorCtr="0">
            <a:spAutoFit/>
          </a:bodyPr>
          <a:lstStyle/>
          <a:p>
            <a:r>
              <a:rPr lang="en" sz="2400" dirty="0">
                <a:solidFill>
                  <a:srgbClr val="131E29"/>
                </a:solidFill>
                <a:latin typeface="Source Sans Pro"/>
                <a:ea typeface="Source Sans Pro"/>
                <a:cs typeface="Source Sans Pro"/>
                <a:sym typeface="Source Sans Pro"/>
              </a:rPr>
              <a:t>Siemens CoPilot:</a:t>
            </a:r>
            <a:endParaRPr sz="2400" dirty="0">
              <a:solidFill>
                <a:srgbClr val="131E29"/>
              </a:solidFill>
              <a:latin typeface="Source Sans Pro"/>
              <a:ea typeface="Source Sans Pro"/>
              <a:cs typeface="Source Sans Pro"/>
              <a:sym typeface="Source Sans Pro"/>
            </a:endParaRPr>
          </a:p>
          <a:p>
            <a:r>
              <a:rPr lang="en" sz="2400" dirty="0">
                <a:solidFill>
                  <a:srgbClr val="131E29"/>
                </a:solidFill>
                <a:latin typeface="Source Sans Pro"/>
                <a:ea typeface="Source Sans Pro"/>
                <a:cs typeface="Source Sans Pro"/>
                <a:sym typeface="Source Sans Pro"/>
              </a:rPr>
              <a:t>“</a:t>
            </a:r>
            <a:r>
              <a:rPr lang="en" sz="2400" i="1" dirty="0">
                <a:solidFill>
                  <a:srgbClr val="131E29"/>
                </a:solidFill>
                <a:latin typeface="Source Sans Pro"/>
                <a:ea typeface="Source Sans Pro"/>
                <a:cs typeface="Source Sans Pro"/>
                <a:sym typeface="Source Sans Pro"/>
              </a:rPr>
              <a:t>GenAI enhances human decision-making by providing context-aware support and making complex information accessible</a:t>
            </a:r>
            <a:r>
              <a:rPr lang="en" sz="2400" dirty="0">
                <a:solidFill>
                  <a:srgbClr val="131E29"/>
                </a:solidFill>
                <a:latin typeface="Source Sans Pro"/>
                <a:ea typeface="Source Sans Pro"/>
                <a:cs typeface="Source Sans Pro"/>
                <a:sym typeface="Source Sans Pro"/>
              </a:rPr>
              <a:t>”</a:t>
            </a:r>
            <a:endParaRPr sz="2400" dirty="0">
              <a:solidFill>
                <a:srgbClr val="131E29"/>
              </a:solidFill>
              <a:latin typeface="Source Sans Pro"/>
              <a:ea typeface="Source Sans Pro"/>
              <a:cs typeface="Source Sans Pro"/>
              <a:sym typeface="Source Sans Pro"/>
            </a:endParaRPr>
          </a:p>
        </p:txBody>
      </p:sp>
      <p:sp>
        <p:nvSpPr>
          <p:cNvPr id="100" name="Google Shape;100;p17"/>
          <p:cNvSpPr txBox="1"/>
          <p:nvPr/>
        </p:nvSpPr>
        <p:spPr>
          <a:xfrm>
            <a:off x="5269116" y="5797352"/>
            <a:ext cx="5124261" cy="400069"/>
          </a:xfrm>
          <a:prstGeom prst="rect">
            <a:avLst/>
          </a:prstGeom>
          <a:noFill/>
          <a:ln>
            <a:noFill/>
          </a:ln>
        </p:spPr>
        <p:txBody>
          <a:bodyPr spcFirstLastPara="1" wrap="square" lIns="121900" tIns="121900" rIns="121900" bIns="121900" anchor="t" anchorCtr="0">
            <a:spAutoFit/>
          </a:bodyPr>
          <a:lstStyle/>
          <a:p>
            <a:r>
              <a:rPr lang="en" sz="1000" dirty="0"/>
              <a:t>Source: Generative and Agentic AI: Intelligent Manufacturing Evolves, June 2025</a:t>
            </a:r>
            <a:endParaRPr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p:cNvPicPr preferRelativeResize="0"/>
          <p:nvPr/>
        </p:nvPicPr>
        <p:blipFill rotWithShape="1">
          <a:blip r:embed="rId3">
            <a:alphaModFix/>
          </a:blip>
          <a:srcRect l="778" t="1927" r="650" b="1210"/>
          <a:stretch/>
        </p:blipFill>
        <p:spPr>
          <a:xfrm>
            <a:off x="0" y="3079"/>
            <a:ext cx="12192000" cy="56385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428367" y="359100"/>
            <a:ext cx="11032400" cy="985600"/>
          </a:xfrm>
          <a:prstGeom prst="rect">
            <a:avLst/>
          </a:prstGeom>
        </p:spPr>
        <p:txBody>
          <a:bodyPr spcFirstLastPara="1" vert="horz" wrap="square" lIns="121900" tIns="121900" rIns="121900" bIns="121900" rtlCol="0" anchor="t" anchorCtr="0">
            <a:normAutofit/>
          </a:bodyPr>
          <a:lstStyle/>
          <a:p>
            <a:r>
              <a:rPr lang="en"/>
              <a:t>Knowns and Unknowns of AI</a:t>
            </a:r>
            <a:endParaRPr dirty="0"/>
          </a:p>
        </p:txBody>
      </p:sp>
      <p:sp>
        <p:nvSpPr>
          <p:cNvPr id="111" name="Google Shape;111;p19"/>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5</a:t>
            </a:fld>
            <a:endParaRPr dirty="0"/>
          </a:p>
        </p:txBody>
      </p:sp>
      <p:cxnSp>
        <p:nvCxnSpPr>
          <p:cNvPr id="112" name="Google Shape;112;p19"/>
          <p:cNvCxnSpPr/>
          <p:nvPr/>
        </p:nvCxnSpPr>
        <p:spPr>
          <a:xfrm>
            <a:off x="912300" y="3628756"/>
            <a:ext cx="10318400" cy="0"/>
          </a:xfrm>
          <a:prstGeom prst="straightConnector1">
            <a:avLst/>
          </a:prstGeom>
          <a:noFill/>
          <a:ln w="9525" cap="flat" cmpd="sng">
            <a:solidFill>
              <a:schemeClr val="dk2"/>
            </a:solidFill>
            <a:prstDash val="solid"/>
            <a:round/>
            <a:headEnd type="none" w="med" len="med"/>
            <a:tailEnd type="none" w="med" len="med"/>
          </a:ln>
        </p:spPr>
      </p:cxnSp>
      <p:cxnSp>
        <p:nvCxnSpPr>
          <p:cNvPr id="113" name="Google Shape;113;p19"/>
          <p:cNvCxnSpPr>
            <a:cxnSpLocks/>
          </p:cNvCxnSpPr>
          <p:nvPr/>
        </p:nvCxnSpPr>
        <p:spPr>
          <a:xfrm>
            <a:off x="6044033" y="1716467"/>
            <a:ext cx="0" cy="3806147"/>
          </a:xfrm>
          <a:prstGeom prst="straightConnector1">
            <a:avLst/>
          </a:prstGeom>
          <a:noFill/>
          <a:ln w="9525" cap="flat" cmpd="sng">
            <a:solidFill>
              <a:schemeClr val="dk2"/>
            </a:solidFill>
            <a:prstDash val="solid"/>
            <a:round/>
            <a:headEnd type="none" w="med" len="med"/>
            <a:tailEnd type="none" w="med" len="med"/>
          </a:ln>
        </p:spPr>
      </p:cxnSp>
      <p:sp>
        <p:nvSpPr>
          <p:cNvPr id="114" name="Google Shape;114;p19"/>
          <p:cNvSpPr txBox="1"/>
          <p:nvPr/>
        </p:nvSpPr>
        <p:spPr>
          <a:xfrm>
            <a:off x="2611067" y="1100868"/>
            <a:ext cx="1419600" cy="615513"/>
          </a:xfrm>
          <a:prstGeom prst="rect">
            <a:avLst/>
          </a:prstGeom>
          <a:noFill/>
          <a:ln>
            <a:noFill/>
          </a:ln>
        </p:spPr>
        <p:txBody>
          <a:bodyPr spcFirstLastPara="1" wrap="square" lIns="121900" tIns="121900" rIns="121900" bIns="121900" anchor="t" anchorCtr="0">
            <a:spAutoFit/>
          </a:bodyPr>
          <a:lstStyle/>
          <a:p>
            <a:r>
              <a:rPr lang="en" sz="2400">
                <a:solidFill>
                  <a:srgbClr val="131E29"/>
                </a:solidFill>
                <a:highlight>
                  <a:srgbClr val="B4A7D6"/>
                </a:highlight>
                <a:latin typeface="Source Sans Pro"/>
                <a:ea typeface="Source Sans Pro"/>
                <a:cs typeface="Source Sans Pro"/>
                <a:sym typeface="Source Sans Pro"/>
              </a:rPr>
              <a:t>KNOWN</a:t>
            </a:r>
            <a:endParaRPr sz="2400" dirty="0">
              <a:solidFill>
                <a:srgbClr val="131E29"/>
              </a:solidFill>
              <a:highlight>
                <a:srgbClr val="B4A7D6"/>
              </a:highlight>
              <a:latin typeface="Source Sans Pro"/>
              <a:ea typeface="Source Sans Pro"/>
              <a:cs typeface="Source Sans Pro"/>
              <a:sym typeface="Source Sans Pro"/>
            </a:endParaRPr>
          </a:p>
        </p:txBody>
      </p:sp>
      <p:sp>
        <p:nvSpPr>
          <p:cNvPr id="115" name="Google Shape;115;p19"/>
          <p:cNvSpPr txBox="1"/>
          <p:nvPr/>
        </p:nvSpPr>
        <p:spPr>
          <a:xfrm>
            <a:off x="8057367" y="1100868"/>
            <a:ext cx="1978000" cy="615513"/>
          </a:xfrm>
          <a:prstGeom prst="rect">
            <a:avLst/>
          </a:prstGeom>
          <a:noFill/>
          <a:ln>
            <a:noFill/>
          </a:ln>
        </p:spPr>
        <p:txBody>
          <a:bodyPr spcFirstLastPara="1" wrap="square" lIns="121900" tIns="121900" rIns="121900" bIns="121900" anchor="t" anchorCtr="0">
            <a:spAutoFit/>
          </a:bodyPr>
          <a:lstStyle/>
          <a:p>
            <a:r>
              <a:rPr lang="en" sz="2400">
                <a:solidFill>
                  <a:srgbClr val="131E29"/>
                </a:solidFill>
                <a:highlight>
                  <a:srgbClr val="B4A7D6"/>
                </a:highlight>
                <a:latin typeface="Source Sans Pro"/>
                <a:ea typeface="Source Sans Pro"/>
                <a:cs typeface="Source Sans Pro"/>
                <a:sym typeface="Source Sans Pro"/>
              </a:rPr>
              <a:t>UNKNOWN</a:t>
            </a:r>
            <a:endParaRPr sz="2400" dirty="0">
              <a:solidFill>
                <a:srgbClr val="131E29"/>
              </a:solidFill>
              <a:highlight>
                <a:srgbClr val="B4A7D6"/>
              </a:highlight>
              <a:latin typeface="Source Sans Pro"/>
              <a:ea typeface="Source Sans Pro"/>
              <a:cs typeface="Source Sans Pro"/>
              <a:sym typeface="Source Sans Pro"/>
            </a:endParaRPr>
          </a:p>
        </p:txBody>
      </p:sp>
      <p:sp>
        <p:nvSpPr>
          <p:cNvPr id="116" name="Google Shape;116;p19"/>
          <p:cNvSpPr txBox="1"/>
          <p:nvPr/>
        </p:nvSpPr>
        <p:spPr>
          <a:xfrm rot="-5400000">
            <a:off x="-331567" y="2520512"/>
            <a:ext cx="1419600" cy="615513"/>
          </a:xfrm>
          <a:prstGeom prst="rect">
            <a:avLst/>
          </a:prstGeom>
          <a:noFill/>
          <a:ln>
            <a:noFill/>
          </a:ln>
        </p:spPr>
        <p:txBody>
          <a:bodyPr spcFirstLastPara="1" wrap="square" lIns="121900" tIns="121900" rIns="121900" bIns="121900" anchor="t" anchorCtr="0">
            <a:spAutoFit/>
          </a:bodyPr>
          <a:lstStyle/>
          <a:p>
            <a:r>
              <a:rPr lang="en" sz="2400">
                <a:solidFill>
                  <a:srgbClr val="131E29"/>
                </a:solidFill>
                <a:highlight>
                  <a:srgbClr val="B4A7D6"/>
                </a:highlight>
                <a:latin typeface="Source Sans Pro"/>
                <a:ea typeface="Source Sans Pro"/>
                <a:cs typeface="Source Sans Pro"/>
                <a:sym typeface="Source Sans Pro"/>
              </a:rPr>
              <a:t>KNOWN</a:t>
            </a:r>
            <a:endParaRPr sz="2400" dirty="0">
              <a:solidFill>
                <a:srgbClr val="131E29"/>
              </a:solidFill>
              <a:highlight>
                <a:srgbClr val="B4A7D6"/>
              </a:highlight>
              <a:latin typeface="Source Sans Pro"/>
              <a:ea typeface="Source Sans Pro"/>
              <a:cs typeface="Source Sans Pro"/>
              <a:sym typeface="Source Sans Pro"/>
            </a:endParaRPr>
          </a:p>
        </p:txBody>
      </p:sp>
      <p:sp>
        <p:nvSpPr>
          <p:cNvPr id="117" name="Google Shape;117;p19"/>
          <p:cNvSpPr txBox="1"/>
          <p:nvPr/>
        </p:nvSpPr>
        <p:spPr>
          <a:xfrm rot="-5400000">
            <a:off x="-610767" y="4320930"/>
            <a:ext cx="1978000" cy="615513"/>
          </a:xfrm>
          <a:prstGeom prst="rect">
            <a:avLst/>
          </a:prstGeom>
          <a:noFill/>
          <a:ln>
            <a:noFill/>
          </a:ln>
        </p:spPr>
        <p:txBody>
          <a:bodyPr spcFirstLastPara="1" wrap="square" lIns="121900" tIns="121900" rIns="121900" bIns="121900" anchor="t" anchorCtr="0">
            <a:spAutoFit/>
          </a:bodyPr>
          <a:lstStyle/>
          <a:p>
            <a:r>
              <a:rPr lang="en" sz="2400" dirty="0">
                <a:solidFill>
                  <a:srgbClr val="131E29"/>
                </a:solidFill>
                <a:highlight>
                  <a:srgbClr val="B4A7D6"/>
                </a:highlight>
                <a:latin typeface="Source Sans Pro"/>
                <a:ea typeface="Source Sans Pro"/>
                <a:cs typeface="Source Sans Pro"/>
                <a:sym typeface="Source Sans Pro"/>
              </a:rPr>
              <a:t>UNKNOWN</a:t>
            </a:r>
            <a:endParaRPr sz="2400" dirty="0">
              <a:solidFill>
                <a:srgbClr val="131E29"/>
              </a:solidFill>
              <a:highlight>
                <a:srgbClr val="B4A7D6"/>
              </a:highlight>
              <a:latin typeface="Source Sans Pro"/>
              <a:ea typeface="Source Sans Pro"/>
              <a:cs typeface="Source Sans Pro"/>
              <a:sym typeface="Source Sans Pro"/>
            </a:endParaRPr>
          </a:p>
        </p:txBody>
      </p:sp>
      <p:sp>
        <p:nvSpPr>
          <p:cNvPr id="118" name="Google Shape;118;p19"/>
          <p:cNvSpPr txBox="1"/>
          <p:nvPr/>
        </p:nvSpPr>
        <p:spPr>
          <a:xfrm>
            <a:off x="975233" y="1716467"/>
            <a:ext cx="5410800" cy="1677600"/>
          </a:xfrm>
          <a:prstGeom prst="rect">
            <a:avLst/>
          </a:prstGeom>
          <a:noFill/>
          <a:ln>
            <a:noFill/>
          </a:ln>
        </p:spPr>
        <p:txBody>
          <a:bodyPr spcFirstLastPara="1" wrap="square" lIns="121900" tIns="121900" rIns="121900" bIns="121900" anchor="t" anchorCtr="0">
            <a:noAutofit/>
          </a:bodyPr>
          <a:lstStyle/>
          <a:p>
            <a:r>
              <a:rPr lang="en" sz="2000" b="1">
                <a:solidFill>
                  <a:srgbClr val="131E29"/>
                </a:solidFill>
                <a:latin typeface="Source Sans Pro"/>
                <a:ea typeface="Source Sans Pro"/>
                <a:cs typeface="Source Sans Pro"/>
                <a:sym typeface="Source Sans Pro"/>
              </a:rPr>
              <a:t>Known knowns</a:t>
            </a:r>
            <a:endParaRPr sz="2000" b="1" dirty="0">
              <a:solidFill>
                <a:srgbClr val="131E29"/>
              </a:solidFill>
              <a:latin typeface="Source Sans Pro"/>
              <a:ea typeface="Source Sans Pro"/>
              <a:cs typeface="Source Sans Pro"/>
              <a:sym typeface="Source Sans Pro"/>
            </a:endParaRPr>
          </a:p>
          <a:p>
            <a:endParaRPr sz="2000" b="1"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a:solidFill>
                  <a:srgbClr val="131E29"/>
                </a:solidFill>
                <a:latin typeface="Source Sans Pro"/>
                <a:ea typeface="Source Sans Pro"/>
                <a:cs typeface="Source Sans Pro"/>
                <a:sym typeface="Source Sans Pro"/>
              </a:rPr>
              <a:t>Misinformation and hallucination</a:t>
            </a:r>
            <a:endParaRPr sz="2000"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a:solidFill>
                  <a:srgbClr val="131E29"/>
                </a:solidFill>
                <a:latin typeface="Source Sans Pro"/>
                <a:ea typeface="Source Sans Pro"/>
                <a:cs typeface="Source Sans Pro"/>
                <a:sym typeface="Source Sans Pro"/>
              </a:rPr>
              <a:t>Skills and reskilling</a:t>
            </a:r>
            <a:endParaRPr sz="2000" dirty="0">
              <a:solidFill>
                <a:srgbClr val="131E29"/>
              </a:solidFill>
              <a:latin typeface="Source Sans Pro"/>
              <a:ea typeface="Source Sans Pro"/>
              <a:cs typeface="Source Sans Pro"/>
              <a:sym typeface="Source Sans Pro"/>
            </a:endParaRPr>
          </a:p>
        </p:txBody>
      </p:sp>
      <p:sp>
        <p:nvSpPr>
          <p:cNvPr id="119" name="Google Shape;119;p19"/>
          <p:cNvSpPr txBox="1"/>
          <p:nvPr/>
        </p:nvSpPr>
        <p:spPr>
          <a:xfrm>
            <a:off x="966180" y="3625333"/>
            <a:ext cx="4928400" cy="1677600"/>
          </a:xfrm>
          <a:prstGeom prst="rect">
            <a:avLst/>
          </a:prstGeom>
          <a:noFill/>
          <a:ln>
            <a:noFill/>
          </a:ln>
        </p:spPr>
        <p:txBody>
          <a:bodyPr spcFirstLastPara="1" wrap="square" lIns="121900" tIns="121900" rIns="121900" bIns="121900" anchor="t" anchorCtr="0">
            <a:noAutofit/>
          </a:bodyPr>
          <a:lstStyle/>
          <a:p>
            <a:r>
              <a:rPr lang="en" sz="2000" b="1" dirty="0">
                <a:solidFill>
                  <a:srgbClr val="131E29"/>
                </a:solidFill>
                <a:latin typeface="Source Sans Pro"/>
                <a:ea typeface="Source Sans Pro"/>
                <a:cs typeface="Source Sans Pro"/>
                <a:sym typeface="Source Sans Pro"/>
              </a:rPr>
              <a:t>Known unknowns</a:t>
            </a:r>
            <a:endParaRPr sz="2000" b="1" dirty="0">
              <a:solidFill>
                <a:srgbClr val="131E29"/>
              </a:solidFill>
              <a:latin typeface="Source Sans Pro"/>
              <a:ea typeface="Source Sans Pro"/>
              <a:cs typeface="Source Sans Pro"/>
              <a:sym typeface="Source Sans Pro"/>
            </a:endParaRPr>
          </a:p>
          <a:p>
            <a:endParaRPr sz="2000" b="1"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dirty="0">
                <a:solidFill>
                  <a:srgbClr val="131E29"/>
                </a:solidFill>
                <a:latin typeface="Source Sans Pro"/>
                <a:ea typeface="Source Sans Pro"/>
                <a:cs typeface="Source Sans Pro"/>
                <a:sym typeface="Source Sans Pro"/>
              </a:rPr>
              <a:t>Redesigning education system</a:t>
            </a:r>
          </a:p>
          <a:p>
            <a:pPr marL="609585" indent="-431789">
              <a:buClr>
                <a:srgbClr val="131E29"/>
              </a:buClr>
              <a:buSzPts val="1500"/>
              <a:buFont typeface="Source Sans Pro"/>
              <a:buChar char="-"/>
            </a:pPr>
            <a:r>
              <a:rPr lang="en" sz="2000" dirty="0">
                <a:solidFill>
                  <a:srgbClr val="131E29"/>
                </a:solidFill>
                <a:latin typeface="Source Sans Pro"/>
                <a:ea typeface="Source Sans Pro"/>
                <a:cs typeface="Source Sans Pro"/>
                <a:sym typeface="Source Sans Pro"/>
              </a:rPr>
              <a:t>Environmental costs of AI systems</a:t>
            </a:r>
            <a:endParaRPr sz="2000"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dirty="0">
                <a:solidFill>
                  <a:srgbClr val="131E29"/>
                </a:solidFill>
                <a:latin typeface="Source Sans Pro"/>
                <a:ea typeface="Source Sans Pro"/>
                <a:cs typeface="Source Sans Pro"/>
                <a:sym typeface="Source Sans Pro"/>
              </a:rPr>
              <a:t>Deskilling decision-making to AI and losing agency – who is responsible?</a:t>
            </a:r>
            <a:endParaRPr sz="2000" dirty="0">
              <a:solidFill>
                <a:srgbClr val="131E29"/>
              </a:solidFill>
              <a:latin typeface="Source Sans Pro"/>
              <a:ea typeface="Source Sans Pro"/>
              <a:cs typeface="Source Sans Pro"/>
              <a:sym typeface="Source Sans Pro"/>
            </a:endParaRPr>
          </a:p>
        </p:txBody>
      </p:sp>
      <p:sp>
        <p:nvSpPr>
          <p:cNvPr id="120" name="Google Shape;120;p19"/>
          <p:cNvSpPr txBox="1"/>
          <p:nvPr/>
        </p:nvSpPr>
        <p:spPr>
          <a:xfrm>
            <a:off x="6258433" y="1716467"/>
            <a:ext cx="5410800" cy="1677600"/>
          </a:xfrm>
          <a:prstGeom prst="rect">
            <a:avLst/>
          </a:prstGeom>
          <a:noFill/>
          <a:ln>
            <a:noFill/>
          </a:ln>
        </p:spPr>
        <p:txBody>
          <a:bodyPr spcFirstLastPara="1" wrap="square" lIns="121900" tIns="121900" rIns="121900" bIns="121900" anchor="t" anchorCtr="0">
            <a:noAutofit/>
          </a:bodyPr>
          <a:lstStyle/>
          <a:p>
            <a:r>
              <a:rPr lang="en" sz="2000" b="1">
                <a:solidFill>
                  <a:srgbClr val="131E29"/>
                </a:solidFill>
                <a:latin typeface="Source Sans Pro"/>
                <a:ea typeface="Source Sans Pro"/>
                <a:cs typeface="Source Sans Pro"/>
                <a:sym typeface="Source Sans Pro"/>
              </a:rPr>
              <a:t>Unknown knowns</a:t>
            </a:r>
            <a:endParaRPr sz="2000" b="1" dirty="0">
              <a:solidFill>
                <a:srgbClr val="131E29"/>
              </a:solidFill>
              <a:latin typeface="Source Sans Pro"/>
              <a:ea typeface="Source Sans Pro"/>
              <a:cs typeface="Source Sans Pro"/>
              <a:sym typeface="Source Sans Pro"/>
            </a:endParaRPr>
          </a:p>
          <a:p>
            <a:endParaRPr sz="2000" b="1"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a:solidFill>
                  <a:srgbClr val="131E29"/>
                </a:solidFill>
                <a:latin typeface="Source Sans Pro"/>
                <a:ea typeface="Source Sans Pro"/>
                <a:cs typeface="Source Sans Pro"/>
                <a:sym typeface="Source Sans Pro"/>
              </a:rPr>
              <a:t>Effects of misinformation on us</a:t>
            </a:r>
            <a:endParaRPr sz="2000"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a:solidFill>
                  <a:srgbClr val="131E29"/>
                </a:solidFill>
                <a:latin typeface="Source Sans Pro"/>
                <a:ea typeface="Source Sans Pro"/>
                <a:cs typeface="Source Sans Pro"/>
                <a:sym typeface="Source Sans Pro"/>
              </a:rPr>
              <a:t>Scaling bias</a:t>
            </a:r>
            <a:endParaRPr sz="2000"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a:solidFill>
                  <a:srgbClr val="131E29"/>
                </a:solidFill>
                <a:latin typeface="Source Sans Pro"/>
                <a:ea typeface="Source Sans Pro"/>
                <a:cs typeface="Source Sans Pro"/>
                <a:sym typeface="Source Sans Pro"/>
              </a:rPr>
              <a:t>Fusion of AI into everything</a:t>
            </a:r>
            <a:endParaRPr sz="2000" dirty="0">
              <a:solidFill>
                <a:srgbClr val="131E29"/>
              </a:solidFill>
              <a:latin typeface="Source Sans Pro"/>
              <a:ea typeface="Source Sans Pro"/>
              <a:cs typeface="Source Sans Pro"/>
              <a:sym typeface="Source Sans Pro"/>
            </a:endParaRPr>
          </a:p>
        </p:txBody>
      </p:sp>
      <p:sp>
        <p:nvSpPr>
          <p:cNvPr id="121" name="Google Shape;121;p19"/>
          <p:cNvSpPr txBox="1"/>
          <p:nvPr/>
        </p:nvSpPr>
        <p:spPr>
          <a:xfrm>
            <a:off x="6156833" y="3597588"/>
            <a:ext cx="5410800" cy="1677600"/>
          </a:xfrm>
          <a:prstGeom prst="rect">
            <a:avLst/>
          </a:prstGeom>
          <a:noFill/>
          <a:ln>
            <a:noFill/>
          </a:ln>
        </p:spPr>
        <p:txBody>
          <a:bodyPr spcFirstLastPara="1" wrap="square" lIns="121900" tIns="121900" rIns="121900" bIns="121900" anchor="t" anchorCtr="0">
            <a:noAutofit/>
          </a:bodyPr>
          <a:lstStyle/>
          <a:p>
            <a:r>
              <a:rPr lang="en" sz="2000" b="1" dirty="0">
                <a:solidFill>
                  <a:srgbClr val="131E29"/>
                </a:solidFill>
                <a:latin typeface="Source Sans Pro"/>
                <a:ea typeface="Source Sans Pro"/>
                <a:cs typeface="Source Sans Pro"/>
                <a:sym typeface="Source Sans Pro"/>
              </a:rPr>
              <a:t>Unknown unknowns</a:t>
            </a:r>
            <a:endParaRPr sz="2000" b="1" dirty="0">
              <a:solidFill>
                <a:srgbClr val="131E29"/>
              </a:solidFill>
              <a:latin typeface="Source Sans Pro"/>
              <a:ea typeface="Source Sans Pro"/>
              <a:cs typeface="Source Sans Pro"/>
              <a:sym typeface="Source Sans Pro"/>
            </a:endParaRPr>
          </a:p>
          <a:p>
            <a:endParaRPr sz="2000" b="1"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dirty="0">
                <a:solidFill>
                  <a:srgbClr val="131E29"/>
                </a:solidFill>
                <a:latin typeface="Source Sans Pro"/>
                <a:ea typeface="Source Sans Pro"/>
                <a:cs typeface="Source Sans Pro"/>
                <a:sym typeface="Source Sans Pro"/>
              </a:rPr>
              <a:t>Superintelligent AI systems</a:t>
            </a:r>
            <a:endParaRPr sz="2000" dirty="0">
              <a:solidFill>
                <a:srgbClr val="131E29"/>
              </a:solidFill>
              <a:latin typeface="Source Sans Pro"/>
              <a:ea typeface="Source Sans Pro"/>
              <a:cs typeface="Source Sans Pro"/>
              <a:sym typeface="Source Sans Pro"/>
            </a:endParaRPr>
          </a:p>
          <a:p>
            <a:pPr marL="609585" indent="-431789">
              <a:buClr>
                <a:srgbClr val="131E29"/>
              </a:buClr>
              <a:buSzPts val="1500"/>
              <a:buFont typeface="Source Sans Pro"/>
              <a:buChar char="-"/>
            </a:pPr>
            <a:r>
              <a:rPr lang="en" sz="2000" dirty="0">
                <a:solidFill>
                  <a:srgbClr val="131E29"/>
                </a:solidFill>
                <a:latin typeface="Source Sans Pro"/>
                <a:ea typeface="Source Sans Pro"/>
                <a:cs typeface="Source Sans Pro"/>
                <a:sym typeface="Source Sans Pro"/>
              </a:rPr>
              <a:t>Extreme catastrophic failures</a:t>
            </a:r>
            <a:endParaRPr sz="2000" dirty="0">
              <a:solidFill>
                <a:srgbClr val="131E29"/>
              </a:solidFill>
              <a:latin typeface="Source Sans Pro"/>
              <a:ea typeface="Source Sans Pro"/>
              <a:cs typeface="Source Sans Pro"/>
              <a:sym typeface="Source Sans Pro"/>
            </a:endParaRPr>
          </a:p>
        </p:txBody>
      </p:sp>
      <p:sp>
        <p:nvSpPr>
          <p:cNvPr id="122" name="Google Shape;122;p19"/>
          <p:cNvSpPr txBox="1"/>
          <p:nvPr/>
        </p:nvSpPr>
        <p:spPr>
          <a:xfrm>
            <a:off x="1828800" y="6506068"/>
            <a:ext cx="11354800" cy="400069"/>
          </a:xfrm>
          <a:prstGeom prst="rect">
            <a:avLst/>
          </a:prstGeom>
          <a:noFill/>
          <a:ln>
            <a:noFill/>
          </a:ln>
        </p:spPr>
        <p:txBody>
          <a:bodyPr spcFirstLastPara="1" wrap="square" lIns="121900" tIns="121900" rIns="121900" bIns="121900" anchor="t" anchorCtr="0">
            <a:spAutoFit/>
          </a:bodyPr>
          <a:lstStyle/>
          <a:p>
            <a:r>
              <a:rPr lang="en" sz="1000" dirty="0">
                <a:solidFill>
                  <a:srgbClr val="131E29"/>
                </a:solidFill>
                <a:latin typeface="Source Sans Pro"/>
                <a:ea typeface="Source Sans Pro"/>
                <a:cs typeface="Source Sans Pro"/>
                <a:sym typeface="Source Sans Pro"/>
              </a:rPr>
              <a:t>Good read: 5 strategies to activate your agency and stay relevant in the age of AI https://www.weforum.org/stories/2024/07/5-strategies-agency-relevant-age-of-ai/</a:t>
            </a:r>
            <a:endParaRPr sz="1000" dirty="0">
              <a:solidFill>
                <a:srgbClr val="131E29"/>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535667" y="1369635"/>
            <a:ext cx="6125200" cy="5220400"/>
          </a:xfrm>
          <a:prstGeom prst="rect">
            <a:avLst/>
          </a:prstGeom>
        </p:spPr>
        <p:txBody>
          <a:bodyPr spcFirstLastPara="1" vert="horz" wrap="square" lIns="121900" tIns="121900" rIns="121900" bIns="121900" rtlCol="0" anchor="ctr" anchorCtr="0">
            <a:normAutofit/>
          </a:bodyPr>
          <a:lstStyle/>
          <a:p>
            <a:r>
              <a:rPr lang="en" dirty="0"/>
              <a:t>Is AI neutral?</a:t>
            </a:r>
            <a:endParaRPr dirty="0"/>
          </a:p>
          <a:p>
            <a:pPr>
              <a:lnSpc>
                <a:spcPct val="115000"/>
              </a:lnSpc>
            </a:pPr>
            <a:endParaRPr sz="1733" dirty="0">
              <a:solidFill>
                <a:srgbClr val="424242"/>
              </a:solidFill>
              <a:latin typeface="Nunito"/>
              <a:ea typeface="Nunito"/>
              <a:cs typeface="Nunito"/>
              <a:sym typeface="Nunito"/>
            </a:endParaRPr>
          </a:p>
          <a:p>
            <a:pPr>
              <a:lnSpc>
                <a:spcPct val="115000"/>
              </a:lnSpc>
              <a:spcBef>
                <a:spcPts val="1600"/>
              </a:spcBef>
            </a:pPr>
            <a:r>
              <a:rPr lang="en" sz="1733" dirty="0">
                <a:solidFill>
                  <a:srgbClr val="424242"/>
                </a:solidFill>
                <a:latin typeface="Nunito"/>
                <a:ea typeface="Nunito"/>
                <a:cs typeface="Nunito"/>
                <a:sym typeface="Nunito"/>
              </a:rPr>
              <a:t>How we answer it can help us to determine the </a:t>
            </a:r>
            <a:r>
              <a:rPr lang="en" sz="1733" b="1" dirty="0">
                <a:solidFill>
                  <a:srgbClr val="424242"/>
                </a:solidFill>
                <a:latin typeface="Nunito"/>
                <a:ea typeface="Nunito"/>
                <a:cs typeface="Nunito"/>
                <a:sym typeface="Nunito"/>
              </a:rPr>
              <a:t>responsibilities</a:t>
            </a:r>
            <a:r>
              <a:rPr lang="en" sz="1733" dirty="0">
                <a:solidFill>
                  <a:srgbClr val="424242"/>
                </a:solidFill>
                <a:latin typeface="Nunito"/>
                <a:ea typeface="Nunito"/>
                <a:cs typeface="Nunito"/>
                <a:sym typeface="Nunito"/>
              </a:rPr>
              <a:t> of anyone involved in creating or using AI technology? </a:t>
            </a:r>
            <a:endParaRPr sz="1733" dirty="0">
              <a:solidFill>
                <a:srgbClr val="424242"/>
              </a:solidFill>
              <a:latin typeface="Nunito"/>
              <a:ea typeface="Nunito"/>
              <a:cs typeface="Nunito"/>
              <a:sym typeface="Nunito"/>
            </a:endParaRPr>
          </a:p>
          <a:p>
            <a:pPr>
              <a:lnSpc>
                <a:spcPct val="115000"/>
              </a:lnSpc>
              <a:spcBef>
                <a:spcPts val="1600"/>
              </a:spcBef>
            </a:pPr>
            <a:r>
              <a:rPr lang="en" sz="1733" dirty="0">
                <a:solidFill>
                  <a:srgbClr val="424242"/>
                </a:solidFill>
                <a:latin typeface="Nunito"/>
                <a:ea typeface="Nunito"/>
                <a:cs typeface="Nunito"/>
                <a:sym typeface="Nunito"/>
              </a:rPr>
              <a:t>And can help us to maximise its benefits and minimise its harms.</a:t>
            </a:r>
            <a:endParaRPr sz="1733" dirty="0">
              <a:solidFill>
                <a:srgbClr val="424242"/>
              </a:solidFill>
              <a:latin typeface="Nunito"/>
              <a:ea typeface="Nunito"/>
              <a:cs typeface="Nunito"/>
              <a:sym typeface="Nunito"/>
            </a:endParaRPr>
          </a:p>
          <a:p>
            <a:pPr>
              <a:spcBef>
                <a:spcPts val="1600"/>
              </a:spcBef>
            </a:pPr>
            <a:endParaRPr dirty="0"/>
          </a:p>
        </p:txBody>
      </p:sp>
      <p:sp>
        <p:nvSpPr>
          <p:cNvPr id="128" name="Google Shape;128;p20"/>
          <p:cNvSpPr txBox="1">
            <a:spLocks noGrp="1"/>
          </p:cNvSpPr>
          <p:nvPr>
            <p:ph type="sldNum" idx="12"/>
          </p:nvPr>
        </p:nvSpPr>
        <p:spPr>
          <a:xfrm>
            <a:off x="11259112" y="63276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solidFill>
                  <a:schemeClr val="dk1"/>
                </a:solidFill>
              </a:rPr>
              <a:pPr/>
              <a:t>6</a:t>
            </a:fld>
            <a:endParaRPr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a:bodyPr>
          <a:lstStyle/>
          <a:p>
            <a:r>
              <a:rPr lang="en"/>
              <a:t>AI is neutral…</a:t>
            </a:r>
            <a:endParaRPr dirty="0"/>
          </a:p>
        </p:txBody>
      </p:sp>
      <p:sp>
        <p:nvSpPr>
          <p:cNvPr id="134" name="Google Shape;134;p21"/>
          <p:cNvSpPr txBox="1">
            <a:spLocks noGrp="1"/>
          </p:cNvSpPr>
          <p:nvPr>
            <p:ph type="body" idx="1"/>
          </p:nvPr>
        </p:nvSpPr>
        <p:spPr>
          <a:xfrm>
            <a:off x="1738400" y="1920074"/>
            <a:ext cx="9374000" cy="3388800"/>
          </a:xfrm>
          <a:prstGeom prst="rect">
            <a:avLst/>
          </a:prstGeom>
        </p:spPr>
        <p:txBody>
          <a:bodyPr spcFirstLastPara="1" vert="horz" wrap="square" lIns="121900" tIns="121900" rIns="121900" bIns="121900" rtlCol="0" anchor="t" anchorCtr="0">
            <a:normAutofit lnSpcReduction="10000"/>
          </a:bodyPr>
          <a:lstStyle/>
          <a:p>
            <a:pPr marL="0" indent="0">
              <a:buNone/>
            </a:pPr>
            <a:r>
              <a:rPr lang="en" dirty="0"/>
              <a:t>Paul Daugherty, Chief Technology and Innovation Office at Accenture:</a:t>
            </a:r>
            <a:endParaRPr dirty="0"/>
          </a:p>
          <a:p>
            <a:pPr marL="0" indent="0">
              <a:spcBef>
                <a:spcPts val="1600"/>
              </a:spcBef>
              <a:buNone/>
            </a:pPr>
            <a:r>
              <a:rPr lang="en" b="1" dirty="0"/>
              <a:t>“So, I’d ask you to think a bout a simple question: Is technology and AI, good or bad?</a:t>
            </a:r>
            <a:endParaRPr b="1" dirty="0"/>
          </a:p>
          <a:p>
            <a:pPr marL="0" indent="0">
              <a:spcBef>
                <a:spcPts val="1600"/>
              </a:spcBef>
              <a:spcAft>
                <a:spcPts val="1600"/>
              </a:spcAft>
              <a:buNone/>
            </a:pPr>
            <a:r>
              <a:rPr lang="en" b="1" dirty="0"/>
              <a:t>The answer is Neither. Technology is neutral, AI is neutral. The way ‘we’ as humans, apply and use the technology is what defines if the impact is good or bad.”</a:t>
            </a:r>
            <a:endParaRPr b="1" dirty="0"/>
          </a:p>
        </p:txBody>
      </p:sp>
      <p:pic>
        <p:nvPicPr>
          <p:cNvPr id="135" name="Google Shape;135;p21"/>
          <p:cNvPicPr preferRelativeResize="0"/>
          <p:nvPr/>
        </p:nvPicPr>
        <p:blipFill>
          <a:blip r:embed="rId3">
            <a:alphaModFix/>
          </a:blip>
          <a:stretch>
            <a:fillRect/>
          </a:stretch>
        </p:blipFill>
        <p:spPr>
          <a:xfrm>
            <a:off x="10528200" y="4891500"/>
            <a:ext cx="1168400" cy="1168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a:bodyPr>
          <a:lstStyle/>
          <a:p>
            <a:r>
              <a:rPr lang="en"/>
              <a:t>AI is neutral…</a:t>
            </a:r>
            <a:endParaRPr dirty="0"/>
          </a:p>
        </p:txBody>
      </p:sp>
      <p:sp>
        <p:nvSpPr>
          <p:cNvPr id="141" name="Google Shape;141;p22"/>
          <p:cNvSpPr txBox="1">
            <a:spLocks noGrp="1"/>
          </p:cNvSpPr>
          <p:nvPr>
            <p:ph type="body" idx="1"/>
          </p:nvPr>
        </p:nvSpPr>
        <p:spPr>
          <a:xfrm>
            <a:off x="1720294" y="1820487"/>
            <a:ext cx="9374000" cy="3388800"/>
          </a:xfrm>
          <a:prstGeom prst="rect">
            <a:avLst/>
          </a:prstGeom>
        </p:spPr>
        <p:txBody>
          <a:bodyPr spcFirstLastPara="1" vert="horz" wrap="square" lIns="121900" tIns="121900" rIns="121900" bIns="121900" rtlCol="0" anchor="t" anchorCtr="0">
            <a:normAutofit/>
          </a:bodyPr>
          <a:lstStyle/>
          <a:p>
            <a:pPr marL="0" indent="0">
              <a:buNone/>
            </a:pPr>
            <a:r>
              <a:rPr lang="en" dirty="0"/>
              <a:t>Demis Hassibis, the co-founder of DeepMind:</a:t>
            </a:r>
            <a:endParaRPr dirty="0"/>
          </a:p>
          <a:p>
            <a:pPr marL="0" indent="0">
              <a:spcBef>
                <a:spcPts val="1600"/>
              </a:spcBef>
              <a:spcAft>
                <a:spcPts val="1600"/>
              </a:spcAft>
              <a:buNone/>
            </a:pPr>
            <a:r>
              <a:rPr lang="en" b="1" dirty="0"/>
              <a:t>“I think AI is no different to any other powerful technology that was invented in the past. I think the technology itself is neutral. The question is how the society decided to deploy it.”</a:t>
            </a:r>
            <a:endParaRPr b="1" dirty="0"/>
          </a:p>
        </p:txBody>
      </p:sp>
      <p:pic>
        <p:nvPicPr>
          <p:cNvPr id="142" name="Google Shape;142;p22"/>
          <p:cNvPicPr preferRelativeResize="0"/>
          <p:nvPr/>
        </p:nvPicPr>
        <p:blipFill>
          <a:blip r:embed="rId3">
            <a:alphaModFix/>
          </a:blip>
          <a:stretch>
            <a:fillRect/>
          </a:stretch>
        </p:blipFill>
        <p:spPr>
          <a:xfrm>
            <a:off x="10446200" y="4727500"/>
            <a:ext cx="1332400" cy="133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1738400" y="798100"/>
            <a:ext cx="9374000" cy="1332400"/>
          </a:xfrm>
          <a:prstGeom prst="rect">
            <a:avLst/>
          </a:prstGeom>
        </p:spPr>
        <p:txBody>
          <a:bodyPr spcFirstLastPara="1" vert="horz" wrap="square" lIns="121900" tIns="121900" rIns="121900" bIns="121900" rtlCol="0" anchor="t" anchorCtr="0">
            <a:normAutofit/>
          </a:bodyPr>
          <a:lstStyle/>
          <a:p>
            <a:r>
              <a:rPr lang="en"/>
              <a:t>AI isn’t neutral…</a:t>
            </a:r>
            <a:endParaRPr dirty="0"/>
          </a:p>
        </p:txBody>
      </p:sp>
      <p:sp>
        <p:nvSpPr>
          <p:cNvPr id="148" name="Google Shape;148;p23"/>
          <p:cNvSpPr txBox="1">
            <a:spLocks noGrp="1"/>
          </p:cNvSpPr>
          <p:nvPr>
            <p:ph type="body" idx="1"/>
          </p:nvPr>
        </p:nvSpPr>
        <p:spPr>
          <a:xfrm>
            <a:off x="1738400" y="1874806"/>
            <a:ext cx="9374000" cy="3388800"/>
          </a:xfrm>
          <a:prstGeom prst="rect">
            <a:avLst/>
          </a:prstGeom>
        </p:spPr>
        <p:txBody>
          <a:bodyPr spcFirstLastPara="1" vert="horz" wrap="square" lIns="121900" tIns="121900" rIns="121900" bIns="121900" rtlCol="0" anchor="t" anchorCtr="0">
            <a:normAutofit/>
          </a:bodyPr>
          <a:lstStyle/>
          <a:p>
            <a:pPr marL="0" indent="0">
              <a:buNone/>
            </a:pPr>
            <a:r>
              <a:rPr lang="en" dirty="0"/>
              <a:t>Sir Tim Berners-Lee, WWW creator:</a:t>
            </a:r>
            <a:endParaRPr dirty="0"/>
          </a:p>
          <a:p>
            <a:pPr marL="0" indent="0">
              <a:spcBef>
                <a:spcPts val="1600"/>
              </a:spcBef>
              <a:spcAft>
                <a:spcPts val="1600"/>
              </a:spcAft>
              <a:buNone/>
            </a:pPr>
            <a:r>
              <a:rPr lang="en" b="1" dirty="0"/>
              <a:t>“As we’re designing the system, we’re designing society. Ethical rules that we choose to put into that design [impact society]....Nothing is self-evident. Everything has to be put out there as something that we think will be a good idea as a component of our  society.”</a:t>
            </a:r>
            <a:endParaRPr b="1" dirty="0"/>
          </a:p>
        </p:txBody>
      </p:sp>
      <p:pic>
        <p:nvPicPr>
          <p:cNvPr id="149" name="Google Shape;149;p23"/>
          <p:cNvPicPr preferRelativeResize="0"/>
          <p:nvPr/>
        </p:nvPicPr>
        <p:blipFill rotWithShape="1">
          <a:blip r:embed="rId3">
            <a:alphaModFix/>
          </a:blip>
          <a:srcRect l="12315" r="8332"/>
          <a:stretch/>
        </p:blipFill>
        <p:spPr>
          <a:xfrm>
            <a:off x="10453600" y="4881468"/>
            <a:ext cx="1405133" cy="1178432"/>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270066-E339-403A-A07C-C5D6CA5DD6FB}">
  <ds:schemaRefs>
    <ds:schemaRef ds:uri="http://schemas.microsoft.com/sharepoint/v3/contenttype/forms"/>
  </ds:schemaRefs>
</ds:datastoreItem>
</file>

<file path=customXml/itemProps2.xml><?xml version="1.0" encoding="utf-8"?>
<ds:datastoreItem xmlns:ds="http://schemas.openxmlformats.org/officeDocument/2006/customXml" ds:itemID="{8BB3B905-CB06-42ED-917E-65A386393ABC}">
  <ds:schemaRefs>
    <ds:schemaRef ds:uri="http://schemas.microsoft.com/office/2006/metadata/properties"/>
    <ds:schemaRef ds:uri="http://schemas.microsoft.com/office/infopath/2007/PartnerControls"/>
    <ds:schemaRef ds:uri="7604e031-f840-4ad5-97d2-0b99280ee730"/>
    <ds:schemaRef ds:uri="c4b40482-04a4-480f-b826-6548c4a2bcf1"/>
  </ds:schemaRefs>
</ds:datastoreItem>
</file>

<file path=customXml/itemProps3.xml><?xml version="1.0" encoding="utf-8"?>
<ds:datastoreItem xmlns:ds="http://schemas.openxmlformats.org/officeDocument/2006/customXml" ds:itemID="{92E7EF1C-07A1-4D48-B6C1-3DF3598B3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TotalTime>
  <Words>1518</Words>
  <Application>Microsoft Office PowerPoint</Application>
  <PresentationFormat>Widescreen</PresentationFormat>
  <Paragraphs>182</Paragraphs>
  <Slides>27</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AdvPSA189</vt:lpstr>
      <vt:lpstr>Aptos</vt:lpstr>
      <vt:lpstr>Arial</vt:lpstr>
      <vt:lpstr>Calibri</vt:lpstr>
      <vt:lpstr>Calibri Light</vt:lpstr>
      <vt:lpstr>Comic Sans MS</vt:lpstr>
      <vt:lpstr>Nunito</vt:lpstr>
      <vt:lpstr>Source Sans Pro</vt:lpstr>
      <vt:lpstr>Source Serif Pro</vt:lpstr>
      <vt:lpstr>Custom Design</vt:lpstr>
      <vt:lpstr>Office Theme</vt:lpstr>
      <vt:lpstr>PowerPoint Presentation</vt:lpstr>
      <vt:lpstr>AI Positive World</vt:lpstr>
      <vt:lpstr>AI in Manufacturing </vt:lpstr>
      <vt:lpstr>PowerPoint Presentation</vt:lpstr>
      <vt:lpstr>Knowns and Unknowns of AI</vt:lpstr>
      <vt:lpstr>Is AI neutral?  How we answer it can help us to determine the responsibilities of anyone involved in creating or using AI technology?  And can help us to maximise its benefits and minimise its harms. </vt:lpstr>
      <vt:lpstr>AI is neutral…</vt:lpstr>
      <vt:lpstr>AI is neutral…</vt:lpstr>
      <vt:lpstr>AI isn’t neutral…</vt:lpstr>
      <vt:lpstr>A Double-Edged Sword: The Unseen Dangers of AI Enhancement</vt:lpstr>
      <vt:lpstr>ChemEngDay UK – April 2025</vt:lpstr>
      <vt:lpstr>Ethics of AI - UNESCO</vt:lpstr>
      <vt:lpstr>Do we have an established universal framework to fully and ethically embrace and leverage AI in manufacturing today?</vt:lpstr>
      <vt:lpstr>PowerPoint Presentation</vt:lpstr>
      <vt:lpstr>AI Ethics in Manufacturing</vt:lpstr>
      <vt:lpstr>PowerPoint Presentation</vt:lpstr>
      <vt:lpstr>Empowering the Manufacturing Workforce for the Future: Democratisation of Digitalisation and Ethical Integration of AI</vt:lpstr>
      <vt:lpstr>Workshops</vt:lpstr>
      <vt:lpstr>Grand Challenge</vt:lpstr>
      <vt:lpstr>Workshops takeaways</vt:lpstr>
      <vt:lpstr>Five steps for adopting AI</vt:lpstr>
      <vt:lpstr>Using GenAI is easier than asking my supervisor for support!</vt:lpstr>
      <vt:lpstr>“In medicine, you learn about ethics from day one. In mathematics [Engineering], it’s a bolt-on at best. It has to be there from day one and at the forefront of your mind in every step you take.”</vt:lpstr>
      <vt:lpstr>Useful Resource</vt:lpstr>
      <vt:lpstr>Acknowledgement</vt:lpstr>
      <vt:lpstr>PowerPoint Presentation</vt:lpstr>
      <vt:lpstr>AI Systems Definition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Mohammad Zandi</cp:lastModifiedBy>
  <cp:revision>17</cp:revision>
  <dcterms:created xsi:type="dcterms:W3CDTF">2020-10-02T10:29:52Z</dcterms:created>
  <dcterms:modified xsi:type="dcterms:W3CDTF">2025-10-13T14:52:55Z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MediaServiceImageTags">
    <vt:lpwstr/>
  </property>
</Properties>
</file>