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147375293" r:id="rId5"/>
    <p:sldId id="2147483465" r:id="rId6"/>
    <p:sldId id="2147483468" r:id="rId7"/>
    <p:sldId id="2147483467" r:id="rId8"/>
    <p:sldId id="2147483469" r:id="rId9"/>
    <p:sldId id="2147483470" r:id="rId10"/>
    <p:sldId id="2147483471" r:id="rId11"/>
    <p:sldId id="2147483472" r:id="rId12"/>
    <p:sldId id="2147483473" r:id="rId13"/>
    <p:sldId id="21474834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ACD8"/>
    <a:srgbClr val="CCBBDF"/>
    <a:srgbClr val="AC8FCB"/>
    <a:srgbClr val="7A5FB1"/>
    <a:srgbClr val="43B3E6"/>
    <a:srgbClr val="9470BC"/>
    <a:srgbClr val="E8E8E8"/>
    <a:srgbClr val="FFE5F3"/>
    <a:srgbClr val="B2226A"/>
    <a:srgbClr val="FFCD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02"/>
      </p:cViewPr>
      <p:guideLst>
        <p:guide orient="horz" pos="2160"/>
        <p:guide pos="384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Powell" userId="c6f15acf-8ed3-4f60-b5db-0509014901ad" providerId="ADAL" clId="{9CF884B4-2082-460D-A189-222455696DEE}"/>
    <pc:docChg chg="delSld">
      <pc:chgData name="Ruth Powell" userId="c6f15acf-8ed3-4f60-b5db-0509014901ad" providerId="ADAL" clId="{9CF884B4-2082-460D-A189-222455696DEE}" dt="2025-11-07T13:36:44.888" v="0" actId="47"/>
      <pc:docMkLst>
        <pc:docMk/>
      </pc:docMkLst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3337566182" sldId="2147470691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698777858" sldId="2147470693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20064065" sldId="2147470777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702089358" sldId="2147470800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2799397415" sldId="2147470811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2707786477" sldId="2147472595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654761834" sldId="2147483089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3554383167" sldId="2147483172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1987060222" sldId="2147483173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1690911623" sldId="2147483361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380694315" sldId="2147483363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1652354584" sldId="2147483364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3269048012" sldId="2147483462"/>
        </pc:sldMkLst>
      </pc:sldChg>
      <pc:sldChg chg="del">
        <pc:chgData name="Ruth Powell" userId="c6f15acf-8ed3-4f60-b5db-0509014901ad" providerId="ADAL" clId="{9CF884B4-2082-460D-A189-222455696DEE}" dt="2025-11-07T13:36:44.888" v="0" actId="47"/>
        <pc:sldMkLst>
          <pc:docMk/>
          <pc:sldMk cId="163238269" sldId="21474834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5AA19-45F6-7145-A424-BFCCD005D9BC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118E4-5B6C-7246-8F7C-7D255A691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3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955DA-7244-CB45-995E-BF8CA4594353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967C3-79CA-A346-8B74-2CDEF7CD7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 and welcome to this presentation about UniversalAutomation.Org.</a:t>
            </a:r>
          </a:p>
          <a:p>
            <a:endParaRPr lang="en-US"/>
          </a:p>
          <a:p>
            <a:r>
              <a:rPr lang="en-US"/>
              <a:t>My name is xxx and I am xxx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D967C3-79CA-A346-8B74-2CDEF7CD78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4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37B340A-724F-4FB4-A02E-5E048861EC6A}"/>
              </a:ext>
            </a:extLst>
          </p:cNvPr>
          <p:cNvSpPr/>
          <p:nvPr userDrawn="1"/>
        </p:nvSpPr>
        <p:spPr>
          <a:xfrm>
            <a:off x="0" y="-1255"/>
            <a:ext cx="12199342" cy="6862130"/>
          </a:xfrm>
          <a:prstGeom prst="rect">
            <a:avLst/>
          </a:prstGeom>
          <a:solidFill>
            <a:srgbClr val="B22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D21957-F94D-4878-958B-4FFC5CEDF5E6}"/>
              </a:ext>
            </a:extLst>
          </p:cNvPr>
          <p:cNvSpPr txBox="1">
            <a:spLocks/>
          </p:cNvSpPr>
          <p:nvPr userDrawn="1"/>
        </p:nvSpPr>
        <p:spPr>
          <a:xfrm>
            <a:off x="628650" y="4729915"/>
            <a:ext cx="2459934" cy="36517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000" b="0" i="0" kern="1200">
                <a:solidFill>
                  <a:schemeClr val="bg1"/>
                </a:solidFill>
                <a:latin typeface="Futura PT Book" charset="0"/>
                <a:ea typeface="Futura PT Book" charset="0"/>
                <a:cs typeface="Futura PT Book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b="0" i="0">
              <a:solidFill>
                <a:schemeClr val="bg1">
                  <a:lumMod val="85000"/>
                </a:schemeClr>
              </a:solidFill>
              <a:latin typeface="Futura Std Book" panose="020B0502020204020303" pitchFamily="34" charset="77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3E0CF9-5DEA-41FE-A401-04EE2CFF5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621" y="2485212"/>
            <a:ext cx="6257105" cy="2387600"/>
          </a:xfrm>
          <a:prstGeom prst="rect">
            <a:avLst/>
          </a:prstGeom>
        </p:spPr>
        <p:txBody>
          <a:bodyPr anchor="b"/>
          <a:lstStyle>
            <a:lvl1pPr algn="l"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3CC03-F364-42E7-A77B-BD4A91810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620" y="5095093"/>
            <a:ext cx="7470711" cy="15255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de-DE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CAA8C9-603F-4720-A5E9-58B4D77459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4502" y="775824"/>
            <a:ext cx="3870952" cy="993301"/>
          </a:xfrm>
          <a:prstGeom prst="rect">
            <a:avLst/>
          </a:prstGeom>
        </p:spPr>
      </p:pic>
      <p:grpSp>
        <p:nvGrpSpPr>
          <p:cNvPr id="13" name="Group 4">
            <a:extLst>
              <a:ext uri="{FF2B5EF4-FFF2-40B4-BE49-F238E27FC236}">
                <a16:creationId xmlns:a16="http://schemas.microsoft.com/office/drawing/2014/main" id="{3CA6493D-2330-406E-A1AF-22ABEE26F74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221459" y="-609600"/>
            <a:ext cx="8977883" cy="8891497"/>
            <a:chOff x="3320" y="734"/>
            <a:chExt cx="4365" cy="4323"/>
          </a:xfrm>
        </p:grpSpPr>
        <p:sp>
          <p:nvSpPr>
            <p:cNvPr id="14" name="AutoShape 3">
              <a:extLst>
                <a:ext uri="{FF2B5EF4-FFF2-40B4-BE49-F238E27FC236}">
                  <a16:creationId xmlns:a16="http://schemas.microsoft.com/office/drawing/2014/main" id="{2220CF15-9B97-4CB7-B4FC-82D457F1C971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320" y="734"/>
              <a:ext cx="4365" cy="4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83EB72DD-39A2-4974-AC94-DA9886C554E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43" y="4020"/>
              <a:ext cx="778" cy="335"/>
            </a:xfrm>
            <a:custGeom>
              <a:avLst/>
              <a:gdLst>
                <a:gd name="T0" fmla="*/ 2356 w 3110"/>
                <a:gd name="T1" fmla="*/ 39 h 1341"/>
                <a:gd name="T2" fmla="*/ 3110 w 3110"/>
                <a:gd name="T3" fmla="*/ 1341 h 1341"/>
                <a:gd name="T4" fmla="*/ 2934 w 3110"/>
                <a:gd name="T5" fmla="*/ 1341 h 1341"/>
                <a:gd name="T6" fmla="*/ 2591 w 3110"/>
                <a:gd name="T7" fmla="*/ 750 h 1341"/>
                <a:gd name="T8" fmla="*/ 2246 w 3110"/>
                <a:gd name="T9" fmla="*/ 154 h 1341"/>
                <a:gd name="T10" fmla="*/ 865 w 3110"/>
                <a:gd name="T11" fmla="*/ 154 h 1341"/>
                <a:gd name="T12" fmla="*/ 177 w 3110"/>
                <a:gd name="T13" fmla="*/ 1341 h 1341"/>
                <a:gd name="T14" fmla="*/ 0 w 3110"/>
                <a:gd name="T15" fmla="*/ 1341 h 1341"/>
                <a:gd name="T16" fmla="*/ 776 w 3110"/>
                <a:gd name="T17" fmla="*/ 0 h 1341"/>
                <a:gd name="T18" fmla="*/ 2335 w 3110"/>
                <a:gd name="T19" fmla="*/ 0 h 1341"/>
                <a:gd name="T20" fmla="*/ 2356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6" y="39"/>
                  </a:moveTo>
                  <a:lnTo>
                    <a:pt x="3110" y="1341"/>
                  </a:lnTo>
                  <a:lnTo>
                    <a:pt x="2934" y="1341"/>
                  </a:lnTo>
                  <a:lnTo>
                    <a:pt x="2591" y="750"/>
                  </a:lnTo>
                  <a:lnTo>
                    <a:pt x="2246" y="154"/>
                  </a:lnTo>
                  <a:lnTo>
                    <a:pt x="865" y="154"/>
                  </a:lnTo>
                  <a:lnTo>
                    <a:pt x="177" y="1341"/>
                  </a:lnTo>
                  <a:lnTo>
                    <a:pt x="0" y="1341"/>
                  </a:lnTo>
                  <a:lnTo>
                    <a:pt x="776" y="0"/>
                  </a:lnTo>
                  <a:lnTo>
                    <a:pt x="2335" y="0"/>
                  </a:lnTo>
                  <a:lnTo>
                    <a:pt x="2356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C52506B2-2505-4DFB-969F-F37CD035EF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43" y="4020"/>
              <a:ext cx="778" cy="335"/>
            </a:xfrm>
            <a:custGeom>
              <a:avLst/>
              <a:gdLst>
                <a:gd name="T0" fmla="*/ 2356 w 3110"/>
                <a:gd name="T1" fmla="*/ 39 h 1341"/>
                <a:gd name="T2" fmla="*/ 3110 w 3110"/>
                <a:gd name="T3" fmla="*/ 1341 h 1341"/>
                <a:gd name="T4" fmla="*/ 2934 w 3110"/>
                <a:gd name="T5" fmla="*/ 1341 h 1341"/>
                <a:gd name="T6" fmla="*/ 2591 w 3110"/>
                <a:gd name="T7" fmla="*/ 750 h 1341"/>
                <a:gd name="T8" fmla="*/ 2246 w 3110"/>
                <a:gd name="T9" fmla="*/ 154 h 1341"/>
                <a:gd name="T10" fmla="*/ 865 w 3110"/>
                <a:gd name="T11" fmla="*/ 154 h 1341"/>
                <a:gd name="T12" fmla="*/ 177 w 3110"/>
                <a:gd name="T13" fmla="*/ 1341 h 1341"/>
                <a:gd name="T14" fmla="*/ 0 w 3110"/>
                <a:gd name="T15" fmla="*/ 1341 h 1341"/>
                <a:gd name="T16" fmla="*/ 776 w 3110"/>
                <a:gd name="T17" fmla="*/ 0 h 1341"/>
                <a:gd name="T18" fmla="*/ 2335 w 3110"/>
                <a:gd name="T19" fmla="*/ 0 h 1341"/>
                <a:gd name="T20" fmla="*/ 2356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6" y="39"/>
                  </a:moveTo>
                  <a:lnTo>
                    <a:pt x="3110" y="1341"/>
                  </a:lnTo>
                  <a:lnTo>
                    <a:pt x="2934" y="1341"/>
                  </a:lnTo>
                  <a:lnTo>
                    <a:pt x="2591" y="750"/>
                  </a:lnTo>
                  <a:lnTo>
                    <a:pt x="2246" y="154"/>
                  </a:lnTo>
                  <a:lnTo>
                    <a:pt x="865" y="154"/>
                  </a:lnTo>
                  <a:lnTo>
                    <a:pt x="177" y="1341"/>
                  </a:lnTo>
                  <a:lnTo>
                    <a:pt x="0" y="1341"/>
                  </a:lnTo>
                  <a:lnTo>
                    <a:pt x="776" y="0"/>
                  </a:lnTo>
                  <a:lnTo>
                    <a:pt x="2335" y="0"/>
                  </a:lnTo>
                  <a:lnTo>
                    <a:pt x="2356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444E6B6B-8B3B-443B-A4A0-3AD7B4CD4A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4" y="4020"/>
              <a:ext cx="778" cy="335"/>
            </a:xfrm>
            <a:custGeom>
              <a:avLst/>
              <a:gdLst>
                <a:gd name="T0" fmla="*/ 2357 w 3110"/>
                <a:gd name="T1" fmla="*/ 39 h 1341"/>
                <a:gd name="T2" fmla="*/ 3110 w 3110"/>
                <a:gd name="T3" fmla="*/ 1341 h 1341"/>
                <a:gd name="T4" fmla="*/ 2933 w 3110"/>
                <a:gd name="T5" fmla="*/ 1341 h 1341"/>
                <a:gd name="T6" fmla="*/ 2590 w 3110"/>
                <a:gd name="T7" fmla="*/ 750 h 1341"/>
                <a:gd name="T8" fmla="*/ 2245 w 3110"/>
                <a:gd name="T9" fmla="*/ 154 h 1341"/>
                <a:gd name="T10" fmla="*/ 864 w 3110"/>
                <a:gd name="T11" fmla="*/ 154 h 1341"/>
                <a:gd name="T12" fmla="*/ 176 w 3110"/>
                <a:gd name="T13" fmla="*/ 1341 h 1341"/>
                <a:gd name="T14" fmla="*/ 0 w 3110"/>
                <a:gd name="T15" fmla="*/ 1341 h 1341"/>
                <a:gd name="T16" fmla="*/ 775 w 3110"/>
                <a:gd name="T17" fmla="*/ 0 h 1341"/>
                <a:gd name="T18" fmla="*/ 2334 w 3110"/>
                <a:gd name="T19" fmla="*/ 0 h 1341"/>
                <a:gd name="T20" fmla="*/ 2357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7" y="39"/>
                  </a:moveTo>
                  <a:lnTo>
                    <a:pt x="3110" y="1341"/>
                  </a:lnTo>
                  <a:lnTo>
                    <a:pt x="2933" y="1341"/>
                  </a:lnTo>
                  <a:lnTo>
                    <a:pt x="2590" y="750"/>
                  </a:lnTo>
                  <a:lnTo>
                    <a:pt x="2245" y="154"/>
                  </a:lnTo>
                  <a:lnTo>
                    <a:pt x="864" y="154"/>
                  </a:lnTo>
                  <a:lnTo>
                    <a:pt x="176" y="1341"/>
                  </a:lnTo>
                  <a:lnTo>
                    <a:pt x="0" y="1341"/>
                  </a:lnTo>
                  <a:lnTo>
                    <a:pt x="775" y="0"/>
                  </a:lnTo>
                  <a:lnTo>
                    <a:pt x="2334" y="0"/>
                  </a:lnTo>
                  <a:lnTo>
                    <a:pt x="2357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ECE19E19-4908-4A76-ABD0-B73F210551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4" y="4020"/>
              <a:ext cx="778" cy="335"/>
            </a:xfrm>
            <a:custGeom>
              <a:avLst/>
              <a:gdLst>
                <a:gd name="T0" fmla="*/ 2357 w 3110"/>
                <a:gd name="T1" fmla="*/ 39 h 1341"/>
                <a:gd name="T2" fmla="*/ 3110 w 3110"/>
                <a:gd name="T3" fmla="*/ 1341 h 1341"/>
                <a:gd name="T4" fmla="*/ 2933 w 3110"/>
                <a:gd name="T5" fmla="*/ 1341 h 1341"/>
                <a:gd name="T6" fmla="*/ 2590 w 3110"/>
                <a:gd name="T7" fmla="*/ 750 h 1341"/>
                <a:gd name="T8" fmla="*/ 2245 w 3110"/>
                <a:gd name="T9" fmla="*/ 154 h 1341"/>
                <a:gd name="T10" fmla="*/ 864 w 3110"/>
                <a:gd name="T11" fmla="*/ 154 h 1341"/>
                <a:gd name="T12" fmla="*/ 176 w 3110"/>
                <a:gd name="T13" fmla="*/ 1341 h 1341"/>
                <a:gd name="T14" fmla="*/ 0 w 3110"/>
                <a:gd name="T15" fmla="*/ 1341 h 1341"/>
                <a:gd name="T16" fmla="*/ 775 w 3110"/>
                <a:gd name="T17" fmla="*/ 0 h 1341"/>
                <a:gd name="T18" fmla="*/ 2334 w 3110"/>
                <a:gd name="T19" fmla="*/ 0 h 1341"/>
                <a:gd name="T20" fmla="*/ 2357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7" y="39"/>
                  </a:moveTo>
                  <a:lnTo>
                    <a:pt x="3110" y="1341"/>
                  </a:lnTo>
                  <a:lnTo>
                    <a:pt x="2933" y="1341"/>
                  </a:lnTo>
                  <a:lnTo>
                    <a:pt x="2590" y="750"/>
                  </a:lnTo>
                  <a:lnTo>
                    <a:pt x="2245" y="154"/>
                  </a:lnTo>
                  <a:lnTo>
                    <a:pt x="864" y="154"/>
                  </a:lnTo>
                  <a:lnTo>
                    <a:pt x="176" y="1341"/>
                  </a:lnTo>
                  <a:lnTo>
                    <a:pt x="0" y="1341"/>
                  </a:lnTo>
                  <a:lnTo>
                    <a:pt x="775" y="0"/>
                  </a:lnTo>
                  <a:lnTo>
                    <a:pt x="2334" y="0"/>
                  </a:lnTo>
                  <a:lnTo>
                    <a:pt x="2357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FCA060B-2FA1-4FF7-A49F-F07A83026B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20" y="4020"/>
              <a:ext cx="777" cy="335"/>
            </a:xfrm>
            <a:custGeom>
              <a:avLst/>
              <a:gdLst>
                <a:gd name="T0" fmla="*/ 2357 w 3110"/>
                <a:gd name="T1" fmla="*/ 39 h 1341"/>
                <a:gd name="T2" fmla="*/ 3110 w 3110"/>
                <a:gd name="T3" fmla="*/ 1341 h 1341"/>
                <a:gd name="T4" fmla="*/ 2933 w 3110"/>
                <a:gd name="T5" fmla="*/ 1341 h 1341"/>
                <a:gd name="T6" fmla="*/ 2591 w 3110"/>
                <a:gd name="T7" fmla="*/ 750 h 1341"/>
                <a:gd name="T8" fmla="*/ 2246 w 3110"/>
                <a:gd name="T9" fmla="*/ 154 h 1341"/>
                <a:gd name="T10" fmla="*/ 864 w 3110"/>
                <a:gd name="T11" fmla="*/ 154 h 1341"/>
                <a:gd name="T12" fmla="*/ 177 w 3110"/>
                <a:gd name="T13" fmla="*/ 1341 h 1341"/>
                <a:gd name="T14" fmla="*/ 0 w 3110"/>
                <a:gd name="T15" fmla="*/ 1341 h 1341"/>
                <a:gd name="T16" fmla="*/ 776 w 3110"/>
                <a:gd name="T17" fmla="*/ 0 h 1341"/>
                <a:gd name="T18" fmla="*/ 2334 w 3110"/>
                <a:gd name="T19" fmla="*/ 0 h 1341"/>
                <a:gd name="T20" fmla="*/ 2357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7" y="39"/>
                  </a:moveTo>
                  <a:lnTo>
                    <a:pt x="3110" y="1341"/>
                  </a:lnTo>
                  <a:lnTo>
                    <a:pt x="2933" y="1341"/>
                  </a:lnTo>
                  <a:lnTo>
                    <a:pt x="2591" y="750"/>
                  </a:lnTo>
                  <a:lnTo>
                    <a:pt x="2246" y="154"/>
                  </a:lnTo>
                  <a:lnTo>
                    <a:pt x="864" y="154"/>
                  </a:lnTo>
                  <a:lnTo>
                    <a:pt x="177" y="1341"/>
                  </a:lnTo>
                  <a:lnTo>
                    <a:pt x="0" y="1341"/>
                  </a:lnTo>
                  <a:lnTo>
                    <a:pt x="776" y="0"/>
                  </a:lnTo>
                  <a:lnTo>
                    <a:pt x="2334" y="0"/>
                  </a:lnTo>
                  <a:lnTo>
                    <a:pt x="2357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2DB14CEB-0C74-4AF8-BA3E-CF7EEF8524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20" y="4020"/>
              <a:ext cx="777" cy="335"/>
            </a:xfrm>
            <a:custGeom>
              <a:avLst/>
              <a:gdLst>
                <a:gd name="T0" fmla="*/ 2357 w 3110"/>
                <a:gd name="T1" fmla="*/ 39 h 1341"/>
                <a:gd name="T2" fmla="*/ 3110 w 3110"/>
                <a:gd name="T3" fmla="*/ 1341 h 1341"/>
                <a:gd name="T4" fmla="*/ 2933 w 3110"/>
                <a:gd name="T5" fmla="*/ 1341 h 1341"/>
                <a:gd name="T6" fmla="*/ 2591 w 3110"/>
                <a:gd name="T7" fmla="*/ 750 h 1341"/>
                <a:gd name="T8" fmla="*/ 2246 w 3110"/>
                <a:gd name="T9" fmla="*/ 154 h 1341"/>
                <a:gd name="T10" fmla="*/ 864 w 3110"/>
                <a:gd name="T11" fmla="*/ 154 h 1341"/>
                <a:gd name="T12" fmla="*/ 177 w 3110"/>
                <a:gd name="T13" fmla="*/ 1341 h 1341"/>
                <a:gd name="T14" fmla="*/ 0 w 3110"/>
                <a:gd name="T15" fmla="*/ 1341 h 1341"/>
                <a:gd name="T16" fmla="*/ 776 w 3110"/>
                <a:gd name="T17" fmla="*/ 0 h 1341"/>
                <a:gd name="T18" fmla="*/ 2334 w 3110"/>
                <a:gd name="T19" fmla="*/ 0 h 1341"/>
                <a:gd name="T20" fmla="*/ 2357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7" y="39"/>
                  </a:moveTo>
                  <a:lnTo>
                    <a:pt x="3110" y="1341"/>
                  </a:lnTo>
                  <a:lnTo>
                    <a:pt x="2933" y="1341"/>
                  </a:lnTo>
                  <a:lnTo>
                    <a:pt x="2591" y="750"/>
                  </a:lnTo>
                  <a:lnTo>
                    <a:pt x="2246" y="154"/>
                  </a:lnTo>
                  <a:lnTo>
                    <a:pt x="864" y="154"/>
                  </a:lnTo>
                  <a:lnTo>
                    <a:pt x="177" y="1341"/>
                  </a:lnTo>
                  <a:lnTo>
                    <a:pt x="0" y="1341"/>
                  </a:lnTo>
                  <a:lnTo>
                    <a:pt x="776" y="0"/>
                  </a:lnTo>
                  <a:lnTo>
                    <a:pt x="2334" y="0"/>
                  </a:lnTo>
                  <a:lnTo>
                    <a:pt x="2357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DF1BC685-15DF-44A9-BEB8-9C9D144762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20" y="3314"/>
              <a:ext cx="779" cy="673"/>
            </a:xfrm>
            <a:custGeom>
              <a:avLst/>
              <a:gdLst>
                <a:gd name="T0" fmla="*/ 2360 w 3118"/>
                <a:gd name="T1" fmla="*/ 39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39 h 2694"/>
                <a:gd name="T16" fmla="*/ 2594 w 3118"/>
                <a:gd name="T17" fmla="*/ 750 h 2694"/>
                <a:gd name="T18" fmla="*/ 2249 w 3118"/>
                <a:gd name="T19" fmla="*/ 155 h 2694"/>
                <a:gd name="T20" fmla="*/ 867 w 3118"/>
                <a:gd name="T21" fmla="*/ 155 h 2694"/>
                <a:gd name="T22" fmla="*/ 177 w 3118"/>
                <a:gd name="T23" fmla="*/ 1347 h 2694"/>
                <a:gd name="T24" fmla="*/ 867 w 3118"/>
                <a:gd name="T25" fmla="*/ 2540 h 2694"/>
                <a:gd name="T26" fmla="*/ 2249 w 3118"/>
                <a:gd name="T27" fmla="*/ 2540 h 2694"/>
                <a:gd name="T28" fmla="*/ 2940 w 3118"/>
                <a:gd name="T29" fmla="*/ 1347 h 2694"/>
                <a:gd name="T30" fmla="*/ 2594 w 3118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8" h="2694">
                  <a:moveTo>
                    <a:pt x="2360" y="39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  <a:moveTo>
                    <a:pt x="2594" y="750"/>
                  </a:moveTo>
                  <a:lnTo>
                    <a:pt x="2249" y="155"/>
                  </a:lnTo>
                  <a:lnTo>
                    <a:pt x="867" y="155"/>
                  </a:lnTo>
                  <a:lnTo>
                    <a:pt x="177" y="1347"/>
                  </a:lnTo>
                  <a:lnTo>
                    <a:pt x="867" y="2540"/>
                  </a:lnTo>
                  <a:lnTo>
                    <a:pt x="2249" y="2540"/>
                  </a:lnTo>
                  <a:lnTo>
                    <a:pt x="2940" y="1347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DB7DF34D-7823-4C25-AB6A-AF88A4069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20" y="3314"/>
              <a:ext cx="779" cy="673"/>
            </a:xfrm>
            <a:custGeom>
              <a:avLst/>
              <a:gdLst>
                <a:gd name="T0" fmla="*/ 2360 w 3118"/>
                <a:gd name="T1" fmla="*/ 39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39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8" h="2694">
                  <a:moveTo>
                    <a:pt x="2360" y="39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5C6427C4-5222-4828-B655-24798DD4B56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64" y="3352"/>
              <a:ext cx="691" cy="597"/>
            </a:xfrm>
            <a:custGeom>
              <a:avLst/>
              <a:gdLst>
                <a:gd name="T0" fmla="*/ 2417 w 2763"/>
                <a:gd name="T1" fmla="*/ 595 h 2385"/>
                <a:gd name="T2" fmla="*/ 2072 w 2763"/>
                <a:gd name="T3" fmla="*/ 0 h 2385"/>
                <a:gd name="T4" fmla="*/ 690 w 2763"/>
                <a:gd name="T5" fmla="*/ 0 h 2385"/>
                <a:gd name="T6" fmla="*/ 0 w 2763"/>
                <a:gd name="T7" fmla="*/ 1192 h 2385"/>
                <a:gd name="T8" fmla="*/ 690 w 2763"/>
                <a:gd name="T9" fmla="*/ 2385 h 2385"/>
                <a:gd name="T10" fmla="*/ 2072 w 2763"/>
                <a:gd name="T11" fmla="*/ 2385 h 2385"/>
                <a:gd name="T12" fmla="*/ 2763 w 2763"/>
                <a:gd name="T13" fmla="*/ 1192 h 2385"/>
                <a:gd name="T14" fmla="*/ 2417 w 2763"/>
                <a:gd name="T15" fmla="*/ 595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3" h="2385">
                  <a:moveTo>
                    <a:pt x="2417" y="595"/>
                  </a:moveTo>
                  <a:lnTo>
                    <a:pt x="2072" y="0"/>
                  </a:lnTo>
                  <a:lnTo>
                    <a:pt x="690" y="0"/>
                  </a:lnTo>
                  <a:lnTo>
                    <a:pt x="0" y="1192"/>
                  </a:lnTo>
                  <a:lnTo>
                    <a:pt x="690" y="2385"/>
                  </a:lnTo>
                  <a:lnTo>
                    <a:pt x="2072" y="2385"/>
                  </a:lnTo>
                  <a:lnTo>
                    <a:pt x="2763" y="1192"/>
                  </a:lnTo>
                  <a:lnTo>
                    <a:pt x="2417" y="595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16F99998-D898-44BA-913C-D8CDAB7EDE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" y="3664"/>
              <a:ext cx="650" cy="673"/>
            </a:xfrm>
            <a:custGeom>
              <a:avLst/>
              <a:gdLst>
                <a:gd name="T0" fmla="*/ 2360 w 2604"/>
                <a:gd name="T1" fmla="*/ 38 h 2693"/>
                <a:gd name="T2" fmla="*/ 2604 w 2604"/>
                <a:gd name="T3" fmla="*/ 460 h 2693"/>
                <a:gd name="T4" fmla="*/ 2604 w 2604"/>
                <a:gd name="T5" fmla="*/ 766 h 2693"/>
                <a:gd name="T6" fmla="*/ 2594 w 2604"/>
                <a:gd name="T7" fmla="*/ 750 h 2693"/>
                <a:gd name="T8" fmla="*/ 2249 w 2604"/>
                <a:gd name="T9" fmla="*/ 153 h 2693"/>
                <a:gd name="T10" fmla="*/ 868 w 2604"/>
                <a:gd name="T11" fmla="*/ 153 h 2693"/>
                <a:gd name="T12" fmla="*/ 177 w 2604"/>
                <a:gd name="T13" fmla="*/ 1346 h 2693"/>
                <a:gd name="T14" fmla="*/ 868 w 2604"/>
                <a:gd name="T15" fmla="*/ 2539 h 2693"/>
                <a:gd name="T16" fmla="*/ 2249 w 2604"/>
                <a:gd name="T17" fmla="*/ 2539 h 2693"/>
                <a:gd name="T18" fmla="*/ 2604 w 2604"/>
                <a:gd name="T19" fmla="*/ 1927 h 2693"/>
                <a:gd name="T20" fmla="*/ 2604 w 2604"/>
                <a:gd name="T21" fmla="*/ 2233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6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8"/>
                  </a:moveTo>
                  <a:lnTo>
                    <a:pt x="2604" y="460"/>
                  </a:lnTo>
                  <a:lnTo>
                    <a:pt x="2604" y="766"/>
                  </a:lnTo>
                  <a:lnTo>
                    <a:pt x="2594" y="750"/>
                  </a:lnTo>
                  <a:lnTo>
                    <a:pt x="2249" y="153"/>
                  </a:lnTo>
                  <a:lnTo>
                    <a:pt x="868" y="153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604" y="1927"/>
                  </a:lnTo>
                  <a:lnTo>
                    <a:pt x="2604" y="2233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5C181AF-195D-4E5C-A3A2-94D2FB67F4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" y="3664"/>
              <a:ext cx="650" cy="673"/>
            </a:xfrm>
            <a:custGeom>
              <a:avLst/>
              <a:gdLst>
                <a:gd name="T0" fmla="*/ 2360 w 2604"/>
                <a:gd name="T1" fmla="*/ 38 h 2693"/>
                <a:gd name="T2" fmla="*/ 2604 w 2604"/>
                <a:gd name="T3" fmla="*/ 460 h 2693"/>
                <a:gd name="T4" fmla="*/ 2604 w 2604"/>
                <a:gd name="T5" fmla="*/ 766 h 2693"/>
                <a:gd name="T6" fmla="*/ 2594 w 2604"/>
                <a:gd name="T7" fmla="*/ 750 h 2693"/>
                <a:gd name="T8" fmla="*/ 2249 w 2604"/>
                <a:gd name="T9" fmla="*/ 153 h 2693"/>
                <a:gd name="T10" fmla="*/ 868 w 2604"/>
                <a:gd name="T11" fmla="*/ 153 h 2693"/>
                <a:gd name="T12" fmla="*/ 177 w 2604"/>
                <a:gd name="T13" fmla="*/ 1346 h 2693"/>
                <a:gd name="T14" fmla="*/ 868 w 2604"/>
                <a:gd name="T15" fmla="*/ 2539 h 2693"/>
                <a:gd name="T16" fmla="*/ 2249 w 2604"/>
                <a:gd name="T17" fmla="*/ 2539 h 2693"/>
                <a:gd name="T18" fmla="*/ 2604 w 2604"/>
                <a:gd name="T19" fmla="*/ 1927 h 2693"/>
                <a:gd name="T20" fmla="*/ 2604 w 2604"/>
                <a:gd name="T21" fmla="*/ 2233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6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8"/>
                  </a:moveTo>
                  <a:lnTo>
                    <a:pt x="2604" y="460"/>
                  </a:lnTo>
                  <a:lnTo>
                    <a:pt x="2604" y="766"/>
                  </a:lnTo>
                  <a:lnTo>
                    <a:pt x="2594" y="750"/>
                  </a:lnTo>
                  <a:lnTo>
                    <a:pt x="2249" y="153"/>
                  </a:lnTo>
                  <a:lnTo>
                    <a:pt x="868" y="153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604" y="1927"/>
                  </a:lnTo>
                  <a:lnTo>
                    <a:pt x="2604" y="2233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89C98B56-70CA-4464-823F-2FD86A05ED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" y="2961"/>
              <a:ext cx="650" cy="674"/>
            </a:xfrm>
            <a:custGeom>
              <a:avLst/>
              <a:gdLst>
                <a:gd name="T0" fmla="*/ 2360 w 2604"/>
                <a:gd name="T1" fmla="*/ 39 h 2693"/>
                <a:gd name="T2" fmla="*/ 2604 w 2604"/>
                <a:gd name="T3" fmla="*/ 461 h 2693"/>
                <a:gd name="T4" fmla="*/ 2604 w 2604"/>
                <a:gd name="T5" fmla="*/ 767 h 2693"/>
                <a:gd name="T6" fmla="*/ 2594 w 2604"/>
                <a:gd name="T7" fmla="*/ 750 h 2693"/>
                <a:gd name="T8" fmla="*/ 2249 w 2604"/>
                <a:gd name="T9" fmla="*/ 154 h 2693"/>
                <a:gd name="T10" fmla="*/ 868 w 2604"/>
                <a:gd name="T11" fmla="*/ 154 h 2693"/>
                <a:gd name="T12" fmla="*/ 177 w 2604"/>
                <a:gd name="T13" fmla="*/ 1347 h 2693"/>
                <a:gd name="T14" fmla="*/ 868 w 2604"/>
                <a:gd name="T15" fmla="*/ 2540 h 2693"/>
                <a:gd name="T16" fmla="*/ 2249 w 2604"/>
                <a:gd name="T17" fmla="*/ 2540 h 2693"/>
                <a:gd name="T18" fmla="*/ 2604 w 2604"/>
                <a:gd name="T19" fmla="*/ 1927 h 2693"/>
                <a:gd name="T20" fmla="*/ 2604 w 2604"/>
                <a:gd name="T21" fmla="*/ 2234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7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9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9"/>
                  </a:moveTo>
                  <a:lnTo>
                    <a:pt x="2604" y="461"/>
                  </a:lnTo>
                  <a:lnTo>
                    <a:pt x="2604" y="767"/>
                  </a:lnTo>
                  <a:lnTo>
                    <a:pt x="2594" y="750"/>
                  </a:lnTo>
                  <a:lnTo>
                    <a:pt x="2249" y="154"/>
                  </a:lnTo>
                  <a:lnTo>
                    <a:pt x="868" y="154"/>
                  </a:lnTo>
                  <a:lnTo>
                    <a:pt x="177" y="1347"/>
                  </a:lnTo>
                  <a:lnTo>
                    <a:pt x="868" y="2540"/>
                  </a:lnTo>
                  <a:lnTo>
                    <a:pt x="2249" y="2540"/>
                  </a:lnTo>
                  <a:lnTo>
                    <a:pt x="2604" y="1927"/>
                  </a:lnTo>
                  <a:lnTo>
                    <a:pt x="2604" y="2234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E45F5C5A-0091-4734-9FF8-B08AD01BB3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" y="2961"/>
              <a:ext cx="650" cy="674"/>
            </a:xfrm>
            <a:custGeom>
              <a:avLst/>
              <a:gdLst>
                <a:gd name="T0" fmla="*/ 2360 w 2604"/>
                <a:gd name="T1" fmla="*/ 39 h 2693"/>
                <a:gd name="T2" fmla="*/ 2604 w 2604"/>
                <a:gd name="T3" fmla="*/ 461 h 2693"/>
                <a:gd name="T4" fmla="*/ 2604 w 2604"/>
                <a:gd name="T5" fmla="*/ 767 h 2693"/>
                <a:gd name="T6" fmla="*/ 2594 w 2604"/>
                <a:gd name="T7" fmla="*/ 750 h 2693"/>
                <a:gd name="T8" fmla="*/ 2249 w 2604"/>
                <a:gd name="T9" fmla="*/ 154 h 2693"/>
                <a:gd name="T10" fmla="*/ 868 w 2604"/>
                <a:gd name="T11" fmla="*/ 154 h 2693"/>
                <a:gd name="T12" fmla="*/ 177 w 2604"/>
                <a:gd name="T13" fmla="*/ 1347 h 2693"/>
                <a:gd name="T14" fmla="*/ 868 w 2604"/>
                <a:gd name="T15" fmla="*/ 2540 h 2693"/>
                <a:gd name="T16" fmla="*/ 2249 w 2604"/>
                <a:gd name="T17" fmla="*/ 2540 h 2693"/>
                <a:gd name="T18" fmla="*/ 2604 w 2604"/>
                <a:gd name="T19" fmla="*/ 1927 h 2693"/>
                <a:gd name="T20" fmla="*/ 2604 w 2604"/>
                <a:gd name="T21" fmla="*/ 2234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7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9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9"/>
                  </a:moveTo>
                  <a:lnTo>
                    <a:pt x="2604" y="461"/>
                  </a:lnTo>
                  <a:lnTo>
                    <a:pt x="2604" y="767"/>
                  </a:lnTo>
                  <a:lnTo>
                    <a:pt x="2594" y="750"/>
                  </a:lnTo>
                  <a:lnTo>
                    <a:pt x="2249" y="154"/>
                  </a:lnTo>
                  <a:lnTo>
                    <a:pt x="868" y="154"/>
                  </a:lnTo>
                  <a:lnTo>
                    <a:pt x="177" y="1347"/>
                  </a:lnTo>
                  <a:lnTo>
                    <a:pt x="868" y="2540"/>
                  </a:lnTo>
                  <a:lnTo>
                    <a:pt x="2249" y="2540"/>
                  </a:lnTo>
                  <a:lnTo>
                    <a:pt x="2604" y="1927"/>
                  </a:lnTo>
                  <a:lnTo>
                    <a:pt x="2604" y="2234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DFAD2D9B-2746-4525-9440-545278A350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" y="2259"/>
              <a:ext cx="650" cy="673"/>
            </a:xfrm>
            <a:custGeom>
              <a:avLst/>
              <a:gdLst>
                <a:gd name="T0" fmla="*/ 2360 w 2604"/>
                <a:gd name="T1" fmla="*/ 38 h 2693"/>
                <a:gd name="T2" fmla="*/ 2604 w 2604"/>
                <a:gd name="T3" fmla="*/ 460 h 2693"/>
                <a:gd name="T4" fmla="*/ 2604 w 2604"/>
                <a:gd name="T5" fmla="*/ 766 h 2693"/>
                <a:gd name="T6" fmla="*/ 2594 w 2604"/>
                <a:gd name="T7" fmla="*/ 750 h 2693"/>
                <a:gd name="T8" fmla="*/ 2249 w 2604"/>
                <a:gd name="T9" fmla="*/ 153 h 2693"/>
                <a:gd name="T10" fmla="*/ 868 w 2604"/>
                <a:gd name="T11" fmla="*/ 153 h 2693"/>
                <a:gd name="T12" fmla="*/ 177 w 2604"/>
                <a:gd name="T13" fmla="*/ 1346 h 2693"/>
                <a:gd name="T14" fmla="*/ 868 w 2604"/>
                <a:gd name="T15" fmla="*/ 2539 h 2693"/>
                <a:gd name="T16" fmla="*/ 2249 w 2604"/>
                <a:gd name="T17" fmla="*/ 2539 h 2693"/>
                <a:gd name="T18" fmla="*/ 2604 w 2604"/>
                <a:gd name="T19" fmla="*/ 1927 h 2693"/>
                <a:gd name="T20" fmla="*/ 2604 w 2604"/>
                <a:gd name="T21" fmla="*/ 2234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6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8"/>
                  </a:moveTo>
                  <a:lnTo>
                    <a:pt x="2604" y="460"/>
                  </a:lnTo>
                  <a:lnTo>
                    <a:pt x="2604" y="766"/>
                  </a:lnTo>
                  <a:lnTo>
                    <a:pt x="2594" y="750"/>
                  </a:lnTo>
                  <a:lnTo>
                    <a:pt x="2249" y="153"/>
                  </a:lnTo>
                  <a:lnTo>
                    <a:pt x="868" y="153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604" y="1927"/>
                  </a:lnTo>
                  <a:lnTo>
                    <a:pt x="2604" y="2234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9D0F63FE-B649-4ECC-8BF8-116F8C82DB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34" y="2259"/>
              <a:ext cx="650" cy="673"/>
            </a:xfrm>
            <a:custGeom>
              <a:avLst/>
              <a:gdLst>
                <a:gd name="T0" fmla="*/ 2360 w 2604"/>
                <a:gd name="T1" fmla="*/ 38 h 2693"/>
                <a:gd name="T2" fmla="*/ 2604 w 2604"/>
                <a:gd name="T3" fmla="*/ 460 h 2693"/>
                <a:gd name="T4" fmla="*/ 2604 w 2604"/>
                <a:gd name="T5" fmla="*/ 766 h 2693"/>
                <a:gd name="T6" fmla="*/ 2594 w 2604"/>
                <a:gd name="T7" fmla="*/ 750 h 2693"/>
                <a:gd name="T8" fmla="*/ 2249 w 2604"/>
                <a:gd name="T9" fmla="*/ 153 h 2693"/>
                <a:gd name="T10" fmla="*/ 868 w 2604"/>
                <a:gd name="T11" fmla="*/ 153 h 2693"/>
                <a:gd name="T12" fmla="*/ 177 w 2604"/>
                <a:gd name="T13" fmla="*/ 1346 h 2693"/>
                <a:gd name="T14" fmla="*/ 868 w 2604"/>
                <a:gd name="T15" fmla="*/ 2539 h 2693"/>
                <a:gd name="T16" fmla="*/ 2249 w 2604"/>
                <a:gd name="T17" fmla="*/ 2539 h 2693"/>
                <a:gd name="T18" fmla="*/ 2604 w 2604"/>
                <a:gd name="T19" fmla="*/ 1927 h 2693"/>
                <a:gd name="T20" fmla="*/ 2604 w 2604"/>
                <a:gd name="T21" fmla="*/ 2234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6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8"/>
                  </a:moveTo>
                  <a:lnTo>
                    <a:pt x="2604" y="460"/>
                  </a:lnTo>
                  <a:lnTo>
                    <a:pt x="2604" y="766"/>
                  </a:lnTo>
                  <a:lnTo>
                    <a:pt x="2594" y="750"/>
                  </a:lnTo>
                  <a:lnTo>
                    <a:pt x="2249" y="153"/>
                  </a:lnTo>
                  <a:lnTo>
                    <a:pt x="868" y="153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604" y="1927"/>
                  </a:lnTo>
                  <a:lnTo>
                    <a:pt x="2604" y="2234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8C41A9EA-5A55-4834-88A9-F47FA1E175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20" y="2611"/>
              <a:ext cx="779" cy="673"/>
            </a:xfrm>
            <a:custGeom>
              <a:avLst/>
              <a:gdLst>
                <a:gd name="T0" fmla="*/ 2360 w 3118"/>
                <a:gd name="T1" fmla="*/ 40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40 h 2694"/>
                <a:gd name="T16" fmla="*/ 2594 w 3118"/>
                <a:gd name="T17" fmla="*/ 750 h 2694"/>
                <a:gd name="T18" fmla="*/ 2249 w 3118"/>
                <a:gd name="T19" fmla="*/ 155 h 2694"/>
                <a:gd name="T20" fmla="*/ 867 w 3118"/>
                <a:gd name="T21" fmla="*/ 155 h 2694"/>
                <a:gd name="T22" fmla="*/ 177 w 3118"/>
                <a:gd name="T23" fmla="*/ 1347 h 2694"/>
                <a:gd name="T24" fmla="*/ 867 w 3118"/>
                <a:gd name="T25" fmla="*/ 2540 h 2694"/>
                <a:gd name="T26" fmla="*/ 2249 w 3118"/>
                <a:gd name="T27" fmla="*/ 2540 h 2694"/>
                <a:gd name="T28" fmla="*/ 2940 w 3118"/>
                <a:gd name="T29" fmla="*/ 1347 h 2694"/>
                <a:gd name="T30" fmla="*/ 2594 w 3118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8" h="2694">
                  <a:moveTo>
                    <a:pt x="2360" y="40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40"/>
                  </a:lnTo>
                  <a:close/>
                  <a:moveTo>
                    <a:pt x="2594" y="750"/>
                  </a:moveTo>
                  <a:lnTo>
                    <a:pt x="2249" y="155"/>
                  </a:lnTo>
                  <a:lnTo>
                    <a:pt x="867" y="155"/>
                  </a:lnTo>
                  <a:lnTo>
                    <a:pt x="177" y="1347"/>
                  </a:lnTo>
                  <a:lnTo>
                    <a:pt x="867" y="2540"/>
                  </a:lnTo>
                  <a:lnTo>
                    <a:pt x="2249" y="2540"/>
                  </a:lnTo>
                  <a:lnTo>
                    <a:pt x="2940" y="1347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DA09A180-B714-4305-A5CA-33A9EF4F78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20" y="2611"/>
              <a:ext cx="779" cy="673"/>
            </a:xfrm>
            <a:custGeom>
              <a:avLst/>
              <a:gdLst>
                <a:gd name="T0" fmla="*/ 2360 w 3118"/>
                <a:gd name="T1" fmla="*/ 40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4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8" h="2694">
                  <a:moveTo>
                    <a:pt x="2360" y="40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40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03FD226-EE24-446B-AB9D-A158892634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64" y="2649"/>
              <a:ext cx="691" cy="596"/>
            </a:xfrm>
            <a:custGeom>
              <a:avLst/>
              <a:gdLst>
                <a:gd name="T0" fmla="*/ 2417 w 2763"/>
                <a:gd name="T1" fmla="*/ 595 h 2385"/>
                <a:gd name="T2" fmla="*/ 2072 w 2763"/>
                <a:gd name="T3" fmla="*/ 0 h 2385"/>
                <a:gd name="T4" fmla="*/ 690 w 2763"/>
                <a:gd name="T5" fmla="*/ 0 h 2385"/>
                <a:gd name="T6" fmla="*/ 0 w 2763"/>
                <a:gd name="T7" fmla="*/ 1192 h 2385"/>
                <a:gd name="T8" fmla="*/ 690 w 2763"/>
                <a:gd name="T9" fmla="*/ 2385 h 2385"/>
                <a:gd name="T10" fmla="*/ 2072 w 2763"/>
                <a:gd name="T11" fmla="*/ 2385 h 2385"/>
                <a:gd name="T12" fmla="*/ 2763 w 2763"/>
                <a:gd name="T13" fmla="*/ 1192 h 2385"/>
                <a:gd name="T14" fmla="*/ 2417 w 2763"/>
                <a:gd name="T15" fmla="*/ 595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3" h="2385">
                  <a:moveTo>
                    <a:pt x="2417" y="595"/>
                  </a:moveTo>
                  <a:lnTo>
                    <a:pt x="2072" y="0"/>
                  </a:lnTo>
                  <a:lnTo>
                    <a:pt x="690" y="0"/>
                  </a:lnTo>
                  <a:lnTo>
                    <a:pt x="0" y="1192"/>
                  </a:lnTo>
                  <a:lnTo>
                    <a:pt x="690" y="2385"/>
                  </a:lnTo>
                  <a:lnTo>
                    <a:pt x="2072" y="2385"/>
                  </a:lnTo>
                  <a:lnTo>
                    <a:pt x="2763" y="1192"/>
                  </a:lnTo>
                  <a:lnTo>
                    <a:pt x="2417" y="595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9" name="Freeform 49">
              <a:extLst>
                <a:ext uri="{FF2B5EF4-FFF2-40B4-BE49-F238E27FC236}">
                  <a16:creationId xmlns:a16="http://schemas.microsoft.com/office/drawing/2014/main" id="{EF7C3485-2E3D-4B0E-B145-4E9F728B56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563" y="3654"/>
              <a:ext cx="780" cy="673"/>
            </a:xfrm>
            <a:custGeom>
              <a:avLst/>
              <a:gdLst>
                <a:gd name="T0" fmla="*/ 2360 w 3118"/>
                <a:gd name="T1" fmla="*/ 38 h 2693"/>
                <a:gd name="T2" fmla="*/ 3118 w 3118"/>
                <a:gd name="T3" fmla="*/ 1346 h 2693"/>
                <a:gd name="T4" fmla="*/ 2338 w 3118"/>
                <a:gd name="T5" fmla="*/ 2693 h 2693"/>
                <a:gd name="T6" fmla="*/ 780 w 3118"/>
                <a:gd name="T7" fmla="*/ 2693 h 2693"/>
                <a:gd name="T8" fmla="*/ 0 w 3118"/>
                <a:gd name="T9" fmla="*/ 1346 h 2693"/>
                <a:gd name="T10" fmla="*/ 780 w 3118"/>
                <a:gd name="T11" fmla="*/ 0 h 2693"/>
                <a:gd name="T12" fmla="*/ 2338 w 3118"/>
                <a:gd name="T13" fmla="*/ 0 h 2693"/>
                <a:gd name="T14" fmla="*/ 2360 w 3118"/>
                <a:gd name="T15" fmla="*/ 38 h 2693"/>
                <a:gd name="T16" fmla="*/ 2595 w 3118"/>
                <a:gd name="T17" fmla="*/ 750 h 2693"/>
                <a:gd name="T18" fmla="*/ 2250 w 3118"/>
                <a:gd name="T19" fmla="*/ 153 h 2693"/>
                <a:gd name="T20" fmla="*/ 868 w 3118"/>
                <a:gd name="T21" fmla="*/ 153 h 2693"/>
                <a:gd name="T22" fmla="*/ 178 w 3118"/>
                <a:gd name="T23" fmla="*/ 1346 h 2693"/>
                <a:gd name="T24" fmla="*/ 868 w 3118"/>
                <a:gd name="T25" fmla="*/ 2539 h 2693"/>
                <a:gd name="T26" fmla="*/ 2250 w 3118"/>
                <a:gd name="T27" fmla="*/ 2539 h 2693"/>
                <a:gd name="T28" fmla="*/ 2940 w 3118"/>
                <a:gd name="T29" fmla="*/ 1346 h 2693"/>
                <a:gd name="T30" fmla="*/ 2595 w 3118"/>
                <a:gd name="T31" fmla="*/ 750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8" h="2693">
                  <a:moveTo>
                    <a:pt x="2360" y="38"/>
                  </a:moveTo>
                  <a:lnTo>
                    <a:pt x="3118" y="1346"/>
                  </a:lnTo>
                  <a:lnTo>
                    <a:pt x="2338" y="2693"/>
                  </a:lnTo>
                  <a:lnTo>
                    <a:pt x="780" y="2693"/>
                  </a:lnTo>
                  <a:lnTo>
                    <a:pt x="0" y="1346"/>
                  </a:lnTo>
                  <a:lnTo>
                    <a:pt x="780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  <a:moveTo>
                    <a:pt x="2595" y="750"/>
                  </a:moveTo>
                  <a:lnTo>
                    <a:pt x="2250" y="153"/>
                  </a:lnTo>
                  <a:lnTo>
                    <a:pt x="868" y="153"/>
                  </a:lnTo>
                  <a:lnTo>
                    <a:pt x="178" y="1346"/>
                  </a:lnTo>
                  <a:lnTo>
                    <a:pt x="868" y="2539"/>
                  </a:lnTo>
                  <a:lnTo>
                    <a:pt x="2250" y="2539"/>
                  </a:lnTo>
                  <a:lnTo>
                    <a:pt x="2940" y="1346"/>
                  </a:lnTo>
                  <a:lnTo>
                    <a:pt x="2595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0" name="Freeform 50">
              <a:extLst>
                <a:ext uri="{FF2B5EF4-FFF2-40B4-BE49-F238E27FC236}">
                  <a16:creationId xmlns:a16="http://schemas.microsoft.com/office/drawing/2014/main" id="{98CA0E61-787F-4453-BECD-7C2590529B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63" y="3654"/>
              <a:ext cx="780" cy="673"/>
            </a:xfrm>
            <a:custGeom>
              <a:avLst/>
              <a:gdLst>
                <a:gd name="T0" fmla="*/ 2360 w 3118"/>
                <a:gd name="T1" fmla="*/ 38 h 2693"/>
                <a:gd name="T2" fmla="*/ 3118 w 3118"/>
                <a:gd name="T3" fmla="*/ 1346 h 2693"/>
                <a:gd name="T4" fmla="*/ 2338 w 3118"/>
                <a:gd name="T5" fmla="*/ 2693 h 2693"/>
                <a:gd name="T6" fmla="*/ 780 w 3118"/>
                <a:gd name="T7" fmla="*/ 2693 h 2693"/>
                <a:gd name="T8" fmla="*/ 0 w 3118"/>
                <a:gd name="T9" fmla="*/ 1346 h 2693"/>
                <a:gd name="T10" fmla="*/ 780 w 3118"/>
                <a:gd name="T11" fmla="*/ 0 h 2693"/>
                <a:gd name="T12" fmla="*/ 2338 w 3118"/>
                <a:gd name="T13" fmla="*/ 0 h 2693"/>
                <a:gd name="T14" fmla="*/ 2360 w 3118"/>
                <a:gd name="T15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8" h="2693">
                  <a:moveTo>
                    <a:pt x="2360" y="38"/>
                  </a:moveTo>
                  <a:lnTo>
                    <a:pt x="3118" y="1346"/>
                  </a:lnTo>
                  <a:lnTo>
                    <a:pt x="2338" y="2693"/>
                  </a:lnTo>
                  <a:lnTo>
                    <a:pt x="780" y="2693"/>
                  </a:lnTo>
                  <a:lnTo>
                    <a:pt x="0" y="1346"/>
                  </a:lnTo>
                  <a:lnTo>
                    <a:pt x="780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1" name="Freeform 51">
              <a:extLst>
                <a:ext uri="{FF2B5EF4-FFF2-40B4-BE49-F238E27FC236}">
                  <a16:creationId xmlns:a16="http://schemas.microsoft.com/office/drawing/2014/main" id="{C74B4FC4-8853-439E-9667-718B89B296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08" y="3693"/>
              <a:ext cx="690" cy="596"/>
            </a:xfrm>
            <a:custGeom>
              <a:avLst/>
              <a:gdLst>
                <a:gd name="T0" fmla="*/ 2417 w 2762"/>
                <a:gd name="T1" fmla="*/ 597 h 2386"/>
                <a:gd name="T2" fmla="*/ 2072 w 2762"/>
                <a:gd name="T3" fmla="*/ 0 h 2386"/>
                <a:gd name="T4" fmla="*/ 690 w 2762"/>
                <a:gd name="T5" fmla="*/ 0 h 2386"/>
                <a:gd name="T6" fmla="*/ 0 w 2762"/>
                <a:gd name="T7" fmla="*/ 1193 h 2386"/>
                <a:gd name="T8" fmla="*/ 690 w 2762"/>
                <a:gd name="T9" fmla="*/ 2386 h 2386"/>
                <a:gd name="T10" fmla="*/ 2072 w 2762"/>
                <a:gd name="T11" fmla="*/ 2386 h 2386"/>
                <a:gd name="T12" fmla="*/ 2762 w 2762"/>
                <a:gd name="T13" fmla="*/ 1193 h 2386"/>
                <a:gd name="T14" fmla="*/ 2417 w 2762"/>
                <a:gd name="T15" fmla="*/ 597 h 2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2" h="2386">
                  <a:moveTo>
                    <a:pt x="2417" y="597"/>
                  </a:moveTo>
                  <a:lnTo>
                    <a:pt x="2072" y="0"/>
                  </a:lnTo>
                  <a:lnTo>
                    <a:pt x="690" y="0"/>
                  </a:lnTo>
                  <a:lnTo>
                    <a:pt x="0" y="1193"/>
                  </a:lnTo>
                  <a:lnTo>
                    <a:pt x="690" y="2386"/>
                  </a:lnTo>
                  <a:lnTo>
                    <a:pt x="2072" y="2386"/>
                  </a:lnTo>
                  <a:lnTo>
                    <a:pt x="2762" y="1193"/>
                  </a:lnTo>
                  <a:lnTo>
                    <a:pt x="2417" y="597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2" name="Freeform 52">
              <a:extLst>
                <a:ext uri="{FF2B5EF4-FFF2-40B4-BE49-F238E27FC236}">
                  <a16:creationId xmlns:a16="http://schemas.microsoft.com/office/drawing/2014/main" id="{009EA532-8B82-4FE3-AF7C-4ED5608591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84" y="3303"/>
              <a:ext cx="779" cy="674"/>
            </a:xfrm>
            <a:custGeom>
              <a:avLst/>
              <a:gdLst>
                <a:gd name="T0" fmla="*/ 2361 w 3117"/>
                <a:gd name="T1" fmla="*/ 39 h 2694"/>
                <a:gd name="T2" fmla="*/ 3117 w 3117"/>
                <a:gd name="T3" fmla="*/ 1346 h 2694"/>
                <a:gd name="T4" fmla="*/ 2338 w 3117"/>
                <a:gd name="T5" fmla="*/ 2694 h 2694"/>
                <a:gd name="T6" fmla="*/ 779 w 3117"/>
                <a:gd name="T7" fmla="*/ 2694 h 2694"/>
                <a:gd name="T8" fmla="*/ 0 w 3117"/>
                <a:gd name="T9" fmla="*/ 1346 h 2694"/>
                <a:gd name="T10" fmla="*/ 779 w 3117"/>
                <a:gd name="T11" fmla="*/ 0 h 2694"/>
                <a:gd name="T12" fmla="*/ 2338 w 3117"/>
                <a:gd name="T13" fmla="*/ 0 h 2694"/>
                <a:gd name="T14" fmla="*/ 2361 w 3117"/>
                <a:gd name="T15" fmla="*/ 39 h 2694"/>
                <a:gd name="T16" fmla="*/ 2594 w 3117"/>
                <a:gd name="T17" fmla="*/ 750 h 2694"/>
                <a:gd name="T18" fmla="*/ 2249 w 3117"/>
                <a:gd name="T19" fmla="*/ 154 h 2694"/>
                <a:gd name="T20" fmla="*/ 868 w 3117"/>
                <a:gd name="T21" fmla="*/ 154 h 2694"/>
                <a:gd name="T22" fmla="*/ 177 w 3117"/>
                <a:gd name="T23" fmla="*/ 1346 h 2694"/>
                <a:gd name="T24" fmla="*/ 868 w 3117"/>
                <a:gd name="T25" fmla="*/ 2539 h 2694"/>
                <a:gd name="T26" fmla="*/ 2249 w 3117"/>
                <a:gd name="T27" fmla="*/ 2539 h 2694"/>
                <a:gd name="T28" fmla="*/ 2940 w 3117"/>
                <a:gd name="T29" fmla="*/ 1346 h 2694"/>
                <a:gd name="T30" fmla="*/ 2594 w 3117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7" h="2694">
                  <a:moveTo>
                    <a:pt x="2361" y="39"/>
                  </a:moveTo>
                  <a:lnTo>
                    <a:pt x="3117" y="1346"/>
                  </a:lnTo>
                  <a:lnTo>
                    <a:pt x="2338" y="2694"/>
                  </a:lnTo>
                  <a:lnTo>
                    <a:pt x="779" y="2694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9"/>
                  </a:lnTo>
                  <a:close/>
                  <a:moveTo>
                    <a:pt x="2594" y="750"/>
                  </a:moveTo>
                  <a:lnTo>
                    <a:pt x="2249" y="154"/>
                  </a:lnTo>
                  <a:lnTo>
                    <a:pt x="868" y="154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940" y="1346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3" name="Freeform 53">
              <a:extLst>
                <a:ext uri="{FF2B5EF4-FFF2-40B4-BE49-F238E27FC236}">
                  <a16:creationId xmlns:a16="http://schemas.microsoft.com/office/drawing/2014/main" id="{1697CAD3-ED0A-4A15-A96A-71015881CF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4" y="3303"/>
              <a:ext cx="779" cy="674"/>
            </a:xfrm>
            <a:custGeom>
              <a:avLst/>
              <a:gdLst>
                <a:gd name="T0" fmla="*/ 2361 w 3117"/>
                <a:gd name="T1" fmla="*/ 39 h 2694"/>
                <a:gd name="T2" fmla="*/ 3117 w 3117"/>
                <a:gd name="T3" fmla="*/ 1346 h 2694"/>
                <a:gd name="T4" fmla="*/ 2338 w 3117"/>
                <a:gd name="T5" fmla="*/ 2694 h 2694"/>
                <a:gd name="T6" fmla="*/ 779 w 3117"/>
                <a:gd name="T7" fmla="*/ 2694 h 2694"/>
                <a:gd name="T8" fmla="*/ 0 w 3117"/>
                <a:gd name="T9" fmla="*/ 1346 h 2694"/>
                <a:gd name="T10" fmla="*/ 779 w 3117"/>
                <a:gd name="T11" fmla="*/ 0 h 2694"/>
                <a:gd name="T12" fmla="*/ 2338 w 3117"/>
                <a:gd name="T13" fmla="*/ 0 h 2694"/>
                <a:gd name="T14" fmla="*/ 2361 w 3117"/>
                <a:gd name="T15" fmla="*/ 39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7" h="2694">
                  <a:moveTo>
                    <a:pt x="2361" y="39"/>
                  </a:moveTo>
                  <a:lnTo>
                    <a:pt x="3117" y="1346"/>
                  </a:lnTo>
                  <a:lnTo>
                    <a:pt x="2338" y="2694"/>
                  </a:lnTo>
                  <a:lnTo>
                    <a:pt x="779" y="2694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4" name="Freeform 54">
              <a:extLst>
                <a:ext uri="{FF2B5EF4-FFF2-40B4-BE49-F238E27FC236}">
                  <a16:creationId xmlns:a16="http://schemas.microsoft.com/office/drawing/2014/main" id="{969DE35D-48D8-4B2B-AEFC-303B826BCF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28" y="3342"/>
              <a:ext cx="691" cy="596"/>
            </a:xfrm>
            <a:custGeom>
              <a:avLst/>
              <a:gdLst>
                <a:gd name="T0" fmla="*/ 2417 w 2763"/>
                <a:gd name="T1" fmla="*/ 596 h 2385"/>
                <a:gd name="T2" fmla="*/ 2072 w 2763"/>
                <a:gd name="T3" fmla="*/ 0 h 2385"/>
                <a:gd name="T4" fmla="*/ 691 w 2763"/>
                <a:gd name="T5" fmla="*/ 0 h 2385"/>
                <a:gd name="T6" fmla="*/ 0 w 2763"/>
                <a:gd name="T7" fmla="*/ 1192 h 2385"/>
                <a:gd name="T8" fmla="*/ 691 w 2763"/>
                <a:gd name="T9" fmla="*/ 2385 h 2385"/>
                <a:gd name="T10" fmla="*/ 2072 w 2763"/>
                <a:gd name="T11" fmla="*/ 2385 h 2385"/>
                <a:gd name="T12" fmla="*/ 2763 w 2763"/>
                <a:gd name="T13" fmla="*/ 1192 h 2385"/>
                <a:gd name="T14" fmla="*/ 2417 w 2763"/>
                <a:gd name="T15" fmla="*/ 596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3" h="2385">
                  <a:moveTo>
                    <a:pt x="2417" y="596"/>
                  </a:moveTo>
                  <a:lnTo>
                    <a:pt x="2072" y="0"/>
                  </a:lnTo>
                  <a:lnTo>
                    <a:pt x="691" y="0"/>
                  </a:lnTo>
                  <a:lnTo>
                    <a:pt x="0" y="1192"/>
                  </a:lnTo>
                  <a:lnTo>
                    <a:pt x="691" y="2385"/>
                  </a:lnTo>
                  <a:lnTo>
                    <a:pt x="2072" y="2385"/>
                  </a:lnTo>
                  <a:lnTo>
                    <a:pt x="2763" y="1192"/>
                  </a:lnTo>
                  <a:lnTo>
                    <a:pt x="2417" y="596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5" name="Freeform 55">
              <a:extLst>
                <a:ext uri="{FF2B5EF4-FFF2-40B4-BE49-F238E27FC236}">
                  <a16:creationId xmlns:a16="http://schemas.microsoft.com/office/drawing/2014/main" id="{C6844EA6-ACF7-42FF-9DC1-577CC9CDC33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803" y="3654"/>
              <a:ext cx="779" cy="673"/>
            </a:xfrm>
            <a:custGeom>
              <a:avLst/>
              <a:gdLst>
                <a:gd name="T0" fmla="*/ 2360 w 3116"/>
                <a:gd name="T1" fmla="*/ 38 h 2693"/>
                <a:gd name="T2" fmla="*/ 3116 w 3116"/>
                <a:gd name="T3" fmla="*/ 1346 h 2693"/>
                <a:gd name="T4" fmla="*/ 2337 w 3116"/>
                <a:gd name="T5" fmla="*/ 2693 h 2693"/>
                <a:gd name="T6" fmla="*/ 779 w 3116"/>
                <a:gd name="T7" fmla="*/ 2693 h 2693"/>
                <a:gd name="T8" fmla="*/ 0 w 3116"/>
                <a:gd name="T9" fmla="*/ 1346 h 2693"/>
                <a:gd name="T10" fmla="*/ 779 w 3116"/>
                <a:gd name="T11" fmla="*/ 0 h 2693"/>
                <a:gd name="T12" fmla="*/ 2337 w 3116"/>
                <a:gd name="T13" fmla="*/ 0 h 2693"/>
                <a:gd name="T14" fmla="*/ 2360 w 3116"/>
                <a:gd name="T15" fmla="*/ 38 h 2693"/>
                <a:gd name="T16" fmla="*/ 2593 w 3116"/>
                <a:gd name="T17" fmla="*/ 750 h 2693"/>
                <a:gd name="T18" fmla="*/ 2249 w 3116"/>
                <a:gd name="T19" fmla="*/ 153 h 2693"/>
                <a:gd name="T20" fmla="*/ 867 w 3116"/>
                <a:gd name="T21" fmla="*/ 153 h 2693"/>
                <a:gd name="T22" fmla="*/ 176 w 3116"/>
                <a:gd name="T23" fmla="*/ 1346 h 2693"/>
                <a:gd name="T24" fmla="*/ 867 w 3116"/>
                <a:gd name="T25" fmla="*/ 2539 h 2693"/>
                <a:gd name="T26" fmla="*/ 2249 w 3116"/>
                <a:gd name="T27" fmla="*/ 2539 h 2693"/>
                <a:gd name="T28" fmla="*/ 2939 w 3116"/>
                <a:gd name="T29" fmla="*/ 1346 h 2693"/>
                <a:gd name="T30" fmla="*/ 2593 w 3116"/>
                <a:gd name="T31" fmla="*/ 750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6" h="2693">
                  <a:moveTo>
                    <a:pt x="2360" y="38"/>
                  </a:moveTo>
                  <a:lnTo>
                    <a:pt x="3116" y="1346"/>
                  </a:lnTo>
                  <a:lnTo>
                    <a:pt x="2337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8"/>
                  </a:lnTo>
                  <a:close/>
                  <a:moveTo>
                    <a:pt x="2593" y="750"/>
                  </a:moveTo>
                  <a:lnTo>
                    <a:pt x="2249" y="153"/>
                  </a:lnTo>
                  <a:lnTo>
                    <a:pt x="867" y="153"/>
                  </a:lnTo>
                  <a:lnTo>
                    <a:pt x="176" y="1346"/>
                  </a:lnTo>
                  <a:lnTo>
                    <a:pt x="867" y="2539"/>
                  </a:lnTo>
                  <a:lnTo>
                    <a:pt x="2249" y="2539"/>
                  </a:lnTo>
                  <a:lnTo>
                    <a:pt x="2939" y="1346"/>
                  </a:lnTo>
                  <a:lnTo>
                    <a:pt x="2593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6" name="Freeform 56">
              <a:extLst>
                <a:ext uri="{FF2B5EF4-FFF2-40B4-BE49-F238E27FC236}">
                  <a16:creationId xmlns:a16="http://schemas.microsoft.com/office/drawing/2014/main" id="{E293F790-4AA5-4EA4-A184-D9305FEFBD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3" y="3654"/>
              <a:ext cx="779" cy="673"/>
            </a:xfrm>
            <a:custGeom>
              <a:avLst/>
              <a:gdLst>
                <a:gd name="T0" fmla="*/ 2360 w 3116"/>
                <a:gd name="T1" fmla="*/ 38 h 2693"/>
                <a:gd name="T2" fmla="*/ 3116 w 3116"/>
                <a:gd name="T3" fmla="*/ 1346 h 2693"/>
                <a:gd name="T4" fmla="*/ 2337 w 3116"/>
                <a:gd name="T5" fmla="*/ 2693 h 2693"/>
                <a:gd name="T6" fmla="*/ 779 w 3116"/>
                <a:gd name="T7" fmla="*/ 2693 h 2693"/>
                <a:gd name="T8" fmla="*/ 0 w 3116"/>
                <a:gd name="T9" fmla="*/ 1346 h 2693"/>
                <a:gd name="T10" fmla="*/ 779 w 3116"/>
                <a:gd name="T11" fmla="*/ 0 h 2693"/>
                <a:gd name="T12" fmla="*/ 2337 w 3116"/>
                <a:gd name="T13" fmla="*/ 0 h 2693"/>
                <a:gd name="T14" fmla="*/ 2360 w 3116"/>
                <a:gd name="T15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6" h="2693">
                  <a:moveTo>
                    <a:pt x="2360" y="38"/>
                  </a:moveTo>
                  <a:lnTo>
                    <a:pt x="3116" y="1346"/>
                  </a:lnTo>
                  <a:lnTo>
                    <a:pt x="2337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7" name="Freeform 57">
              <a:extLst>
                <a:ext uri="{FF2B5EF4-FFF2-40B4-BE49-F238E27FC236}">
                  <a16:creationId xmlns:a16="http://schemas.microsoft.com/office/drawing/2014/main" id="{6F24E947-1F46-4E4A-97EB-A69BD26EF4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7" y="3693"/>
              <a:ext cx="691" cy="596"/>
            </a:xfrm>
            <a:custGeom>
              <a:avLst/>
              <a:gdLst>
                <a:gd name="T0" fmla="*/ 2417 w 2763"/>
                <a:gd name="T1" fmla="*/ 597 h 2386"/>
                <a:gd name="T2" fmla="*/ 2073 w 2763"/>
                <a:gd name="T3" fmla="*/ 0 h 2386"/>
                <a:gd name="T4" fmla="*/ 691 w 2763"/>
                <a:gd name="T5" fmla="*/ 0 h 2386"/>
                <a:gd name="T6" fmla="*/ 0 w 2763"/>
                <a:gd name="T7" fmla="*/ 1193 h 2386"/>
                <a:gd name="T8" fmla="*/ 691 w 2763"/>
                <a:gd name="T9" fmla="*/ 2386 h 2386"/>
                <a:gd name="T10" fmla="*/ 2073 w 2763"/>
                <a:gd name="T11" fmla="*/ 2386 h 2386"/>
                <a:gd name="T12" fmla="*/ 2763 w 2763"/>
                <a:gd name="T13" fmla="*/ 1193 h 2386"/>
                <a:gd name="T14" fmla="*/ 2417 w 2763"/>
                <a:gd name="T15" fmla="*/ 597 h 2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3" h="2386">
                  <a:moveTo>
                    <a:pt x="2417" y="597"/>
                  </a:moveTo>
                  <a:lnTo>
                    <a:pt x="2073" y="0"/>
                  </a:lnTo>
                  <a:lnTo>
                    <a:pt x="691" y="0"/>
                  </a:lnTo>
                  <a:lnTo>
                    <a:pt x="0" y="1193"/>
                  </a:lnTo>
                  <a:lnTo>
                    <a:pt x="691" y="2386"/>
                  </a:lnTo>
                  <a:lnTo>
                    <a:pt x="2073" y="2386"/>
                  </a:lnTo>
                  <a:lnTo>
                    <a:pt x="2763" y="1193"/>
                  </a:lnTo>
                  <a:lnTo>
                    <a:pt x="2417" y="597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8" name="Freeform 58">
              <a:extLst>
                <a:ext uri="{FF2B5EF4-FFF2-40B4-BE49-F238E27FC236}">
                  <a16:creationId xmlns:a16="http://schemas.microsoft.com/office/drawing/2014/main" id="{5A67B871-2811-4C6F-84EF-1E0E8D7183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84" y="2604"/>
              <a:ext cx="779" cy="673"/>
            </a:xfrm>
            <a:custGeom>
              <a:avLst/>
              <a:gdLst>
                <a:gd name="T0" fmla="*/ 2361 w 3117"/>
                <a:gd name="T1" fmla="*/ 38 h 2693"/>
                <a:gd name="T2" fmla="*/ 3117 w 3117"/>
                <a:gd name="T3" fmla="*/ 1347 h 2693"/>
                <a:gd name="T4" fmla="*/ 2338 w 3117"/>
                <a:gd name="T5" fmla="*/ 2693 h 2693"/>
                <a:gd name="T6" fmla="*/ 779 w 3117"/>
                <a:gd name="T7" fmla="*/ 2693 h 2693"/>
                <a:gd name="T8" fmla="*/ 0 w 3117"/>
                <a:gd name="T9" fmla="*/ 1347 h 2693"/>
                <a:gd name="T10" fmla="*/ 779 w 3117"/>
                <a:gd name="T11" fmla="*/ 0 h 2693"/>
                <a:gd name="T12" fmla="*/ 2338 w 3117"/>
                <a:gd name="T13" fmla="*/ 0 h 2693"/>
                <a:gd name="T14" fmla="*/ 2361 w 3117"/>
                <a:gd name="T15" fmla="*/ 38 h 2693"/>
                <a:gd name="T16" fmla="*/ 2594 w 3117"/>
                <a:gd name="T17" fmla="*/ 750 h 2693"/>
                <a:gd name="T18" fmla="*/ 2249 w 3117"/>
                <a:gd name="T19" fmla="*/ 154 h 2693"/>
                <a:gd name="T20" fmla="*/ 868 w 3117"/>
                <a:gd name="T21" fmla="*/ 154 h 2693"/>
                <a:gd name="T22" fmla="*/ 177 w 3117"/>
                <a:gd name="T23" fmla="*/ 1347 h 2693"/>
                <a:gd name="T24" fmla="*/ 868 w 3117"/>
                <a:gd name="T25" fmla="*/ 2540 h 2693"/>
                <a:gd name="T26" fmla="*/ 2249 w 3117"/>
                <a:gd name="T27" fmla="*/ 2540 h 2693"/>
                <a:gd name="T28" fmla="*/ 2940 w 3117"/>
                <a:gd name="T29" fmla="*/ 1347 h 2693"/>
                <a:gd name="T30" fmla="*/ 2594 w 3117"/>
                <a:gd name="T31" fmla="*/ 750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7" h="2693">
                  <a:moveTo>
                    <a:pt x="2361" y="38"/>
                  </a:moveTo>
                  <a:lnTo>
                    <a:pt x="3117" y="1347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8"/>
                  </a:lnTo>
                  <a:close/>
                  <a:moveTo>
                    <a:pt x="2594" y="750"/>
                  </a:moveTo>
                  <a:lnTo>
                    <a:pt x="2249" y="154"/>
                  </a:lnTo>
                  <a:lnTo>
                    <a:pt x="868" y="154"/>
                  </a:lnTo>
                  <a:lnTo>
                    <a:pt x="177" y="1347"/>
                  </a:lnTo>
                  <a:lnTo>
                    <a:pt x="868" y="2540"/>
                  </a:lnTo>
                  <a:lnTo>
                    <a:pt x="2249" y="2540"/>
                  </a:lnTo>
                  <a:lnTo>
                    <a:pt x="2940" y="1347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9" name="Freeform 59">
              <a:extLst>
                <a:ext uri="{FF2B5EF4-FFF2-40B4-BE49-F238E27FC236}">
                  <a16:creationId xmlns:a16="http://schemas.microsoft.com/office/drawing/2014/main" id="{A1ABF0A7-16F2-47A6-A805-E6BB64B05D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4" y="2604"/>
              <a:ext cx="779" cy="673"/>
            </a:xfrm>
            <a:custGeom>
              <a:avLst/>
              <a:gdLst>
                <a:gd name="T0" fmla="*/ 2361 w 3117"/>
                <a:gd name="T1" fmla="*/ 38 h 2693"/>
                <a:gd name="T2" fmla="*/ 3117 w 3117"/>
                <a:gd name="T3" fmla="*/ 1347 h 2693"/>
                <a:gd name="T4" fmla="*/ 2338 w 3117"/>
                <a:gd name="T5" fmla="*/ 2693 h 2693"/>
                <a:gd name="T6" fmla="*/ 779 w 3117"/>
                <a:gd name="T7" fmla="*/ 2693 h 2693"/>
                <a:gd name="T8" fmla="*/ 0 w 3117"/>
                <a:gd name="T9" fmla="*/ 1347 h 2693"/>
                <a:gd name="T10" fmla="*/ 779 w 3117"/>
                <a:gd name="T11" fmla="*/ 0 h 2693"/>
                <a:gd name="T12" fmla="*/ 2338 w 3117"/>
                <a:gd name="T13" fmla="*/ 0 h 2693"/>
                <a:gd name="T14" fmla="*/ 2361 w 3117"/>
                <a:gd name="T15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7" h="2693">
                  <a:moveTo>
                    <a:pt x="2361" y="38"/>
                  </a:moveTo>
                  <a:lnTo>
                    <a:pt x="3117" y="1347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70" name="Freeform 60">
              <a:extLst>
                <a:ext uri="{FF2B5EF4-FFF2-40B4-BE49-F238E27FC236}">
                  <a16:creationId xmlns:a16="http://schemas.microsoft.com/office/drawing/2014/main" id="{5AAC847A-EC90-4975-936B-078AA10596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28" y="2642"/>
              <a:ext cx="691" cy="596"/>
            </a:xfrm>
            <a:custGeom>
              <a:avLst/>
              <a:gdLst>
                <a:gd name="T0" fmla="*/ 2417 w 2763"/>
                <a:gd name="T1" fmla="*/ 596 h 2386"/>
                <a:gd name="T2" fmla="*/ 2072 w 2763"/>
                <a:gd name="T3" fmla="*/ 0 h 2386"/>
                <a:gd name="T4" fmla="*/ 691 w 2763"/>
                <a:gd name="T5" fmla="*/ 0 h 2386"/>
                <a:gd name="T6" fmla="*/ 0 w 2763"/>
                <a:gd name="T7" fmla="*/ 1193 h 2386"/>
                <a:gd name="T8" fmla="*/ 691 w 2763"/>
                <a:gd name="T9" fmla="*/ 2386 h 2386"/>
                <a:gd name="T10" fmla="*/ 2072 w 2763"/>
                <a:gd name="T11" fmla="*/ 2386 h 2386"/>
                <a:gd name="T12" fmla="*/ 2763 w 2763"/>
                <a:gd name="T13" fmla="*/ 1193 h 2386"/>
                <a:gd name="T14" fmla="*/ 2417 w 2763"/>
                <a:gd name="T15" fmla="*/ 596 h 2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3" h="2386">
                  <a:moveTo>
                    <a:pt x="2417" y="596"/>
                  </a:moveTo>
                  <a:lnTo>
                    <a:pt x="2072" y="0"/>
                  </a:lnTo>
                  <a:lnTo>
                    <a:pt x="691" y="0"/>
                  </a:lnTo>
                  <a:lnTo>
                    <a:pt x="0" y="1193"/>
                  </a:lnTo>
                  <a:lnTo>
                    <a:pt x="691" y="2386"/>
                  </a:lnTo>
                  <a:lnTo>
                    <a:pt x="2072" y="2386"/>
                  </a:lnTo>
                  <a:lnTo>
                    <a:pt x="2763" y="1193"/>
                  </a:lnTo>
                  <a:lnTo>
                    <a:pt x="2417" y="596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71" name="Freeform 61">
              <a:extLst>
                <a:ext uri="{FF2B5EF4-FFF2-40B4-BE49-F238E27FC236}">
                  <a16:creationId xmlns:a16="http://schemas.microsoft.com/office/drawing/2014/main" id="{BE131E10-2494-4DB1-A9E3-B4B4137DB27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803" y="2252"/>
              <a:ext cx="779" cy="673"/>
            </a:xfrm>
            <a:custGeom>
              <a:avLst/>
              <a:gdLst>
                <a:gd name="T0" fmla="*/ 2360 w 3116"/>
                <a:gd name="T1" fmla="*/ 39 h 2694"/>
                <a:gd name="T2" fmla="*/ 3116 w 3116"/>
                <a:gd name="T3" fmla="*/ 1347 h 2694"/>
                <a:gd name="T4" fmla="*/ 2337 w 3116"/>
                <a:gd name="T5" fmla="*/ 2694 h 2694"/>
                <a:gd name="T6" fmla="*/ 779 w 3116"/>
                <a:gd name="T7" fmla="*/ 2694 h 2694"/>
                <a:gd name="T8" fmla="*/ 0 w 3116"/>
                <a:gd name="T9" fmla="*/ 1347 h 2694"/>
                <a:gd name="T10" fmla="*/ 779 w 3116"/>
                <a:gd name="T11" fmla="*/ 0 h 2694"/>
                <a:gd name="T12" fmla="*/ 2337 w 3116"/>
                <a:gd name="T13" fmla="*/ 0 h 2694"/>
                <a:gd name="T14" fmla="*/ 2360 w 3116"/>
                <a:gd name="T15" fmla="*/ 39 h 2694"/>
                <a:gd name="T16" fmla="*/ 2593 w 3116"/>
                <a:gd name="T17" fmla="*/ 750 h 2694"/>
                <a:gd name="T18" fmla="*/ 2249 w 3116"/>
                <a:gd name="T19" fmla="*/ 154 h 2694"/>
                <a:gd name="T20" fmla="*/ 867 w 3116"/>
                <a:gd name="T21" fmla="*/ 154 h 2694"/>
                <a:gd name="T22" fmla="*/ 176 w 3116"/>
                <a:gd name="T23" fmla="*/ 1347 h 2694"/>
                <a:gd name="T24" fmla="*/ 867 w 3116"/>
                <a:gd name="T25" fmla="*/ 2539 h 2694"/>
                <a:gd name="T26" fmla="*/ 2249 w 3116"/>
                <a:gd name="T27" fmla="*/ 2539 h 2694"/>
                <a:gd name="T28" fmla="*/ 2939 w 3116"/>
                <a:gd name="T29" fmla="*/ 1347 h 2694"/>
                <a:gd name="T30" fmla="*/ 2593 w 3116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6" h="2694">
                  <a:moveTo>
                    <a:pt x="2360" y="39"/>
                  </a:moveTo>
                  <a:lnTo>
                    <a:pt x="3116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  <a:moveTo>
                    <a:pt x="2593" y="750"/>
                  </a:moveTo>
                  <a:lnTo>
                    <a:pt x="2249" y="154"/>
                  </a:lnTo>
                  <a:lnTo>
                    <a:pt x="867" y="154"/>
                  </a:lnTo>
                  <a:lnTo>
                    <a:pt x="176" y="1347"/>
                  </a:lnTo>
                  <a:lnTo>
                    <a:pt x="867" y="2539"/>
                  </a:lnTo>
                  <a:lnTo>
                    <a:pt x="2249" y="2539"/>
                  </a:lnTo>
                  <a:lnTo>
                    <a:pt x="2939" y="1347"/>
                  </a:lnTo>
                  <a:lnTo>
                    <a:pt x="2593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72" name="Freeform 62">
              <a:extLst>
                <a:ext uri="{FF2B5EF4-FFF2-40B4-BE49-F238E27FC236}">
                  <a16:creationId xmlns:a16="http://schemas.microsoft.com/office/drawing/2014/main" id="{DFEFBA5B-C16D-45ED-9D66-37156D941A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3" y="2252"/>
              <a:ext cx="779" cy="673"/>
            </a:xfrm>
            <a:custGeom>
              <a:avLst/>
              <a:gdLst>
                <a:gd name="T0" fmla="*/ 2360 w 3116"/>
                <a:gd name="T1" fmla="*/ 39 h 2694"/>
                <a:gd name="T2" fmla="*/ 3116 w 3116"/>
                <a:gd name="T3" fmla="*/ 1347 h 2694"/>
                <a:gd name="T4" fmla="*/ 2337 w 3116"/>
                <a:gd name="T5" fmla="*/ 2694 h 2694"/>
                <a:gd name="T6" fmla="*/ 779 w 3116"/>
                <a:gd name="T7" fmla="*/ 2694 h 2694"/>
                <a:gd name="T8" fmla="*/ 0 w 3116"/>
                <a:gd name="T9" fmla="*/ 1347 h 2694"/>
                <a:gd name="T10" fmla="*/ 779 w 3116"/>
                <a:gd name="T11" fmla="*/ 0 h 2694"/>
                <a:gd name="T12" fmla="*/ 2337 w 3116"/>
                <a:gd name="T13" fmla="*/ 0 h 2694"/>
                <a:gd name="T14" fmla="*/ 2360 w 3116"/>
                <a:gd name="T15" fmla="*/ 39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6" h="2694">
                  <a:moveTo>
                    <a:pt x="2360" y="39"/>
                  </a:moveTo>
                  <a:lnTo>
                    <a:pt x="3116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35258E65-D69F-44B7-B40E-270609101D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7" y="2290"/>
              <a:ext cx="691" cy="597"/>
            </a:xfrm>
            <a:custGeom>
              <a:avLst/>
              <a:gdLst>
                <a:gd name="T0" fmla="*/ 2417 w 2763"/>
                <a:gd name="T1" fmla="*/ 596 h 2385"/>
                <a:gd name="T2" fmla="*/ 2073 w 2763"/>
                <a:gd name="T3" fmla="*/ 0 h 2385"/>
                <a:gd name="T4" fmla="*/ 691 w 2763"/>
                <a:gd name="T5" fmla="*/ 0 h 2385"/>
                <a:gd name="T6" fmla="*/ 0 w 2763"/>
                <a:gd name="T7" fmla="*/ 1193 h 2385"/>
                <a:gd name="T8" fmla="*/ 691 w 2763"/>
                <a:gd name="T9" fmla="*/ 2385 h 2385"/>
                <a:gd name="T10" fmla="*/ 2073 w 2763"/>
                <a:gd name="T11" fmla="*/ 2385 h 2385"/>
                <a:gd name="T12" fmla="*/ 2763 w 2763"/>
                <a:gd name="T13" fmla="*/ 1193 h 2385"/>
                <a:gd name="T14" fmla="*/ 2417 w 2763"/>
                <a:gd name="T15" fmla="*/ 596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3" h="2385">
                  <a:moveTo>
                    <a:pt x="2417" y="596"/>
                  </a:moveTo>
                  <a:lnTo>
                    <a:pt x="2073" y="0"/>
                  </a:lnTo>
                  <a:lnTo>
                    <a:pt x="691" y="0"/>
                  </a:lnTo>
                  <a:lnTo>
                    <a:pt x="0" y="1193"/>
                  </a:lnTo>
                  <a:lnTo>
                    <a:pt x="691" y="2385"/>
                  </a:lnTo>
                  <a:lnTo>
                    <a:pt x="2073" y="2385"/>
                  </a:lnTo>
                  <a:lnTo>
                    <a:pt x="2763" y="1193"/>
                  </a:lnTo>
                  <a:lnTo>
                    <a:pt x="2417" y="596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1" name="Freeform 71">
              <a:extLst>
                <a:ext uri="{FF2B5EF4-FFF2-40B4-BE49-F238E27FC236}">
                  <a16:creationId xmlns:a16="http://schemas.microsoft.com/office/drawing/2014/main" id="{E05E380D-7764-4A85-B264-E2AFD59F2E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18" y="2967"/>
              <a:ext cx="749" cy="648"/>
            </a:xfrm>
            <a:custGeom>
              <a:avLst/>
              <a:gdLst>
                <a:gd name="T0" fmla="*/ 753 w 2994"/>
                <a:gd name="T1" fmla="*/ 0 h 2592"/>
                <a:gd name="T2" fmla="*/ 1501 w 2994"/>
                <a:gd name="T3" fmla="*/ 2 h 2592"/>
                <a:gd name="T4" fmla="*/ 2250 w 2994"/>
                <a:gd name="T5" fmla="*/ 5 h 2592"/>
                <a:gd name="T6" fmla="*/ 2622 w 2994"/>
                <a:gd name="T7" fmla="*/ 653 h 2592"/>
                <a:gd name="T8" fmla="*/ 2994 w 2994"/>
                <a:gd name="T9" fmla="*/ 1301 h 2592"/>
                <a:gd name="T10" fmla="*/ 2618 w 2994"/>
                <a:gd name="T11" fmla="*/ 1946 h 2592"/>
                <a:gd name="T12" fmla="*/ 2241 w 2994"/>
                <a:gd name="T13" fmla="*/ 2592 h 2592"/>
                <a:gd name="T14" fmla="*/ 1492 w 2994"/>
                <a:gd name="T15" fmla="*/ 2590 h 2592"/>
                <a:gd name="T16" fmla="*/ 744 w 2994"/>
                <a:gd name="T17" fmla="*/ 2588 h 2592"/>
                <a:gd name="T18" fmla="*/ 372 w 2994"/>
                <a:gd name="T19" fmla="*/ 1940 h 2592"/>
                <a:gd name="T20" fmla="*/ 0 w 2994"/>
                <a:gd name="T21" fmla="*/ 1291 h 2592"/>
                <a:gd name="T22" fmla="*/ 376 w 2994"/>
                <a:gd name="T23" fmla="*/ 646 h 2592"/>
                <a:gd name="T24" fmla="*/ 753 w 2994"/>
                <a:gd name="T25" fmla="*/ 0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94" h="2592">
                  <a:moveTo>
                    <a:pt x="753" y="0"/>
                  </a:moveTo>
                  <a:lnTo>
                    <a:pt x="1501" y="2"/>
                  </a:lnTo>
                  <a:lnTo>
                    <a:pt x="2250" y="5"/>
                  </a:lnTo>
                  <a:lnTo>
                    <a:pt x="2622" y="653"/>
                  </a:lnTo>
                  <a:lnTo>
                    <a:pt x="2994" y="1301"/>
                  </a:lnTo>
                  <a:lnTo>
                    <a:pt x="2618" y="1946"/>
                  </a:lnTo>
                  <a:lnTo>
                    <a:pt x="2241" y="2592"/>
                  </a:lnTo>
                  <a:lnTo>
                    <a:pt x="1492" y="2590"/>
                  </a:lnTo>
                  <a:lnTo>
                    <a:pt x="744" y="2588"/>
                  </a:lnTo>
                  <a:lnTo>
                    <a:pt x="372" y="1940"/>
                  </a:lnTo>
                  <a:lnTo>
                    <a:pt x="0" y="1291"/>
                  </a:lnTo>
                  <a:lnTo>
                    <a:pt x="376" y="646"/>
                  </a:lnTo>
                  <a:lnTo>
                    <a:pt x="753" y="0"/>
                  </a:lnTo>
                  <a:close/>
                </a:path>
              </a:pathLst>
            </a:custGeom>
            <a:solidFill>
              <a:srgbClr val="FFC8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2" name="Freeform 72">
              <a:extLst>
                <a:ext uri="{FF2B5EF4-FFF2-40B4-BE49-F238E27FC236}">
                  <a16:creationId xmlns:a16="http://schemas.microsoft.com/office/drawing/2014/main" id="{BBDFA329-4EDF-43FB-A223-0945FDC643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18" y="2967"/>
              <a:ext cx="749" cy="648"/>
            </a:xfrm>
            <a:custGeom>
              <a:avLst/>
              <a:gdLst>
                <a:gd name="T0" fmla="*/ 753 w 2994"/>
                <a:gd name="T1" fmla="*/ 0 h 2592"/>
                <a:gd name="T2" fmla="*/ 1501 w 2994"/>
                <a:gd name="T3" fmla="*/ 2 h 2592"/>
                <a:gd name="T4" fmla="*/ 2250 w 2994"/>
                <a:gd name="T5" fmla="*/ 5 h 2592"/>
                <a:gd name="T6" fmla="*/ 2622 w 2994"/>
                <a:gd name="T7" fmla="*/ 653 h 2592"/>
                <a:gd name="T8" fmla="*/ 2994 w 2994"/>
                <a:gd name="T9" fmla="*/ 1301 h 2592"/>
                <a:gd name="T10" fmla="*/ 2618 w 2994"/>
                <a:gd name="T11" fmla="*/ 1946 h 2592"/>
                <a:gd name="T12" fmla="*/ 2241 w 2994"/>
                <a:gd name="T13" fmla="*/ 2592 h 2592"/>
                <a:gd name="T14" fmla="*/ 1492 w 2994"/>
                <a:gd name="T15" fmla="*/ 2590 h 2592"/>
                <a:gd name="T16" fmla="*/ 744 w 2994"/>
                <a:gd name="T17" fmla="*/ 2588 h 2592"/>
                <a:gd name="T18" fmla="*/ 372 w 2994"/>
                <a:gd name="T19" fmla="*/ 1940 h 2592"/>
                <a:gd name="T20" fmla="*/ 0 w 2994"/>
                <a:gd name="T21" fmla="*/ 1291 h 2592"/>
                <a:gd name="T22" fmla="*/ 376 w 2994"/>
                <a:gd name="T23" fmla="*/ 646 h 2592"/>
                <a:gd name="T24" fmla="*/ 753 w 2994"/>
                <a:gd name="T25" fmla="*/ 0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94" h="2592">
                  <a:moveTo>
                    <a:pt x="753" y="0"/>
                  </a:moveTo>
                  <a:lnTo>
                    <a:pt x="1501" y="2"/>
                  </a:lnTo>
                  <a:lnTo>
                    <a:pt x="2250" y="5"/>
                  </a:lnTo>
                  <a:lnTo>
                    <a:pt x="2622" y="653"/>
                  </a:lnTo>
                  <a:lnTo>
                    <a:pt x="2994" y="1301"/>
                  </a:lnTo>
                  <a:lnTo>
                    <a:pt x="2618" y="1946"/>
                  </a:lnTo>
                  <a:lnTo>
                    <a:pt x="2241" y="2592"/>
                  </a:lnTo>
                  <a:lnTo>
                    <a:pt x="1492" y="2590"/>
                  </a:lnTo>
                  <a:lnTo>
                    <a:pt x="744" y="2588"/>
                  </a:lnTo>
                  <a:lnTo>
                    <a:pt x="372" y="1940"/>
                  </a:lnTo>
                  <a:lnTo>
                    <a:pt x="0" y="1291"/>
                  </a:lnTo>
                  <a:lnTo>
                    <a:pt x="376" y="646"/>
                  </a:lnTo>
                  <a:lnTo>
                    <a:pt x="753" y="0"/>
                  </a:lnTo>
                  <a:close/>
                </a:path>
              </a:pathLst>
            </a:custGeom>
            <a:noFill/>
            <a:ln w="1588">
              <a:solidFill>
                <a:srgbClr val="FFC83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14303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spcAft>
                <a:spcPts val="600"/>
              </a:spcAft>
              <a:defRPr sz="2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7" name="Right Triangle 1">
            <a:extLst>
              <a:ext uri="{FF2B5EF4-FFF2-40B4-BE49-F238E27FC236}">
                <a16:creationId xmlns:a16="http://schemas.microsoft.com/office/drawing/2014/main" id="{5B98203F-EC79-4EA1-99B5-990EF9C679C5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defRPr sz="1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8" name="Right Triangle 1">
            <a:extLst>
              <a:ext uri="{FF2B5EF4-FFF2-40B4-BE49-F238E27FC236}">
                <a16:creationId xmlns:a16="http://schemas.microsoft.com/office/drawing/2014/main" id="{20AC7048-A26B-4814-A691-00F564CD015A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CF5C35-D263-4FFB-AB09-5A4344EE14A3}"/>
              </a:ext>
            </a:extLst>
          </p:cNvPr>
          <p:cNvSpPr/>
          <p:nvPr userDrawn="1"/>
        </p:nvSpPr>
        <p:spPr>
          <a:xfrm>
            <a:off x="144855" y="545149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2539323C-E6F8-4AB1-93D5-ADDAE346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05FA3E-E23E-4DF3-9AFD-2F5760408E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0856" y="228602"/>
            <a:ext cx="1950728" cy="50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97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Triangle 1">
            <a:extLst>
              <a:ext uri="{FF2B5EF4-FFF2-40B4-BE49-F238E27FC236}">
                <a16:creationId xmlns:a16="http://schemas.microsoft.com/office/drawing/2014/main" id="{73B5E1F8-28A4-4CBF-95CD-4201868EC4F2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buClr>
                <a:srgbClr val="B2226A"/>
              </a:buCl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buClr>
                <a:srgbClr val="B2226A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buClr>
                <a:srgbClr val="B2226A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buClr>
                <a:srgbClr val="B2226A"/>
              </a:buCl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buClr>
                <a:srgbClr val="B2226A"/>
              </a:buCl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Right Triangle 1">
            <a:extLst>
              <a:ext uri="{FF2B5EF4-FFF2-40B4-BE49-F238E27FC236}">
                <a16:creationId xmlns:a16="http://schemas.microsoft.com/office/drawing/2014/main" id="{B94FB14F-86E9-4198-B6DA-5F4634E138B9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184807-E11D-4723-8C05-C20ABE708FD3}"/>
              </a:ext>
            </a:extLst>
          </p:cNvPr>
          <p:cNvSpPr/>
          <p:nvPr userDrawn="1"/>
        </p:nvSpPr>
        <p:spPr>
          <a:xfrm>
            <a:off x="144855" y="702461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3AD1108-1DCE-45DD-B188-C383D12E7D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9792" y="231414"/>
            <a:ext cx="1951200" cy="500685"/>
          </a:xfrm>
          <a:prstGeom prst="rect">
            <a:avLst/>
          </a:prstGeom>
        </p:spPr>
      </p:pic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2539323C-E6F8-4AB1-93D5-ADDAE346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28588" y="6493317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1280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B22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ight Triangle 1">
            <a:extLst>
              <a:ext uri="{FF2B5EF4-FFF2-40B4-BE49-F238E27FC236}">
                <a16:creationId xmlns:a16="http://schemas.microsoft.com/office/drawing/2014/main" id="{CDE84CB7-75E1-42AC-9A47-6244336773D6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4ADB8FE-A09D-49CB-A017-774394EC26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  <p:sp>
        <p:nvSpPr>
          <p:cNvPr id="8" name="Right Triangle 1">
            <a:extLst>
              <a:ext uri="{FF2B5EF4-FFF2-40B4-BE49-F238E27FC236}">
                <a16:creationId xmlns:a16="http://schemas.microsoft.com/office/drawing/2014/main" id="{70931D37-FDDB-4644-8A6F-4742CCE79F15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70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FFC8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ight Triangle 1">
            <a:extLst>
              <a:ext uri="{FF2B5EF4-FFF2-40B4-BE49-F238E27FC236}">
                <a16:creationId xmlns:a16="http://schemas.microsoft.com/office/drawing/2014/main" id="{9B592A97-479F-4D14-8FBC-53968C16CEC3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ight Triangle 1">
            <a:extLst>
              <a:ext uri="{FF2B5EF4-FFF2-40B4-BE49-F238E27FC236}">
                <a16:creationId xmlns:a16="http://schemas.microsoft.com/office/drawing/2014/main" id="{DDEA4233-949F-4942-BF33-2A03FB5C1171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EBE3B72-F1F2-446F-98C7-B14204D23F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896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53A8C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ight Triangle 1">
            <a:extLst>
              <a:ext uri="{FF2B5EF4-FFF2-40B4-BE49-F238E27FC236}">
                <a16:creationId xmlns:a16="http://schemas.microsoft.com/office/drawing/2014/main" id="{CD244AA4-B9E2-4BE9-9EC6-EA47B2391151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ight Triangle 1">
            <a:extLst>
              <a:ext uri="{FF2B5EF4-FFF2-40B4-BE49-F238E27FC236}">
                <a16:creationId xmlns:a16="http://schemas.microsoft.com/office/drawing/2014/main" id="{AA12C13E-7CC6-4D95-B14A-A98BA078E36C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794F3E-7F98-404B-A464-1174F8EBF9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037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C235B09-D57D-40DC-AE3E-43511BEBB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14760" y="0"/>
            <a:ext cx="627724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513184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4F1A-F2CD-4144-8F12-6107A781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0547" y="1240971"/>
            <a:ext cx="5019869" cy="53091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DB0B6EB5-375B-4CD6-B207-B9FB2223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52BCB6E-6C5B-41DA-AF56-D228F5CE15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28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6165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D12859A-F713-40F6-A311-F739097E7A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14760" y="0"/>
            <a:ext cx="627724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494522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F7B8D8C-C6F1-43B2-988C-D3EBD5AB23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030" y="1278295"/>
            <a:ext cx="5019386" cy="527179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defRPr sz="2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defRPr sz="1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defRPr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defRPr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CC6B23D7-C7F2-41C7-9775-788B787DA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6F1C41-06C5-48A1-B435-DF2C7950FA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28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80952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8A1E99A-5404-4322-A117-B2E944B626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54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627724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513184"/>
          </a:xfrm>
          <a:prstGeom prst="rect">
            <a:avLst/>
          </a:prstGeom>
        </p:spPr>
        <p:txBody>
          <a:bodyPr anchor="b"/>
          <a:lstStyle>
            <a:lvl1pPr>
              <a:defRPr lang="en-US" sz="2800" kern="1200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4F1A-F2CD-4144-8F12-6107A781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0547" y="1240971"/>
            <a:ext cx="5685453" cy="53091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lang="en-US" sz="24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DB0B6EB5-375B-4CD6-B207-B9FB2223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0547" y="6506244"/>
            <a:ext cx="4337180" cy="26653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C235B09-D57D-40DC-AE3E-43511BEBB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77240" y="0"/>
            <a:ext cx="591476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5630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spcAft>
                <a:spcPts val="600"/>
              </a:spcAft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7" name="Right Triangle 1">
            <a:extLst>
              <a:ext uri="{FF2B5EF4-FFF2-40B4-BE49-F238E27FC236}">
                <a16:creationId xmlns:a16="http://schemas.microsoft.com/office/drawing/2014/main" id="{5B98203F-EC79-4EA1-99B5-990EF9C679C5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8" name="Right Triangle 1">
            <a:extLst>
              <a:ext uri="{FF2B5EF4-FFF2-40B4-BE49-F238E27FC236}">
                <a16:creationId xmlns:a16="http://schemas.microsoft.com/office/drawing/2014/main" id="{20AC7048-A26B-4814-A691-00F564CD015A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CF5C35-D263-4FFB-AB09-5A4344EE14A3}"/>
              </a:ext>
            </a:extLst>
          </p:cNvPr>
          <p:cNvSpPr/>
          <p:nvPr userDrawn="1"/>
        </p:nvSpPr>
        <p:spPr>
          <a:xfrm>
            <a:off x="144855" y="545149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2539323C-E6F8-4AB1-93D5-ADDAE346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05FA3E-E23E-4DF3-9AFD-2F5760408E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0856" y="228602"/>
            <a:ext cx="1950728" cy="50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97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Triangle 1">
            <a:extLst>
              <a:ext uri="{FF2B5EF4-FFF2-40B4-BE49-F238E27FC236}">
                <a16:creationId xmlns:a16="http://schemas.microsoft.com/office/drawing/2014/main" id="{73B5E1F8-28A4-4CBF-95CD-4201868EC4F2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buClr>
                <a:srgbClr val="B2226A"/>
              </a:buCl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buClr>
                <a:srgbClr val="B2226A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buClr>
                <a:srgbClr val="B2226A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buClr>
                <a:srgbClr val="B2226A"/>
              </a:buCl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buClr>
                <a:srgbClr val="B2226A"/>
              </a:buCl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Right Triangle 1">
            <a:extLst>
              <a:ext uri="{FF2B5EF4-FFF2-40B4-BE49-F238E27FC236}">
                <a16:creationId xmlns:a16="http://schemas.microsoft.com/office/drawing/2014/main" id="{B94FB14F-86E9-4198-B6DA-5F4634E138B9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184807-E11D-4723-8C05-C20ABE708FD3}"/>
              </a:ext>
            </a:extLst>
          </p:cNvPr>
          <p:cNvSpPr/>
          <p:nvPr userDrawn="1"/>
        </p:nvSpPr>
        <p:spPr>
          <a:xfrm>
            <a:off x="144855" y="702461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3AD1108-1DCE-45DD-B188-C383D12E7D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9792" y="231414"/>
            <a:ext cx="1951200" cy="500685"/>
          </a:xfrm>
          <a:prstGeom prst="rect">
            <a:avLst/>
          </a:prstGeom>
        </p:spPr>
      </p:pic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2539323C-E6F8-4AB1-93D5-ADDAE346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28588" y="6493317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3211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Triangle 1">
            <a:extLst>
              <a:ext uri="{FF2B5EF4-FFF2-40B4-BE49-F238E27FC236}">
                <a16:creationId xmlns:a16="http://schemas.microsoft.com/office/drawing/2014/main" id="{73B5E1F8-28A4-4CBF-95CD-4201868EC4F2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defRPr sz="28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buClr>
                <a:srgbClr val="B2226A"/>
              </a:buCl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buClr>
                <a:srgbClr val="B2226A"/>
              </a:buCl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buClr>
                <a:srgbClr val="B2226A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buClr>
                <a:srgbClr val="B2226A"/>
              </a:buClr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buClr>
                <a:srgbClr val="B2226A"/>
              </a:buClr>
              <a:defRPr sz="1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Right Triangle 1">
            <a:extLst>
              <a:ext uri="{FF2B5EF4-FFF2-40B4-BE49-F238E27FC236}">
                <a16:creationId xmlns:a16="http://schemas.microsoft.com/office/drawing/2014/main" id="{B94FB14F-86E9-4198-B6DA-5F4634E138B9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184807-E11D-4723-8C05-C20ABE708FD3}"/>
              </a:ext>
            </a:extLst>
          </p:cNvPr>
          <p:cNvSpPr/>
          <p:nvPr userDrawn="1"/>
        </p:nvSpPr>
        <p:spPr>
          <a:xfrm>
            <a:off x="144855" y="702461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3AD1108-1DCE-45DD-B188-C383D12E7D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9792" y="231414"/>
            <a:ext cx="1951200" cy="500685"/>
          </a:xfrm>
          <a:prstGeom prst="rect">
            <a:avLst/>
          </a:prstGeom>
        </p:spPr>
      </p:pic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63153972-E7B0-E804-6B5F-7F1B43993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28588" y="6427328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496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B22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ight Triangle 1">
            <a:extLst>
              <a:ext uri="{FF2B5EF4-FFF2-40B4-BE49-F238E27FC236}">
                <a16:creationId xmlns:a16="http://schemas.microsoft.com/office/drawing/2014/main" id="{CDE84CB7-75E1-42AC-9A47-6244336773D6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4ADB8FE-A09D-49CB-A017-774394EC26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  <p:sp>
        <p:nvSpPr>
          <p:cNvPr id="8" name="Right Triangle 1">
            <a:extLst>
              <a:ext uri="{FF2B5EF4-FFF2-40B4-BE49-F238E27FC236}">
                <a16:creationId xmlns:a16="http://schemas.microsoft.com/office/drawing/2014/main" id="{70931D37-FDDB-4644-8A6F-4742CCE79F15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597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FFC8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ight Triangle 1">
            <a:extLst>
              <a:ext uri="{FF2B5EF4-FFF2-40B4-BE49-F238E27FC236}">
                <a16:creationId xmlns:a16="http://schemas.microsoft.com/office/drawing/2014/main" id="{9B592A97-479F-4D14-8FBC-53968C16CEC3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ight Triangle 1">
            <a:extLst>
              <a:ext uri="{FF2B5EF4-FFF2-40B4-BE49-F238E27FC236}">
                <a16:creationId xmlns:a16="http://schemas.microsoft.com/office/drawing/2014/main" id="{DDEA4233-949F-4942-BF33-2A03FB5C1171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EBE3B72-F1F2-446F-98C7-B14204D23F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163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53A8C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ight Triangle 1">
            <a:extLst>
              <a:ext uri="{FF2B5EF4-FFF2-40B4-BE49-F238E27FC236}">
                <a16:creationId xmlns:a16="http://schemas.microsoft.com/office/drawing/2014/main" id="{CD244AA4-B9E2-4BE9-9EC6-EA47B2391151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ight Triangle 1">
            <a:extLst>
              <a:ext uri="{FF2B5EF4-FFF2-40B4-BE49-F238E27FC236}">
                <a16:creationId xmlns:a16="http://schemas.microsoft.com/office/drawing/2014/main" id="{AA12C13E-7CC6-4D95-B14A-A98BA078E36C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794F3E-7F98-404B-A464-1174F8EBF9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077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C235B09-D57D-40DC-AE3E-43511BEBB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14760" y="0"/>
            <a:ext cx="627724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513184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4F1A-F2CD-4144-8F12-6107A781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0547" y="1240971"/>
            <a:ext cx="5019869" cy="53091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DB0B6EB5-375B-4CD6-B207-B9FB2223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52BCB6E-6C5B-41DA-AF56-D228F5CE15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28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7411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D12859A-F713-40F6-A311-F739097E7A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14760" y="0"/>
            <a:ext cx="627724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494522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F7B8D8C-C6F1-43B2-988C-D3EBD5AB23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030" y="1278295"/>
            <a:ext cx="5019386" cy="527179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defRPr sz="2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defRPr sz="1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defRPr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defRPr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CC6B23D7-C7F2-41C7-9775-788B787DA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6F1C41-06C5-48A1-B435-DF2C7950FA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28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6185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8A1E99A-5404-4322-A117-B2E944B626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54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627724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513184"/>
          </a:xfrm>
          <a:prstGeom prst="rect">
            <a:avLst/>
          </a:prstGeom>
        </p:spPr>
        <p:txBody>
          <a:bodyPr anchor="b"/>
          <a:lstStyle>
            <a:lvl1pPr>
              <a:defRPr lang="en-US" sz="2800" kern="1200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4F1A-F2CD-4144-8F12-6107A781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0547" y="1240971"/>
            <a:ext cx="5685453" cy="53091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lang="en-US" sz="24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DB0B6EB5-375B-4CD6-B207-B9FB2223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0547" y="6506244"/>
            <a:ext cx="4337180" cy="26653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C235B09-D57D-40DC-AE3E-43511BEBB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77240" y="0"/>
            <a:ext cx="591476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7348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0D2A80-CE4A-48AD-BC95-0CA263F96FB5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B22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816ABE-6778-40B6-80C3-C2A4DDD25D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4985" y="2819960"/>
            <a:ext cx="4742031" cy="121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80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Triangle 1">
            <a:extLst>
              <a:ext uri="{FF2B5EF4-FFF2-40B4-BE49-F238E27FC236}">
                <a16:creationId xmlns:a16="http://schemas.microsoft.com/office/drawing/2014/main" id="{73B5E1F8-28A4-4CBF-95CD-4201868EC4F2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defRPr sz="2800"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buClr>
                <a:srgbClr val="B2226A"/>
              </a:buCl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buClr>
                <a:srgbClr val="B2226A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buClr>
                <a:srgbClr val="B2226A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buClr>
                <a:srgbClr val="B2226A"/>
              </a:buCl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buClr>
                <a:srgbClr val="B2226A"/>
              </a:buCl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Right Triangle 1">
            <a:extLst>
              <a:ext uri="{FF2B5EF4-FFF2-40B4-BE49-F238E27FC236}">
                <a16:creationId xmlns:a16="http://schemas.microsoft.com/office/drawing/2014/main" id="{B94FB14F-86E9-4198-B6DA-5F4634E138B9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184807-E11D-4723-8C05-C20ABE708FD3}"/>
              </a:ext>
            </a:extLst>
          </p:cNvPr>
          <p:cNvSpPr/>
          <p:nvPr userDrawn="1"/>
        </p:nvSpPr>
        <p:spPr>
          <a:xfrm>
            <a:off x="144855" y="702461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3AD1108-1DCE-45DD-B188-C383D12E7D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9792" y="231414"/>
            <a:ext cx="1951200" cy="500685"/>
          </a:xfrm>
          <a:prstGeom prst="rect">
            <a:avLst/>
          </a:prstGeom>
        </p:spPr>
      </p:pic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63153972-E7B0-E804-6B5F-7F1B43993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28588" y="6427328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496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B22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ight Triangle 1">
            <a:extLst>
              <a:ext uri="{FF2B5EF4-FFF2-40B4-BE49-F238E27FC236}">
                <a16:creationId xmlns:a16="http://schemas.microsoft.com/office/drawing/2014/main" id="{CDE84CB7-75E1-42AC-9A47-6244336773D6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 algn="ctr">
              <a:defRPr sz="4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4ADB8FE-A09D-49CB-A017-774394EC26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  <p:sp>
        <p:nvSpPr>
          <p:cNvPr id="8" name="Right Triangle 1">
            <a:extLst>
              <a:ext uri="{FF2B5EF4-FFF2-40B4-BE49-F238E27FC236}">
                <a16:creationId xmlns:a16="http://schemas.microsoft.com/office/drawing/2014/main" id="{70931D37-FDDB-4644-8A6F-4742CCE79F15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929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FFC8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>
              <a:defRPr lang="de-DE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ctr"/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ight Triangle 1">
            <a:extLst>
              <a:ext uri="{FF2B5EF4-FFF2-40B4-BE49-F238E27FC236}">
                <a16:creationId xmlns:a16="http://schemas.microsoft.com/office/drawing/2014/main" id="{9B592A97-479F-4D14-8FBC-53968C16CEC3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ight Triangle 1">
            <a:extLst>
              <a:ext uri="{FF2B5EF4-FFF2-40B4-BE49-F238E27FC236}">
                <a16:creationId xmlns:a16="http://schemas.microsoft.com/office/drawing/2014/main" id="{DDEA4233-949F-4942-BF33-2A03FB5C1171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EBE3B72-F1F2-446F-98C7-B14204D23F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20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9D7D4C-0083-401E-B031-1001AA74A382}"/>
              </a:ext>
            </a:extLst>
          </p:cNvPr>
          <p:cNvSpPr/>
          <p:nvPr userDrawn="1"/>
        </p:nvSpPr>
        <p:spPr>
          <a:xfrm>
            <a:off x="0" y="-1256"/>
            <a:ext cx="12192000" cy="6859255"/>
          </a:xfrm>
          <a:prstGeom prst="rect">
            <a:avLst/>
          </a:prstGeom>
          <a:solidFill>
            <a:srgbClr val="53A8C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C81899-36EA-4791-9548-DE54EE71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12172"/>
          </a:xfrm>
          <a:prstGeom prst="rect">
            <a:avLst/>
          </a:prstGeom>
        </p:spPr>
        <p:txBody>
          <a:bodyPr anchor="b"/>
          <a:lstStyle>
            <a:lvl1pPr>
              <a:defRPr lang="de-DE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ctr"/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5B820-AD07-4E2D-8ADE-B145DEF0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77477"/>
            <a:ext cx="10515600" cy="20121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ight Triangle 1">
            <a:extLst>
              <a:ext uri="{FF2B5EF4-FFF2-40B4-BE49-F238E27FC236}">
                <a16:creationId xmlns:a16="http://schemas.microsoft.com/office/drawing/2014/main" id="{CD244AA4-B9E2-4BE9-9EC6-EA47B2391151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ight Triangle 1">
            <a:extLst>
              <a:ext uri="{FF2B5EF4-FFF2-40B4-BE49-F238E27FC236}">
                <a16:creationId xmlns:a16="http://schemas.microsoft.com/office/drawing/2014/main" id="{AA12C13E-7CC6-4D95-B14A-A98BA078E36C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794F3E-7F98-404B-A464-1174F8EBF9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62232" y="245745"/>
            <a:ext cx="1951200" cy="49838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578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C235B09-D57D-40DC-AE3E-43511BEBB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14760" y="0"/>
            <a:ext cx="627724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457201"/>
            <a:ext cx="5019869" cy="513184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4F1A-F2CD-4144-8F12-6107A781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0547" y="1240971"/>
            <a:ext cx="5019869" cy="53091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DB0B6EB5-375B-4CD6-B207-B9FB2223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52BCB6E-6C5B-41DA-AF56-D228F5CE15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28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85750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8A1E99A-5404-4322-A117-B2E944B626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8341" y="329969"/>
            <a:ext cx="2203602" cy="5654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4D137FE-DAD4-44FA-88B7-31E0939EA7C7}"/>
              </a:ext>
            </a:extLst>
          </p:cNvPr>
          <p:cNvSpPr/>
          <p:nvPr userDrawn="1"/>
        </p:nvSpPr>
        <p:spPr>
          <a:xfrm>
            <a:off x="6277240" y="0"/>
            <a:ext cx="5914760" cy="6858000"/>
          </a:xfrm>
          <a:prstGeom prst="rect">
            <a:avLst/>
          </a:prstGeom>
          <a:solidFill>
            <a:srgbClr val="B2226A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B2226A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850A6-96AC-4D6D-ADD8-CBA6022C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307910"/>
            <a:ext cx="5685453" cy="513184"/>
          </a:xfrm>
          <a:prstGeom prst="rect">
            <a:avLst/>
          </a:prstGeom>
        </p:spPr>
        <p:txBody>
          <a:bodyPr/>
          <a:lstStyle>
            <a:lvl1pPr>
              <a:def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>
              <a:lnSpc>
                <a:spcPts val="3800"/>
              </a:lnSpc>
              <a:spcAft>
                <a:spcPts val="600"/>
              </a:spcAft>
            </a:pPr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4F1A-F2CD-4144-8F12-6107A781B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0547" y="1240971"/>
            <a:ext cx="5685453" cy="5309119"/>
          </a:xfrm>
          <a:prstGeom prst="rect">
            <a:avLst/>
          </a:prstGeom>
        </p:spPr>
        <p:txBody>
          <a:bodyPr/>
          <a:lstStyle>
            <a:lvl1pPr>
              <a:def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>
              <a:lnSpc>
                <a:spcPct val="120000"/>
              </a:lnSpc>
            </a:pPr>
            <a:r>
              <a:rPr lang="en-US"/>
              <a:t>Click to edit Master text styles</a:t>
            </a: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DB0B6EB5-375B-4CD6-B207-B9FB2223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0547" y="6506244"/>
            <a:ext cx="4337180" cy="26653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C235B09-D57D-40DC-AE3E-43511BEBB8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77240" y="0"/>
            <a:ext cx="5914760" cy="685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028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1278F-0BAC-43FC-9013-7E0DAB26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1325563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spcAft>
                <a:spcPts val="600"/>
              </a:spcAft>
              <a:defRPr sz="2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7" name="Right Triangle 1">
            <a:extLst>
              <a:ext uri="{FF2B5EF4-FFF2-40B4-BE49-F238E27FC236}">
                <a16:creationId xmlns:a16="http://schemas.microsoft.com/office/drawing/2014/main" id="{5B98203F-EC79-4EA1-99B5-990EF9C679C5}"/>
              </a:ext>
            </a:extLst>
          </p:cNvPr>
          <p:cNvSpPr/>
          <p:nvPr userDrawn="1"/>
        </p:nvSpPr>
        <p:spPr>
          <a:xfrm rot="20437070" flipH="1" flipV="1">
            <a:off x="283573" y="4812975"/>
            <a:ext cx="11684223" cy="4085753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984250 w 8650051"/>
              <a:gd name="connsiteY0" fmla="*/ 3210837 h 3210837"/>
              <a:gd name="connsiteX1" fmla="*/ 0 w 8650051"/>
              <a:gd name="connsiteY1" fmla="*/ 0 h 3210837"/>
              <a:gd name="connsiteX2" fmla="*/ 8650051 w 8650051"/>
              <a:gd name="connsiteY2" fmla="*/ 3024760 h 3210837"/>
              <a:gd name="connsiteX3" fmla="*/ 6984250 w 8650051"/>
              <a:gd name="connsiteY3" fmla="*/ 3210837 h 3210837"/>
              <a:gd name="connsiteX0" fmla="*/ 7196613 w 8650051"/>
              <a:gd name="connsiteY0" fmla="*/ 291941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196613 w 8650051"/>
              <a:gd name="connsiteY3" fmla="*/ 2919417 h 3024760"/>
              <a:gd name="connsiteX0" fmla="*/ 7374842 w 8650051"/>
              <a:gd name="connsiteY0" fmla="*/ 2974796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7374842 w 8650051"/>
              <a:gd name="connsiteY3" fmla="*/ 2974796 h 302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50051" h="3024760">
                <a:moveTo>
                  <a:pt x="7374842" y="2974796"/>
                </a:moveTo>
                <a:lnTo>
                  <a:pt x="0" y="0"/>
                </a:lnTo>
                <a:lnTo>
                  <a:pt x="8650051" y="3024760"/>
                </a:lnTo>
                <a:lnTo>
                  <a:pt x="7374842" y="297479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34E5-B303-4656-9514-D08A383FD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93" y="1825625"/>
            <a:ext cx="10918707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2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20000"/>
              </a:lnSpc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20000"/>
              </a:lnSpc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20000"/>
              </a:lnSpc>
              <a:defRPr sz="1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8" name="Right Triangle 1">
            <a:extLst>
              <a:ext uri="{FF2B5EF4-FFF2-40B4-BE49-F238E27FC236}">
                <a16:creationId xmlns:a16="http://schemas.microsoft.com/office/drawing/2014/main" id="{20AC7048-A26B-4814-A691-00F564CD015A}"/>
              </a:ext>
            </a:extLst>
          </p:cNvPr>
          <p:cNvSpPr/>
          <p:nvPr userDrawn="1"/>
        </p:nvSpPr>
        <p:spPr>
          <a:xfrm rot="20437070">
            <a:off x="431746" y="-2049635"/>
            <a:ext cx="11492549" cy="4395846"/>
          </a:xfrm>
          <a:custGeom>
            <a:avLst/>
            <a:gdLst>
              <a:gd name="connsiteX0" fmla="*/ 0 w 3395050"/>
              <a:gd name="connsiteY0" fmla="*/ 1511929 h 1511929"/>
              <a:gd name="connsiteX1" fmla="*/ 0 w 3395050"/>
              <a:gd name="connsiteY1" fmla="*/ 0 h 1511929"/>
              <a:gd name="connsiteX2" fmla="*/ 3395050 w 3395050"/>
              <a:gd name="connsiteY2" fmla="*/ 1511929 h 1511929"/>
              <a:gd name="connsiteX3" fmla="*/ 0 w 3395050"/>
              <a:gd name="connsiteY3" fmla="*/ 1511929 h 1511929"/>
              <a:gd name="connsiteX0" fmla="*/ 610503 w 4005553"/>
              <a:gd name="connsiteY0" fmla="*/ 2340941 h 2340941"/>
              <a:gd name="connsiteX1" fmla="*/ 0 w 4005553"/>
              <a:gd name="connsiteY1" fmla="*/ 0 h 2340941"/>
              <a:gd name="connsiteX2" fmla="*/ 4005553 w 4005553"/>
              <a:gd name="connsiteY2" fmla="*/ 2340941 h 2340941"/>
              <a:gd name="connsiteX3" fmla="*/ 610503 w 4005553"/>
              <a:gd name="connsiteY3" fmla="*/ 2340941 h 2340941"/>
              <a:gd name="connsiteX0" fmla="*/ 610503 w 8635975"/>
              <a:gd name="connsiteY0" fmla="*/ 2340941 h 3010211"/>
              <a:gd name="connsiteX1" fmla="*/ 0 w 8635975"/>
              <a:gd name="connsiteY1" fmla="*/ 0 h 3010211"/>
              <a:gd name="connsiteX2" fmla="*/ 8635975 w 8635975"/>
              <a:gd name="connsiteY2" fmla="*/ 3010211 h 3010211"/>
              <a:gd name="connsiteX3" fmla="*/ 610503 w 8635975"/>
              <a:gd name="connsiteY3" fmla="*/ 2340941 h 3010211"/>
              <a:gd name="connsiteX0" fmla="*/ 601489 w 8626961"/>
              <a:gd name="connsiteY0" fmla="*/ 2366562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01489 w 8626961"/>
              <a:gd name="connsiteY3" fmla="*/ 2366562 h 3035832"/>
              <a:gd name="connsiteX0" fmla="*/ 6211192 w 8626961"/>
              <a:gd name="connsiteY0" fmla="*/ 3034844 h 3035832"/>
              <a:gd name="connsiteX1" fmla="*/ 0 w 8626961"/>
              <a:gd name="connsiteY1" fmla="*/ 0 h 3035832"/>
              <a:gd name="connsiteX2" fmla="*/ 8626961 w 8626961"/>
              <a:gd name="connsiteY2" fmla="*/ 3035832 h 3035832"/>
              <a:gd name="connsiteX3" fmla="*/ 6211192 w 8626961"/>
              <a:gd name="connsiteY3" fmla="*/ 3034844 h 3035832"/>
              <a:gd name="connsiteX0" fmla="*/ 6225742 w 8641511"/>
              <a:gd name="connsiteY0" fmla="*/ 3020768 h 3021756"/>
              <a:gd name="connsiteX1" fmla="*/ 0 w 8641511"/>
              <a:gd name="connsiteY1" fmla="*/ 0 h 3021756"/>
              <a:gd name="connsiteX2" fmla="*/ 8641511 w 8641511"/>
              <a:gd name="connsiteY2" fmla="*/ 3021756 h 3021756"/>
              <a:gd name="connsiteX3" fmla="*/ 6225742 w 8641511"/>
              <a:gd name="connsiteY3" fmla="*/ 3020768 h 3021756"/>
              <a:gd name="connsiteX0" fmla="*/ 6234282 w 8650051"/>
              <a:gd name="connsiteY0" fmla="*/ 3023772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6234282 w 8650051"/>
              <a:gd name="connsiteY3" fmla="*/ 3023772 h 3024760"/>
              <a:gd name="connsiteX0" fmla="*/ 5844903 w 8650051"/>
              <a:gd name="connsiteY0" fmla="*/ 2848397 h 3024760"/>
              <a:gd name="connsiteX1" fmla="*/ 0 w 8650051"/>
              <a:gd name="connsiteY1" fmla="*/ 0 h 3024760"/>
              <a:gd name="connsiteX2" fmla="*/ 8650051 w 8650051"/>
              <a:gd name="connsiteY2" fmla="*/ 3024760 h 3024760"/>
              <a:gd name="connsiteX3" fmla="*/ 5844903 w 8650051"/>
              <a:gd name="connsiteY3" fmla="*/ 2848397 h 3024760"/>
              <a:gd name="connsiteX0" fmla="*/ 6842234 w 8650051"/>
              <a:gd name="connsiteY0" fmla="*/ 3314433 h 3314433"/>
              <a:gd name="connsiteX1" fmla="*/ 0 w 8650051"/>
              <a:gd name="connsiteY1" fmla="*/ 0 h 3314433"/>
              <a:gd name="connsiteX2" fmla="*/ 8650051 w 8650051"/>
              <a:gd name="connsiteY2" fmla="*/ 3024760 h 3314433"/>
              <a:gd name="connsiteX3" fmla="*/ 6842234 w 8650051"/>
              <a:gd name="connsiteY3" fmla="*/ 3314433 h 3314433"/>
              <a:gd name="connsiteX0" fmla="*/ 6875448 w 8650051"/>
              <a:gd name="connsiteY0" fmla="*/ 3383702 h 3383702"/>
              <a:gd name="connsiteX1" fmla="*/ 0 w 8650051"/>
              <a:gd name="connsiteY1" fmla="*/ 0 h 3383702"/>
              <a:gd name="connsiteX2" fmla="*/ 8650051 w 8650051"/>
              <a:gd name="connsiteY2" fmla="*/ 3024760 h 3383702"/>
              <a:gd name="connsiteX3" fmla="*/ 6875448 w 8650051"/>
              <a:gd name="connsiteY3" fmla="*/ 3383702 h 3383702"/>
              <a:gd name="connsiteX0" fmla="*/ 6814061 w 8588664"/>
              <a:gd name="connsiteY0" fmla="*/ 3499035 h 3499035"/>
              <a:gd name="connsiteX1" fmla="*/ 0 w 8588664"/>
              <a:gd name="connsiteY1" fmla="*/ 0 h 3499035"/>
              <a:gd name="connsiteX2" fmla="*/ 8588664 w 8588664"/>
              <a:gd name="connsiteY2" fmla="*/ 3140093 h 3499035"/>
              <a:gd name="connsiteX3" fmla="*/ 6814061 w 8588664"/>
              <a:gd name="connsiteY3" fmla="*/ 3499035 h 3499035"/>
              <a:gd name="connsiteX0" fmla="*/ 6855350 w 8588664"/>
              <a:gd name="connsiteY0" fmla="*/ 3399331 h 3399331"/>
              <a:gd name="connsiteX1" fmla="*/ 0 w 8588664"/>
              <a:gd name="connsiteY1" fmla="*/ 0 h 3399331"/>
              <a:gd name="connsiteX2" fmla="*/ 8588664 w 8588664"/>
              <a:gd name="connsiteY2" fmla="*/ 3140093 h 3399331"/>
              <a:gd name="connsiteX3" fmla="*/ 6855350 w 8588664"/>
              <a:gd name="connsiteY3" fmla="*/ 3399331 h 3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88664" h="3399331">
                <a:moveTo>
                  <a:pt x="6855350" y="3399331"/>
                </a:moveTo>
                <a:lnTo>
                  <a:pt x="0" y="0"/>
                </a:lnTo>
                <a:lnTo>
                  <a:pt x="8588664" y="3140093"/>
                </a:lnTo>
                <a:lnTo>
                  <a:pt x="6855350" y="3399331"/>
                </a:lnTo>
                <a:close/>
              </a:path>
            </a:pathLst>
          </a:custGeom>
          <a:solidFill>
            <a:srgbClr val="B2226A"/>
          </a:solidFill>
          <a:ln>
            <a:noFill/>
          </a:ln>
          <a:effectLst>
            <a:outerShdw blurRad="152400" dist="254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CF5C35-D263-4FFB-AB09-5A4344EE14A3}"/>
              </a:ext>
            </a:extLst>
          </p:cNvPr>
          <p:cNvSpPr/>
          <p:nvPr userDrawn="1"/>
        </p:nvSpPr>
        <p:spPr>
          <a:xfrm>
            <a:off x="144855" y="545149"/>
            <a:ext cx="181716" cy="807789"/>
          </a:xfrm>
          <a:prstGeom prst="rect">
            <a:avLst/>
          </a:prstGeom>
          <a:solidFill>
            <a:srgbClr val="B222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2539323C-E6F8-4AB1-93D5-ADDAE346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4763" y="6506244"/>
            <a:ext cx="4337180" cy="266537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Confidential Property of </a:t>
            </a:r>
            <a:r>
              <a:rPr lang="en-US" err="1"/>
              <a:t>UniversalAutomation.Org</a:t>
            </a:r>
            <a:r>
              <a:rPr lang="en-US"/>
              <a:t>|</a:t>
            </a:r>
            <a:fld id="{92FBA34C-B6EE-48AA-B432-EA2A01B97501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05FA3E-E23E-4DF3-9AFD-2F5760408E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0856" y="228602"/>
            <a:ext cx="1950728" cy="50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35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37B340A-724F-4FB4-A02E-5E048861EC6A}"/>
              </a:ext>
            </a:extLst>
          </p:cNvPr>
          <p:cNvSpPr/>
          <p:nvPr userDrawn="1"/>
        </p:nvSpPr>
        <p:spPr>
          <a:xfrm>
            <a:off x="0" y="-1255"/>
            <a:ext cx="12199342" cy="6862130"/>
          </a:xfrm>
          <a:prstGeom prst="rect">
            <a:avLst/>
          </a:prstGeom>
          <a:solidFill>
            <a:srgbClr val="B22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D21957-F94D-4878-958B-4FFC5CEDF5E6}"/>
              </a:ext>
            </a:extLst>
          </p:cNvPr>
          <p:cNvSpPr txBox="1">
            <a:spLocks/>
          </p:cNvSpPr>
          <p:nvPr userDrawn="1"/>
        </p:nvSpPr>
        <p:spPr>
          <a:xfrm>
            <a:off x="628650" y="4729915"/>
            <a:ext cx="2459934" cy="36517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000" b="0" i="0" kern="1200">
                <a:solidFill>
                  <a:schemeClr val="bg1"/>
                </a:solidFill>
                <a:latin typeface="Futura PT Book" charset="0"/>
                <a:ea typeface="Futura PT Book" charset="0"/>
                <a:cs typeface="Futura PT Book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b="0" i="0">
              <a:solidFill>
                <a:schemeClr val="bg1">
                  <a:lumMod val="85000"/>
                </a:schemeClr>
              </a:solidFill>
              <a:latin typeface="Futura Std Book" panose="020B0502020204020303" pitchFamily="34" charset="77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3E0CF9-5DEA-41FE-A401-04EE2CFF5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621" y="2485212"/>
            <a:ext cx="7292938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3CC03-F364-42E7-A77B-BD4A91810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620" y="5095093"/>
            <a:ext cx="7470711" cy="15255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CAA8C9-603F-4720-A5E9-58B4D77459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4502" y="775824"/>
            <a:ext cx="3870952" cy="993301"/>
          </a:xfrm>
          <a:prstGeom prst="rect">
            <a:avLst/>
          </a:prstGeom>
        </p:spPr>
      </p:pic>
      <p:sp>
        <p:nvSpPr>
          <p:cNvPr id="14" name="AutoShape 3">
            <a:extLst>
              <a:ext uri="{FF2B5EF4-FFF2-40B4-BE49-F238E27FC236}">
                <a16:creationId xmlns:a16="http://schemas.microsoft.com/office/drawing/2014/main" id="{2220CF15-9B97-4CB7-B4FC-82D457F1C971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21459" y="-609600"/>
            <a:ext cx="8977883" cy="889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E1537AAA-11C9-76AC-7EAA-D768C5A9024B}"/>
              </a:ext>
            </a:extLst>
          </p:cNvPr>
          <p:cNvGrpSpPr/>
          <p:nvPr userDrawn="1"/>
        </p:nvGrpSpPr>
        <p:grpSpPr>
          <a:xfrm>
            <a:off x="4502838" y="2528647"/>
            <a:ext cx="7694448" cy="4325426"/>
            <a:chOff x="4502838" y="2528647"/>
            <a:chExt cx="7694448" cy="4325426"/>
          </a:xfrm>
        </p:grpSpPr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83EB72DD-39A2-4974-AC94-DA9886C554E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02838" y="6165049"/>
              <a:ext cx="1600182" cy="689024"/>
            </a:xfrm>
            <a:custGeom>
              <a:avLst/>
              <a:gdLst>
                <a:gd name="T0" fmla="*/ 2356 w 3110"/>
                <a:gd name="T1" fmla="*/ 39 h 1341"/>
                <a:gd name="T2" fmla="*/ 3110 w 3110"/>
                <a:gd name="T3" fmla="*/ 1341 h 1341"/>
                <a:gd name="T4" fmla="*/ 2934 w 3110"/>
                <a:gd name="T5" fmla="*/ 1341 h 1341"/>
                <a:gd name="T6" fmla="*/ 2591 w 3110"/>
                <a:gd name="T7" fmla="*/ 750 h 1341"/>
                <a:gd name="T8" fmla="*/ 2246 w 3110"/>
                <a:gd name="T9" fmla="*/ 154 h 1341"/>
                <a:gd name="T10" fmla="*/ 865 w 3110"/>
                <a:gd name="T11" fmla="*/ 154 h 1341"/>
                <a:gd name="T12" fmla="*/ 177 w 3110"/>
                <a:gd name="T13" fmla="*/ 1341 h 1341"/>
                <a:gd name="T14" fmla="*/ 0 w 3110"/>
                <a:gd name="T15" fmla="*/ 1341 h 1341"/>
                <a:gd name="T16" fmla="*/ 776 w 3110"/>
                <a:gd name="T17" fmla="*/ 0 h 1341"/>
                <a:gd name="T18" fmla="*/ 2335 w 3110"/>
                <a:gd name="T19" fmla="*/ 0 h 1341"/>
                <a:gd name="T20" fmla="*/ 2356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6" y="39"/>
                  </a:moveTo>
                  <a:lnTo>
                    <a:pt x="3110" y="1341"/>
                  </a:lnTo>
                  <a:lnTo>
                    <a:pt x="2934" y="1341"/>
                  </a:lnTo>
                  <a:lnTo>
                    <a:pt x="2591" y="750"/>
                  </a:lnTo>
                  <a:lnTo>
                    <a:pt x="2246" y="154"/>
                  </a:lnTo>
                  <a:lnTo>
                    <a:pt x="865" y="154"/>
                  </a:lnTo>
                  <a:lnTo>
                    <a:pt x="177" y="1341"/>
                  </a:lnTo>
                  <a:lnTo>
                    <a:pt x="0" y="1341"/>
                  </a:lnTo>
                  <a:lnTo>
                    <a:pt x="776" y="0"/>
                  </a:lnTo>
                  <a:lnTo>
                    <a:pt x="2335" y="0"/>
                  </a:lnTo>
                  <a:lnTo>
                    <a:pt x="2356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444E6B6B-8B3B-443B-A4A0-3AD7B4CD4A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55313" y="6165049"/>
              <a:ext cx="1600182" cy="689024"/>
            </a:xfrm>
            <a:custGeom>
              <a:avLst/>
              <a:gdLst>
                <a:gd name="T0" fmla="*/ 2357 w 3110"/>
                <a:gd name="T1" fmla="*/ 39 h 1341"/>
                <a:gd name="T2" fmla="*/ 3110 w 3110"/>
                <a:gd name="T3" fmla="*/ 1341 h 1341"/>
                <a:gd name="T4" fmla="*/ 2933 w 3110"/>
                <a:gd name="T5" fmla="*/ 1341 h 1341"/>
                <a:gd name="T6" fmla="*/ 2590 w 3110"/>
                <a:gd name="T7" fmla="*/ 750 h 1341"/>
                <a:gd name="T8" fmla="*/ 2245 w 3110"/>
                <a:gd name="T9" fmla="*/ 154 h 1341"/>
                <a:gd name="T10" fmla="*/ 864 w 3110"/>
                <a:gd name="T11" fmla="*/ 154 h 1341"/>
                <a:gd name="T12" fmla="*/ 176 w 3110"/>
                <a:gd name="T13" fmla="*/ 1341 h 1341"/>
                <a:gd name="T14" fmla="*/ 0 w 3110"/>
                <a:gd name="T15" fmla="*/ 1341 h 1341"/>
                <a:gd name="T16" fmla="*/ 775 w 3110"/>
                <a:gd name="T17" fmla="*/ 0 h 1341"/>
                <a:gd name="T18" fmla="*/ 2334 w 3110"/>
                <a:gd name="T19" fmla="*/ 0 h 1341"/>
                <a:gd name="T20" fmla="*/ 2357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7" y="39"/>
                  </a:moveTo>
                  <a:lnTo>
                    <a:pt x="3110" y="1341"/>
                  </a:lnTo>
                  <a:lnTo>
                    <a:pt x="2933" y="1341"/>
                  </a:lnTo>
                  <a:lnTo>
                    <a:pt x="2590" y="750"/>
                  </a:lnTo>
                  <a:lnTo>
                    <a:pt x="2245" y="154"/>
                  </a:lnTo>
                  <a:lnTo>
                    <a:pt x="864" y="154"/>
                  </a:lnTo>
                  <a:lnTo>
                    <a:pt x="176" y="1341"/>
                  </a:lnTo>
                  <a:lnTo>
                    <a:pt x="0" y="1341"/>
                  </a:lnTo>
                  <a:lnTo>
                    <a:pt x="775" y="0"/>
                  </a:lnTo>
                  <a:lnTo>
                    <a:pt x="2334" y="0"/>
                  </a:lnTo>
                  <a:lnTo>
                    <a:pt x="2357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FCA060B-2FA1-4FF7-A49F-F07A83026B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597504" y="6165049"/>
              <a:ext cx="1598125" cy="689024"/>
            </a:xfrm>
            <a:custGeom>
              <a:avLst/>
              <a:gdLst>
                <a:gd name="T0" fmla="*/ 2357 w 3110"/>
                <a:gd name="T1" fmla="*/ 39 h 1341"/>
                <a:gd name="T2" fmla="*/ 3110 w 3110"/>
                <a:gd name="T3" fmla="*/ 1341 h 1341"/>
                <a:gd name="T4" fmla="*/ 2933 w 3110"/>
                <a:gd name="T5" fmla="*/ 1341 h 1341"/>
                <a:gd name="T6" fmla="*/ 2591 w 3110"/>
                <a:gd name="T7" fmla="*/ 750 h 1341"/>
                <a:gd name="T8" fmla="*/ 2246 w 3110"/>
                <a:gd name="T9" fmla="*/ 154 h 1341"/>
                <a:gd name="T10" fmla="*/ 864 w 3110"/>
                <a:gd name="T11" fmla="*/ 154 h 1341"/>
                <a:gd name="T12" fmla="*/ 177 w 3110"/>
                <a:gd name="T13" fmla="*/ 1341 h 1341"/>
                <a:gd name="T14" fmla="*/ 0 w 3110"/>
                <a:gd name="T15" fmla="*/ 1341 h 1341"/>
                <a:gd name="T16" fmla="*/ 776 w 3110"/>
                <a:gd name="T17" fmla="*/ 0 h 1341"/>
                <a:gd name="T18" fmla="*/ 2334 w 3110"/>
                <a:gd name="T19" fmla="*/ 0 h 1341"/>
                <a:gd name="T20" fmla="*/ 2357 w 3110"/>
                <a:gd name="T21" fmla="*/ 39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10" h="1341">
                  <a:moveTo>
                    <a:pt x="2357" y="39"/>
                  </a:moveTo>
                  <a:lnTo>
                    <a:pt x="3110" y="1341"/>
                  </a:lnTo>
                  <a:lnTo>
                    <a:pt x="2933" y="1341"/>
                  </a:lnTo>
                  <a:lnTo>
                    <a:pt x="2591" y="750"/>
                  </a:lnTo>
                  <a:lnTo>
                    <a:pt x="2246" y="154"/>
                  </a:lnTo>
                  <a:lnTo>
                    <a:pt x="864" y="154"/>
                  </a:lnTo>
                  <a:lnTo>
                    <a:pt x="177" y="1341"/>
                  </a:lnTo>
                  <a:lnTo>
                    <a:pt x="0" y="1341"/>
                  </a:lnTo>
                  <a:lnTo>
                    <a:pt x="776" y="0"/>
                  </a:lnTo>
                  <a:lnTo>
                    <a:pt x="2334" y="0"/>
                  </a:lnTo>
                  <a:lnTo>
                    <a:pt x="2357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DF1BC685-15DF-44A9-BEB8-9C9D144762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597504" y="4712957"/>
              <a:ext cx="1602238" cy="1384219"/>
            </a:xfrm>
            <a:custGeom>
              <a:avLst/>
              <a:gdLst>
                <a:gd name="T0" fmla="*/ 2360 w 3118"/>
                <a:gd name="T1" fmla="*/ 39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39 h 2694"/>
                <a:gd name="T16" fmla="*/ 2594 w 3118"/>
                <a:gd name="T17" fmla="*/ 750 h 2694"/>
                <a:gd name="T18" fmla="*/ 2249 w 3118"/>
                <a:gd name="T19" fmla="*/ 155 h 2694"/>
                <a:gd name="T20" fmla="*/ 867 w 3118"/>
                <a:gd name="T21" fmla="*/ 155 h 2694"/>
                <a:gd name="T22" fmla="*/ 177 w 3118"/>
                <a:gd name="T23" fmla="*/ 1347 h 2694"/>
                <a:gd name="T24" fmla="*/ 867 w 3118"/>
                <a:gd name="T25" fmla="*/ 2540 h 2694"/>
                <a:gd name="T26" fmla="*/ 2249 w 3118"/>
                <a:gd name="T27" fmla="*/ 2540 h 2694"/>
                <a:gd name="T28" fmla="*/ 2940 w 3118"/>
                <a:gd name="T29" fmla="*/ 1347 h 2694"/>
                <a:gd name="T30" fmla="*/ 2594 w 3118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8" h="2694">
                  <a:moveTo>
                    <a:pt x="2360" y="39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  <a:moveTo>
                    <a:pt x="2594" y="750"/>
                  </a:moveTo>
                  <a:lnTo>
                    <a:pt x="2249" y="155"/>
                  </a:lnTo>
                  <a:lnTo>
                    <a:pt x="867" y="155"/>
                  </a:lnTo>
                  <a:lnTo>
                    <a:pt x="177" y="1347"/>
                  </a:lnTo>
                  <a:lnTo>
                    <a:pt x="867" y="2540"/>
                  </a:lnTo>
                  <a:lnTo>
                    <a:pt x="2249" y="2540"/>
                  </a:lnTo>
                  <a:lnTo>
                    <a:pt x="2940" y="1347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DB7DF34D-7823-4C25-AB6A-AF88A4069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597504" y="4712957"/>
              <a:ext cx="1602238" cy="1384219"/>
            </a:xfrm>
            <a:custGeom>
              <a:avLst/>
              <a:gdLst>
                <a:gd name="T0" fmla="*/ 2360 w 3118"/>
                <a:gd name="T1" fmla="*/ 39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39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8" h="2694">
                  <a:moveTo>
                    <a:pt x="2360" y="39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16F99998-D898-44BA-913C-D8CDAB7EDE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860373" y="5432833"/>
              <a:ext cx="1336913" cy="1384219"/>
            </a:xfrm>
            <a:custGeom>
              <a:avLst/>
              <a:gdLst>
                <a:gd name="T0" fmla="*/ 2360 w 2604"/>
                <a:gd name="T1" fmla="*/ 38 h 2693"/>
                <a:gd name="T2" fmla="*/ 2604 w 2604"/>
                <a:gd name="T3" fmla="*/ 460 h 2693"/>
                <a:gd name="T4" fmla="*/ 2604 w 2604"/>
                <a:gd name="T5" fmla="*/ 766 h 2693"/>
                <a:gd name="T6" fmla="*/ 2594 w 2604"/>
                <a:gd name="T7" fmla="*/ 750 h 2693"/>
                <a:gd name="T8" fmla="*/ 2249 w 2604"/>
                <a:gd name="T9" fmla="*/ 153 h 2693"/>
                <a:gd name="T10" fmla="*/ 868 w 2604"/>
                <a:gd name="T11" fmla="*/ 153 h 2693"/>
                <a:gd name="T12" fmla="*/ 177 w 2604"/>
                <a:gd name="T13" fmla="*/ 1346 h 2693"/>
                <a:gd name="T14" fmla="*/ 868 w 2604"/>
                <a:gd name="T15" fmla="*/ 2539 h 2693"/>
                <a:gd name="T16" fmla="*/ 2249 w 2604"/>
                <a:gd name="T17" fmla="*/ 2539 h 2693"/>
                <a:gd name="T18" fmla="*/ 2604 w 2604"/>
                <a:gd name="T19" fmla="*/ 1927 h 2693"/>
                <a:gd name="T20" fmla="*/ 2604 w 2604"/>
                <a:gd name="T21" fmla="*/ 2233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6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8"/>
                  </a:moveTo>
                  <a:lnTo>
                    <a:pt x="2604" y="460"/>
                  </a:lnTo>
                  <a:lnTo>
                    <a:pt x="2604" y="766"/>
                  </a:lnTo>
                  <a:lnTo>
                    <a:pt x="2594" y="750"/>
                  </a:lnTo>
                  <a:lnTo>
                    <a:pt x="2249" y="153"/>
                  </a:lnTo>
                  <a:lnTo>
                    <a:pt x="868" y="153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604" y="1927"/>
                  </a:lnTo>
                  <a:lnTo>
                    <a:pt x="2604" y="2233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89C98B56-70CA-4464-823F-2FD86A05ED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860373" y="3986910"/>
              <a:ext cx="1336913" cy="1386275"/>
            </a:xfrm>
            <a:custGeom>
              <a:avLst/>
              <a:gdLst>
                <a:gd name="T0" fmla="*/ 2360 w 2604"/>
                <a:gd name="T1" fmla="*/ 39 h 2693"/>
                <a:gd name="T2" fmla="*/ 2604 w 2604"/>
                <a:gd name="T3" fmla="*/ 461 h 2693"/>
                <a:gd name="T4" fmla="*/ 2604 w 2604"/>
                <a:gd name="T5" fmla="*/ 767 h 2693"/>
                <a:gd name="T6" fmla="*/ 2594 w 2604"/>
                <a:gd name="T7" fmla="*/ 750 h 2693"/>
                <a:gd name="T8" fmla="*/ 2249 w 2604"/>
                <a:gd name="T9" fmla="*/ 154 h 2693"/>
                <a:gd name="T10" fmla="*/ 868 w 2604"/>
                <a:gd name="T11" fmla="*/ 154 h 2693"/>
                <a:gd name="T12" fmla="*/ 177 w 2604"/>
                <a:gd name="T13" fmla="*/ 1347 h 2693"/>
                <a:gd name="T14" fmla="*/ 868 w 2604"/>
                <a:gd name="T15" fmla="*/ 2540 h 2693"/>
                <a:gd name="T16" fmla="*/ 2249 w 2604"/>
                <a:gd name="T17" fmla="*/ 2540 h 2693"/>
                <a:gd name="T18" fmla="*/ 2604 w 2604"/>
                <a:gd name="T19" fmla="*/ 1927 h 2693"/>
                <a:gd name="T20" fmla="*/ 2604 w 2604"/>
                <a:gd name="T21" fmla="*/ 2234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7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9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9"/>
                  </a:moveTo>
                  <a:lnTo>
                    <a:pt x="2604" y="461"/>
                  </a:lnTo>
                  <a:lnTo>
                    <a:pt x="2604" y="767"/>
                  </a:lnTo>
                  <a:lnTo>
                    <a:pt x="2594" y="750"/>
                  </a:lnTo>
                  <a:lnTo>
                    <a:pt x="2249" y="154"/>
                  </a:lnTo>
                  <a:lnTo>
                    <a:pt x="868" y="154"/>
                  </a:lnTo>
                  <a:lnTo>
                    <a:pt x="177" y="1347"/>
                  </a:lnTo>
                  <a:lnTo>
                    <a:pt x="868" y="2540"/>
                  </a:lnTo>
                  <a:lnTo>
                    <a:pt x="2249" y="2540"/>
                  </a:lnTo>
                  <a:lnTo>
                    <a:pt x="2604" y="1927"/>
                  </a:lnTo>
                  <a:lnTo>
                    <a:pt x="2604" y="2234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9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DFAD2D9B-2746-4525-9440-545278A350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860373" y="2543045"/>
              <a:ext cx="1336913" cy="1384219"/>
            </a:xfrm>
            <a:custGeom>
              <a:avLst/>
              <a:gdLst>
                <a:gd name="T0" fmla="*/ 2360 w 2604"/>
                <a:gd name="T1" fmla="*/ 38 h 2693"/>
                <a:gd name="T2" fmla="*/ 2604 w 2604"/>
                <a:gd name="T3" fmla="*/ 460 h 2693"/>
                <a:gd name="T4" fmla="*/ 2604 w 2604"/>
                <a:gd name="T5" fmla="*/ 766 h 2693"/>
                <a:gd name="T6" fmla="*/ 2594 w 2604"/>
                <a:gd name="T7" fmla="*/ 750 h 2693"/>
                <a:gd name="T8" fmla="*/ 2249 w 2604"/>
                <a:gd name="T9" fmla="*/ 153 h 2693"/>
                <a:gd name="T10" fmla="*/ 868 w 2604"/>
                <a:gd name="T11" fmla="*/ 153 h 2693"/>
                <a:gd name="T12" fmla="*/ 177 w 2604"/>
                <a:gd name="T13" fmla="*/ 1346 h 2693"/>
                <a:gd name="T14" fmla="*/ 868 w 2604"/>
                <a:gd name="T15" fmla="*/ 2539 h 2693"/>
                <a:gd name="T16" fmla="*/ 2249 w 2604"/>
                <a:gd name="T17" fmla="*/ 2539 h 2693"/>
                <a:gd name="T18" fmla="*/ 2604 w 2604"/>
                <a:gd name="T19" fmla="*/ 1927 h 2693"/>
                <a:gd name="T20" fmla="*/ 2604 w 2604"/>
                <a:gd name="T21" fmla="*/ 2234 h 2693"/>
                <a:gd name="T22" fmla="*/ 2338 w 2604"/>
                <a:gd name="T23" fmla="*/ 2693 h 2693"/>
                <a:gd name="T24" fmla="*/ 779 w 2604"/>
                <a:gd name="T25" fmla="*/ 2693 h 2693"/>
                <a:gd name="T26" fmla="*/ 0 w 2604"/>
                <a:gd name="T27" fmla="*/ 1346 h 2693"/>
                <a:gd name="T28" fmla="*/ 779 w 2604"/>
                <a:gd name="T29" fmla="*/ 0 h 2693"/>
                <a:gd name="T30" fmla="*/ 2338 w 2604"/>
                <a:gd name="T31" fmla="*/ 0 h 2693"/>
                <a:gd name="T32" fmla="*/ 2360 w 2604"/>
                <a:gd name="T33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04" h="2693">
                  <a:moveTo>
                    <a:pt x="2360" y="38"/>
                  </a:moveTo>
                  <a:lnTo>
                    <a:pt x="2604" y="460"/>
                  </a:lnTo>
                  <a:lnTo>
                    <a:pt x="2604" y="766"/>
                  </a:lnTo>
                  <a:lnTo>
                    <a:pt x="2594" y="750"/>
                  </a:lnTo>
                  <a:lnTo>
                    <a:pt x="2249" y="153"/>
                  </a:lnTo>
                  <a:lnTo>
                    <a:pt x="868" y="153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604" y="1927"/>
                  </a:lnTo>
                  <a:lnTo>
                    <a:pt x="2604" y="2234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8C41A9EA-5A55-4834-88A9-F47FA1E175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597504" y="3267034"/>
              <a:ext cx="1602238" cy="1384219"/>
            </a:xfrm>
            <a:custGeom>
              <a:avLst/>
              <a:gdLst>
                <a:gd name="T0" fmla="*/ 2360 w 3118"/>
                <a:gd name="T1" fmla="*/ 40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40 h 2694"/>
                <a:gd name="T16" fmla="*/ 2594 w 3118"/>
                <a:gd name="T17" fmla="*/ 750 h 2694"/>
                <a:gd name="T18" fmla="*/ 2249 w 3118"/>
                <a:gd name="T19" fmla="*/ 155 h 2694"/>
                <a:gd name="T20" fmla="*/ 867 w 3118"/>
                <a:gd name="T21" fmla="*/ 155 h 2694"/>
                <a:gd name="T22" fmla="*/ 177 w 3118"/>
                <a:gd name="T23" fmla="*/ 1347 h 2694"/>
                <a:gd name="T24" fmla="*/ 867 w 3118"/>
                <a:gd name="T25" fmla="*/ 2540 h 2694"/>
                <a:gd name="T26" fmla="*/ 2249 w 3118"/>
                <a:gd name="T27" fmla="*/ 2540 h 2694"/>
                <a:gd name="T28" fmla="*/ 2940 w 3118"/>
                <a:gd name="T29" fmla="*/ 1347 h 2694"/>
                <a:gd name="T30" fmla="*/ 2594 w 3118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8" h="2694">
                  <a:moveTo>
                    <a:pt x="2360" y="40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40"/>
                  </a:lnTo>
                  <a:close/>
                  <a:moveTo>
                    <a:pt x="2594" y="750"/>
                  </a:moveTo>
                  <a:lnTo>
                    <a:pt x="2249" y="155"/>
                  </a:lnTo>
                  <a:lnTo>
                    <a:pt x="867" y="155"/>
                  </a:lnTo>
                  <a:lnTo>
                    <a:pt x="177" y="1347"/>
                  </a:lnTo>
                  <a:lnTo>
                    <a:pt x="867" y="2540"/>
                  </a:lnTo>
                  <a:lnTo>
                    <a:pt x="2249" y="2540"/>
                  </a:lnTo>
                  <a:lnTo>
                    <a:pt x="2940" y="1347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DA09A180-B714-4305-A5CA-33A9EF4F78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597504" y="3267034"/>
              <a:ext cx="1602238" cy="1384219"/>
            </a:xfrm>
            <a:custGeom>
              <a:avLst/>
              <a:gdLst>
                <a:gd name="T0" fmla="*/ 2360 w 3118"/>
                <a:gd name="T1" fmla="*/ 40 h 2694"/>
                <a:gd name="T2" fmla="*/ 3118 w 3118"/>
                <a:gd name="T3" fmla="*/ 1347 h 2694"/>
                <a:gd name="T4" fmla="*/ 2337 w 3118"/>
                <a:gd name="T5" fmla="*/ 2694 h 2694"/>
                <a:gd name="T6" fmla="*/ 779 w 3118"/>
                <a:gd name="T7" fmla="*/ 2694 h 2694"/>
                <a:gd name="T8" fmla="*/ 0 w 3118"/>
                <a:gd name="T9" fmla="*/ 1347 h 2694"/>
                <a:gd name="T10" fmla="*/ 779 w 3118"/>
                <a:gd name="T11" fmla="*/ 0 h 2694"/>
                <a:gd name="T12" fmla="*/ 2337 w 3118"/>
                <a:gd name="T13" fmla="*/ 0 h 2694"/>
                <a:gd name="T14" fmla="*/ 2360 w 3118"/>
                <a:gd name="T15" fmla="*/ 4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8" h="2694">
                  <a:moveTo>
                    <a:pt x="2360" y="40"/>
                  </a:moveTo>
                  <a:lnTo>
                    <a:pt x="3118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40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9" name="Freeform 49">
              <a:extLst>
                <a:ext uri="{FF2B5EF4-FFF2-40B4-BE49-F238E27FC236}">
                  <a16:creationId xmlns:a16="http://schemas.microsoft.com/office/drawing/2014/main" id="{EF7C3485-2E3D-4B0E-B145-4E9F728B56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78047" y="5412265"/>
              <a:ext cx="1604295" cy="1384219"/>
            </a:xfrm>
            <a:custGeom>
              <a:avLst/>
              <a:gdLst>
                <a:gd name="T0" fmla="*/ 2360 w 3118"/>
                <a:gd name="T1" fmla="*/ 38 h 2693"/>
                <a:gd name="T2" fmla="*/ 3118 w 3118"/>
                <a:gd name="T3" fmla="*/ 1346 h 2693"/>
                <a:gd name="T4" fmla="*/ 2338 w 3118"/>
                <a:gd name="T5" fmla="*/ 2693 h 2693"/>
                <a:gd name="T6" fmla="*/ 780 w 3118"/>
                <a:gd name="T7" fmla="*/ 2693 h 2693"/>
                <a:gd name="T8" fmla="*/ 0 w 3118"/>
                <a:gd name="T9" fmla="*/ 1346 h 2693"/>
                <a:gd name="T10" fmla="*/ 780 w 3118"/>
                <a:gd name="T11" fmla="*/ 0 h 2693"/>
                <a:gd name="T12" fmla="*/ 2338 w 3118"/>
                <a:gd name="T13" fmla="*/ 0 h 2693"/>
                <a:gd name="T14" fmla="*/ 2360 w 3118"/>
                <a:gd name="T15" fmla="*/ 38 h 2693"/>
                <a:gd name="T16" fmla="*/ 2595 w 3118"/>
                <a:gd name="T17" fmla="*/ 750 h 2693"/>
                <a:gd name="T18" fmla="*/ 2250 w 3118"/>
                <a:gd name="T19" fmla="*/ 153 h 2693"/>
                <a:gd name="T20" fmla="*/ 868 w 3118"/>
                <a:gd name="T21" fmla="*/ 153 h 2693"/>
                <a:gd name="T22" fmla="*/ 178 w 3118"/>
                <a:gd name="T23" fmla="*/ 1346 h 2693"/>
                <a:gd name="T24" fmla="*/ 868 w 3118"/>
                <a:gd name="T25" fmla="*/ 2539 h 2693"/>
                <a:gd name="T26" fmla="*/ 2250 w 3118"/>
                <a:gd name="T27" fmla="*/ 2539 h 2693"/>
                <a:gd name="T28" fmla="*/ 2940 w 3118"/>
                <a:gd name="T29" fmla="*/ 1346 h 2693"/>
                <a:gd name="T30" fmla="*/ 2595 w 3118"/>
                <a:gd name="T31" fmla="*/ 750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8" h="2693">
                  <a:moveTo>
                    <a:pt x="2360" y="38"/>
                  </a:moveTo>
                  <a:lnTo>
                    <a:pt x="3118" y="1346"/>
                  </a:lnTo>
                  <a:lnTo>
                    <a:pt x="2338" y="2693"/>
                  </a:lnTo>
                  <a:lnTo>
                    <a:pt x="780" y="2693"/>
                  </a:lnTo>
                  <a:lnTo>
                    <a:pt x="0" y="1346"/>
                  </a:lnTo>
                  <a:lnTo>
                    <a:pt x="780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  <a:moveTo>
                    <a:pt x="2595" y="750"/>
                  </a:moveTo>
                  <a:lnTo>
                    <a:pt x="2250" y="153"/>
                  </a:lnTo>
                  <a:lnTo>
                    <a:pt x="868" y="153"/>
                  </a:lnTo>
                  <a:lnTo>
                    <a:pt x="178" y="1346"/>
                  </a:lnTo>
                  <a:lnTo>
                    <a:pt x="868" y="2539"/>
                  </a:lnTo>
                  <a:lnTo>
                    <a:pt x="2250" y="2539"/>
                  </a:lnTo>
                  <a:lnTo>
                    <a:pt x="2940" y="1346"/>
                  </a:lnTo>
                  <a:lnTo>
                    <a:pt x="2595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0" name="Freeform 50">
              <a:extLst>
                <a:ext uri="{FF2B5EF4-FFF2-40B4-BE49-F238E27FC236}">
                  <a16:creationId xmlns:a16="http://schemas.microsoft.com/office/drawing/2014/main" id="{98CA0E61-787F-4453-BECD-7C2590529B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78047" y="5412265"/>
              <a:ext cx="1604295" cy="1384219"/>
            </a:xfrm>
            <a:custGeom>
              <a:avLst/>
              <a:gdLst>
                <a:gd name="T0" fmla="*/ 2360 w 3118"/>
                <a:gd name="T1" fmla="*/ 38 h 2693"/>
                <a:gd name="T2" fmla="*/ 3118 w 3118"/>
                <a:gd name="T3" fmla="*/ 1346 h 2693"/>
                <a:gd name="T4" fmla="*/ 2338 w 3118"/>
                <a:gd name="T5" fmla="*/ 2693 h 2693"/>
                <a:gd name="T6" fmla="*/ 780 w 3118"/>
                <a:gd name="T7" fmla="*/ 2693 h 2693"/>
                <a:gd name="T8" fmla="*/ 0 w 3118"/>
                <a:gd name="T9" fmla="*/ 1346 h 2693"/>
                <a:gd name="T10" fmla="*/ 780 w 3118"/>
                <a:gd name="T11" fmla="*/ 0 h 2693"/>
                <a:gd name="T12" fmla="*/ 2338 w 3118"/>
                <a:gd name="T13" fmla="*/ 0 h 2693"/>
                <a:gd name="T14" fmla="*/ 2360 w 3118"/>
                <a:gd name="T15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8" h="2693">
                  <a:moveTo>
                    <a:pt x="2360" y="38"/>
                  </a:moveTo>
                  <a:lnTo>
                    <a:pt x="3118" y="1346"/>
                  </a:lnTo>
                  <a:lnTo>
                    <a:pt x="2338" y="2693"/>
                  </a:lnTo>
                  <a:lnTo>
                    <a:pt x="780" y="2693"/>
                  </a:lnTo>
                  <a:lnTo>
                    <a:pt x="0" y="1346"/>
                  </a:lnTo>
                  <a:lnTo>
                    <a:pt x="780" y="0"/>
                  </a:lnTo>
                  <a:lnTo>
                    <a:pt x="2338" y="0"/>
                  </a:lnTo>
                  <a:lnTo>
                    <a:pt x="2360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2" name="Freeform 52">
              <a:extLst>
                <a:ext uri="{FF2B5EF4-FFF2-40B4-BE49-F238E27FC236}">
                  <a16:creationId xmlns:a16="http://schemas.microsoft.com/office/drawing/2014/main" id="{009EA532-8B82-4FE3-AF7C-4ED5608591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5313" y="4690332"/>
              <a:ext cx="1602238" cy="1386275"/>
            </a:xfrm>
            <a:custGeom>
              <a:avLst/>
              <a:gdLst>
                <a:gd name="T0" fmla="*/ 2361 w 3117"/>
                <a:gd name="T1" fmla="*/ 39 h 2694"/>
                <a:gd name="T2" fmla="*/ 3117 w 3117"/>
                <a:gd name="T3" fmla="*/ 1346 h 2694"/>
                <a:gd name="T4" fmla="*/ 2338 w 3117"/>
                <a:gd name="T5" fmla="*/ 2694 h 2694"/>
                <a:gd name="T6" fmla="*/ 779 w 3117"/>
                <a:gd name="T7" fmla="*/ 2694 h 2694"/>
                <a:gd name="T8" fmla="*/ 0 w 3117"/>
                <a:gd name="T9" fmla="*/ 1346 h 2694"/>
                <a:gd name="T10" fmla="*/ 779 w 3117"/>
                <a:gd name="T11" fmla="*/ 0 h 2694"/>
                <a:gd name="T12" fmla="*/ 2338 w 3117"/>
                <a:gd name="T13" fmla="*/ 0 h 2694"/>
                <a:gd name="T14" fmla="*/ 2361 w 3117"/>
                <a:gd name="T15" fmla="*/ 39 h 2694"/>
                <a:gd name="T16" fmla="*/ 2594 w 3117"/>
                <a:gd name="T17" fmla="*/ 750 h 2694"/>
                <a:gd name="T18" fmla="*/ 2249 w 3117"/>
                <a:gd name="T19" fmla="*/ 154 h 2694"/>
                <a:gd name="T20" fmla="*/ 868 w 3117"/>
                <a:gd name="T21" fmla="*/ 154 h 2694"/>
                <a:gd name="T22" fmla="*/ 177 w 3117"/>
                <a:gd name="T23" fmla="*/ 1346 h 2694"/>
                <a:gd name="T24" fmla="*/ 868 w 3117"/>
                <a:gd name="T25" fmla="*/ 2539 h 2694"/>
                <a:gd name="T26" fmla="*/ 2249 w 3117"/>
                <a:gd name="T27" fmla="*/ 2539 h 2694"/>
                <a:gd name="T28" fmla="*/ 2940 w 3117"/>
                <a:gd name="T29" fmla="*/ 1346 h 2694"/>
                <a:gd name="T30" fmla="*/ 2594 w 3117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7" h="2694">
                  <a:moveTo>
                    <a:pt x="2361" y="39"/>
                  </a:moveTo>
                  <a:lnTo>
                    <a:pt x="3117" y="1346"/>
                  </a:lnTo>
                  <a:lnTo>
                    <a:pt x="2338" y="2694"/>
                  </a:lnTo>
                  <a:lnTo>
                    <a:pt x="779" y="2694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9"/>
                  </a:lnTo>
                  <a:close/>
                  <a:moveTo>
                    <a:pt x="2594" y="750"/>
                  </a:moveTo>
                  <a:lnTo>
                    <a:pt x="2249" y="154"/>
                  </a:lnTo>
                  <a:lnTo>
                    <a:pt x="868" y="154"/>
                  </a:lnTo>
                  <a:lnTo>
                    <a:pt x="177" y="1346"/>
                  </a:lnTo>
                  <a:lnTo>
                    <a:pt x="868" y="2539"/>
                  </a:lnTo>
                  <a:lnTo>
                    <a:pt x="2249" y="2539"/>
                  </a:lnTo>
                  <a:lnTo>
                    <a:pt x="2940" y="1346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3" name="Freeform 53">
              <a:extLst>
                <a:ext uri="{FF2B5EF4-FFF2-40B4-BE49-F238E27FC236}">
                  <a16:creationId xmlns:a16="http://schemas.microsoft.com/office/drawing/2014/main" id="{1697CAD3-ED0A-4A15-A96A-71015881CF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55313" y="4690332"/>
              <a:ext cx="1602238" cy="1386275"/>
            </a:xfrm>
            <a:custGeom>
              <a:avLst/>
              <a:gdLst>
                <a:gd name="T0" fmla="*/ 2361 w 3117"/>
                <a:gd name="T1" fmla="*/ 39 h 2694"/>
                <a:gd name="T2" fmla="*/ 3117 w 3117"/>
                <a:gd name="T3" fmla="*/ 1346 h 2694"/>
                <a:gd name="T4" fmla="*/ 2338 w 3117"/>
                <a:gd name="T5" fmla="*/ 2694 h 2694"/>
                <a:gd name="T6" fmla="*/ 779 w 3117"/>
                <a:gd name="T7" fmla="*/ 2694 h 2694"/>
                <a:gd name="T8" fmla="*/ 0 w 3117"/>
                <a:gd name="T9" fmla="*/ 1346 h 2694"/>
                <a:gd name="T10" fmla="*/ 779 w 3117"/>
                <a:gd name="T11" fmla="*/ 0 h 2694"/>
                <a:gd name="T12" fmla="*/ 2338 w 3117"/>
                <a:gd name="T13" fmla="*/ 0 h 2694"/>
                <a:gd name="T14" fmla="*/ 2361 w 3117"/>
                <a:gd name="T15" fmla="*/ 39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7" h="2694">
                  <a:moveTo>
                    <a:pt x="2361" y="39"/>
                  </a:moveTo>
                  <a:lnTo>
                    <a:pt x="3117" y="1346"/>
                  </a:lnTo>
                  <a:lnTo>
                    <a:pt x="2338" y="2694"/>
                  </a:lnTo>
                  <a:lnTo>
                    <a:pt x="779" y="2694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5" name="Freeform 55">
              <a:extLst>
                <a:ext uri="{FF2B5EF4-FFF2-40B4-BE49-F238E27FC236}">
                  <a16:creationId xmlns:a16="http://schemas.microsoft.com/office/drawing/2014/main" id="{C6844EA6-ACF7-42FF-9DC1-577CC9CDC33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328466" y="5412265"/>
              <a:ext cx="1602238" cy="1384219"/>
            </a:xfrm>
            <a:custGeom>
              <a:avLst/>
              <a:gdLst>
                <a:gd name="T0" fmla="*/ 2360 w 3116"/>
                <a:gd name="T1" fmla="*/ 38 h 2693"/>
                <a:gd name="T2" fmla="*/ 3116 w 3116"/>
                <a:gd name="T3" fmla="*/ 1346 h 2693"/>
                <a:gd name="T4" fmla="*/ 2337 w 3116"/>
                <a:gd name="T5" fmla="*/ 2693 h 2693"/>
                <a:gd name="T6" fmla="*/ 779 w 3116"/>
                <a:gd name="T7" fmla="*/ 2693 h 2693"/>
                <a:gd name="T8" fmla="*/ 0 w 3116"/>
                <a:gd name="T9" fmla="*/ 1346 h 2693"/>
                <a:gd name="T10" fmla="*/ 779 w 3116"/>
                <a:gd name="T11" fmla="*/ 0 h 2693"/>
                <a:gd name="T12" fmla="*/ 2337 w 3116"/>
                <a:gd name="T13" fmla="*/ 0 h 2693"/>
                <a:gd name="T14" fmla="*/ 2360 w 3116"/>
                <a:gd name="T15" fmla="*/ 38 h 2693"/>
                <a:gd name="T16" fmla="*/ 2593 w 3116"/>
                <a:gd name="T17" fmla="*/ 750 h 2693"/>
                <a:gd name="T18" fmla="*/ 2249 w 3116"/>
                <a:gd name="T19" fmla="*/ 153 h 2693"/>
                <a:gd name="T20" fmla="*/ 867 w 3116"/>
                <a:gd name="T21" fmla="*/ 153 h 2693"/>
                <a:gd name="T22" fmla="*/ 176 w 3116"/>
                <a:gd name="T23" fmla="*/ 1346 h 2693"/>
                <a:gd name="T24" fmla="*/ 867 w 3116"/>
                <a:gd name="T25" fmla="*/ 2539 h 2693"/>
                <a:gd name="T26" fmla="*/ 2249 w 3116"/>
                <a:gd name="T27" fmla="*/ 2539 h 2693"/>
                <a:gd name="T28" fmla="*/ 2939 w 3116"/>
                <a:gd name="T29" fmla="*/ 1346 h 2693"/>
                <a:gd name="T30" fmla="*/ 2593 w 3116"/>
                <a:gd name="T31" fmla="*/ 750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6" h="2693">
                  <a:moveTo>
                    <a:pt x="2360" y="38"/>
                  </a:moveTo>
                  <a:lnTo>
                    <a:pt x="3116" y="1346"/>
                  </a:lnTo>
                  <a:lnTo>
                    <a:pt x="2337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8"/>
                  </a:lnTo>
                  <a:close/>
                  <a:moveTo>
                    <a:pt x="2593" y="750"/>
                  </a:moveTo>
                  <a:lnTo>
                    <a:pt x="2249" y="153"/>
                  </a:lnTo>
                  <a:lnTo>
                    <a:pt x="867" y="153"/>
                  </a:lnTo>
                  <a:lnTo>
                    <a:pt x="176" y="1346"/>
                  </a:lnTo>
                  <a:lnTo>
                    <a:pt x="867" y="2539"/>
                  </a:lnTo>
                  <a:lnTo>
                    <a:pt x="2249" y="2539"/>
                  </a:lnTo>
                  <a:lnTo>
                    <a:pt x="2939" y="1346"/>
                  </a:lnTo>
                  <a:lnTo>
                    <a:pt x="2593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6" name="Freeform 56">
              <a:extLst>
                <a:ext uri="{FF2B5EF4-FFF2-40B4-BE49-F238E27FC236}">
                  <a16:creationId xmlns:a16="http://schemas.microsoft.com/office/drawing/2014/main" id="{E293F790-4AA5-4EA4-A184-D9305FEFBD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28466" y="5412265"/>
              <a:ext cx="1602238" cy="1384219"/>
            </a:xfrm>
            <a:custGeom>
              <a:avLst/>
              <a:gdLst>
                <a:gd name="T0" fmla="*/ 2360 w 3116"/>
                <a:gd name="T1" fmla="*/ 38 h 2693"/>
                <a:gd name="T2" fmla="*/ 3116 w 3116"/>
                <a:gd name="T3" fmla="*/ 1346 h 2693"/>
                <a:gd name="T4" fmla="*/ 2337 w 3116"/>
                <a:gd name="T5" fmla="*/ 2693 h 2693"/>
                <a:gd name="T6" fmla="*/ 779 w 3116"/>
                <a:gd name="T7" fmla="*/ 2693 h 2693"/>
                <a:gd name="T8" fmla="*/ 0 w 3116"/>
                <a:gd name="T9" fmla="*/ 1346 h 2693"/>
                <a:gd name="T10" fmla="*/ 779 w 3116"/>
                <a:gd name="T11" fmla="*/ 0 h 2693"/>
                <a:gd name="T12" fmla="*/ 2337 w 3116"/>
                <a:gd name="T13" fmla="*/ 0 h 2693"/>
                <a:gd name="T14" fmla="*/ 2360 w 3116"/>
                <a:gd name="T15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6" h="2693">
                  <a:moveTo>
                    <a:pt x="2360" y="38"/>
                  </a:moveTo>
                  <a:lnTo>
                    <a:pt x="3116" y="1346"/>
                  </a:lnTo>
                  <a:lnTo>
                    <a:pt x="2337" y="2693"/>
                  </a:lnTo>
                  <a:lnTo>
                    <a:pt x="779" y="2693"/>
                  </a:lnTo>
                  <a:lnTo>
                    <a:pt x="0" y="1346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8" name="Freeform 58">
              <a:extLst>
                <a:ext uri="{FF2B5EF4-FFF2-40B4-BE49-F238E27FC236}">
                  <a16:creationId xmlns:a16="http://schemas.microsoft.com/office/drawing/2014/main" id="{5A67B871-2811-4C6F-84EF-1E0E8D7183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5313" y="3252637"/>
              <a:ext cx="1602238" cy="1384219"/>
            </a:xfrm>
            <a:custGeom>
              <a:avLst/>
              <a:gdLst>
                <a:gd name="T0" fmla="*/ 2361 w 3117"/>
                <a:gd name="T1" fmla="*/ 38 h 2693"/>
                <a:gd name="T2" fmla="*/ 3117 w 3117"/>
                <a:gd name="T3" fmla="*/ 1347 h 2693"/>
                <a:gd name="T4" fmla="*/ 2338 w 3117"/>
                <a:gd name="T5" fmla="*/ 2693 h 2693"/>
                <a:gd name="T6" fmla="*/ 779 w 3117"/>
                <a:gd name="T7" fmla="*/ 2693 h 2693"/>
                <a:gd name="T8" fmla="*/ 0 w 3117"/>
                <a:gd name="T9" fmla="*/ 1347 h 2693"/>
                <a:gd name="T10" fmla="*/ 779 w 3117"/>
                <a:gd name="T11" fmla="*/ 0 h 2693"/>
                <a:gd name="T12" fmla="*/ 2338 w 3117"/>
                <a:gd name="T13" fmla="*/ 0 h 2693"/>
                <a:gd name="T14" fmla="*/ 2361 w 3117"/>
                <a:gd name="T15" fmla="*/ 38 h 2693"/>
                <a:gd name="T16" fmla="*/ 2594 w 3117"/>
                <a:gd name="T17" fmla="*/ 750 h 2693"/>
                <a:gd name="T18" fmla="*/ 2249 w 3117"/>
                <a:gd name="T19" fmla="*/ 154 h 2693"/>
                <a:gd name="T20" fmla="*/ 868 w 3117"/>
                <a:gd name="T21" fmla="*/ 154 h 2693"/>
                <a:gd name="T22" fmla="*/ 177 w 3117"/>
                <a:gd name="T23" fmla="*/ 1347 h 2693"/>
                <a:gd name="T24" fmla="*/ 868 w 3117"/>
                <a:gd name="T25" fmla="*/ 2540 h 2693"/>
                <a:gd name="T26" fmla="*/ 2249 w 3117"/>
                <a:gd name="T27" fmla="*/ 2540 h 2693"/>
                <a:gd name="T28" fmla="*/ 2940 w 3117"/>
                <a:gd name="T29" fmla="*/ 1347 h 2693"/>
                <a:gd name="T30" fmla="*/ 2594 w 3117"/>
                <a:gd name="T31" fmla="*/ 750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7" h="2693">
                  <a:moveTo>
                    <a:pt x="2361" y="38"/>
                  </a:moveTo>
                  <a:lnTo>
                    <a:pt x="3117" y="1347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8"/>
                  </a:lnTo>
                  <a:close/>
                  <a:moveTo>
                    <a:pt x="2594" y="750"/>
                  </a:moveTo>
                  <a:lnTo>
                    <a:pt x="2249" y="154"/>
                  </a:lnTo>
                  <a:lnTo>
                    <a:pt x="868" y="154"/>
                  </a:lnTo>
                  <a:lnTo>
                    <a:pt x="177" y="1347"/>
                  </a:lnTo>
                  <a:lnTo>
                    <a:pt x="868" y="2540"/>
                  </a:lnTo>
                  <a:lnTo>
                    <a:pt x="2249" y="2540"/>
                  </a:lnTo>
                  <a:lnTo>
                    <a:pt x="2940" y="1347"/>
                  </a:lnTo>
                  <a:lnTo>
                    <a:pt x="2594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69" name="Freeform 59">
              <a:extLst>
                <a:ext uri="{FF2B5EF4-FFF2-40B4-BE49-F238E27FC236}">
                  <a16:creationId xmlns:a16="http://schemas.microsoft.com/office/drawing/2014/main" id="{A1ABF0A7-16F2-47A6-A805-E6BB64B05D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55313" y="3252637"/>
              <a:ext cx="1602238" cy="1384219"/>
            </a:xfrm>
            <a:custGeom>
              <a:avLst/>
              <a:gdLst>
                <a:gd name="T0" fmla="*/ 2361 w 3117"/>
                <a:gd name="T1" fmla="*/ 38 h 2693"/>
                <a:gd name="T2" fmla="*/ 3117 w 3117"/>
                <a:gd name="T3" fmla="*/ 1347 h 2693"/>
                <a:gd name="T4" fmla="*/ 2338 w 3117"/>
                <a:gd name="T5" fmla="*/ 2693 h 2693"/>
                <a:gd name="T6" fmla="*/ 779 w 3117"/>
                <a:gd name="T7" fmla="*/ 2693 h 2693"/>
                <a:gd name="T8" fmla="*/ 0 w 3117"/>
                <a:gd name="T9" fmla="*/ 1347 h 2693"/>
                <a:gd name="T10" fmla="*/ 779 w 3117"/>
                <a:gd name="T11" fmla="*/ 0 h 2693"/>
                <a:gd name="T12" fmla="*/ 2338 w 3117"/>
                <a:gd name="T13" fmla="*/ 0 h 2693"/>
                <a:gd name="T14" fmla="*/ 2361 w 3117"/>
                <a:gd name="T15" fmla="*/ 38 h 2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7" h="2693">
                  <a:moveTo>
                    <a:pt x="2361" y="38"/>
                  </a:moveTo>
                  <a:lnTo>
                    <a:pt x="3117" y="1347"/>
                  </a:lnTo>
                  <a:lnTo>
                    <a:pt x="2338" y="2693"/>
                  </a:lnTo>
                  <a:lnTo>
                    <a:pt x="779" y="2693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8" y="0"/>
                  </a:lnTo>
                  <a:lnTo>
                    <a:pt x="2361" y="38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71" name="Freeform 61">
              <a:extLst>
                <a:ext uri="{FF2B5EF4-FFF2-40B4-BE49-F238E27FC236}">
                  <a16:creationId xmlns:a16="http://schemas.microsoft.com/office/drawing/2014/main" id="{BE131E10-2494-4DB1-A9E3-B4B4137DB27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328466" y="2528647"/>
              <a:ext cx="1602238" cy="1384219"/>
            </a:xfrm>
            <a:custGeom>
              <a:avLst/>
              <a:gdLst>
                <a:gd name="T0" fmla="*/ 2360 w 3116"/>
                <a:gd name="T1" fmla="*/ 39 h 2694"/>
                <a:gd name="T2" fmla="*/ 3116 w 3116"/>
                <a:gd name="T3" fmla="*/ 1347 h 2694"/>
                <a:gd name="T4" fmla="*/ 2337 w 3116"/>
                <a:gd name="T5" fmla="*/ 2694 h 2694"/>
                <a:gd name="T6" fmla="*/ 779 w 3116"/>
                <a:gd name="T7" fmla="*/ 2694 h 2694"/>
                <a:gd name="T8" fmla="*/ 0 w 3116"/>
                <a:gd name="T9" fmla="*/ 1347 h 2694"/>
                <a:gd name="T10" fmla="*/ 779 w 3116"/>
                <a:gd name="T11" fmla="*/ 0 h 2694"/>
                <a:gd name="T12" fmla="*/ 2337 w 3116"/>
                <a:gd name="T13" fmla="*/ 0 h 2694"/>
                <a:gd name="T14" fmla="*/ 2360 w 3116"/>
                <a:gd name="T15" fmla="*/ 39 h 2694"/>
                <a:gd name="T16" fmla="*/ 2593 w 3116"/>
                <a:gd name="T17" fmla="*/ 750 h 2694"/>
                <a:gd name="T18" fmla="*/ 2249 w 3116"/>
                <a:gd name="T19" fmla="*/ 154 h 2694"/>
                <a:gd name="T20" fmla="*/ 867 w 3116"/>
                <a:gd name="T21" fmla="*/ 154 h 2694"/>
                <a:gd name="T22" fmla="*/ 176 w 3116"/>
                <a:gd name="T23" fmla="*/ 1347 h 2694"/>
                <a:gd name="T24" fmla="*/ 867 w 3116"/>
                <a:gd name="T25" fmla="*/ 2539 h 2694"/>
                <a:gd name="T26" fmla="*/ 2249 w 3116"/>
                <a:gd name="T27" fmla="*/ 2539 h 2694"/>
                <a:gd name="T28" fmla="*/ 2939 w 3116"/>
                <a:gd name="T29" fmla="*/ 1347 h 2694"/>
                <a:gd name="T30" fmla="*/ 2593 w 3116"/>
                <a:gd name="T31" fmla="*/ 750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6" h="2694">
                  <a:moveTo>
                    <a:pt x="2360" y="39"/>
                  </a:moveTo>
                  <a:lnTo>
                    <a:pt x="3116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  <a:moveTo>
                    <a:pt x="2593" y="750"/>
                  </a:moveTo>
                  <a:lnTo>
                    <a:pt x="2249" y="154"/>
                  </a:lnTo>
                  <a:lnTo>
                    <a:pt x="867" y="154"/>
                  </a:lnTo>
                  <a:lnTo>
                    <a:pt x="176" y="1347"/>
                  </a:lnTo>
                  <a:lnTo>
                    <a:pt x="867" y="2539"/>
                  </a:lnTo>
                  <a:lnTo>
                    <a:pt x="2249" y="2539"/>
                  </a:lnTo>
                  <a:lnTo>
                    <a:pt x="2939" y="1347"/>
                  </a:lnTo>
                  <a:lnTo>
                    <a:pt x="2593" y="750"/>
                  </a:lnTo>
                  <a:close/>
                </a:path>
              </a:pathLst>
            </a:custGeom>
            <a:solidFill>
              <a:srgbClr val="DF4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72" name="Freeform 62">
              <a:extLst>
                <a:ext uri="{FF2B5EF4-FFF2-40B4-BE49-F238E27FC236}">
                  <a16:creationId xmlns:a16="http://schemas.microsoft.com/office/drawing/2014/main" id="{DFEFBA5B-C16D-45ED-9D66-37156D941A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28466" y="2528647"/>
              <a:ext cx="1602238" cy="1384219"/>
            </a:xfrm>
            <a:custGeom>
              <a:avLst/>
              <a:gdLst>
                <a:gd name="T0" fmla="*/ 2360 w 3116"/>
                <a:gd name="T1" fmla="*/ 39 h 2694"/>
                <a:gd name="T2" fmla="*/ 3116 w 3116"/>
                <a:gd name="T3" fmla="*/ 1347 h 2694"/>
                <a:gd name="T4" fmla="*/ 2337 w 3116"/>
                <a:gd name="T5" fmla="*/ 2694 h 2694"/>
                <a:gd name="T6" fmla="*/ 779 w 3116"/>
                <a:gd name="T7" fmla="*/ 2694 h 2694"/>
                <a:gd name="T8" fmla="*/ 0 w 3116"/>
                <a:gd name="T9" fmla="*/ 1347 h 2694"/>
                <a:gd name="T10" fmla="*/ 779 w 3116"/>
                <a:gd name="T11" fmla="*/ 0 h 2694"/>
                <a:gd name="T12" fmla="*/ 2337 w 3116"/>
                <a:gd name="T13" fmla="*/ 0 h 2694"/>
                <a:gd name="T14" fmla="*/ 2360 w 3116"/>
                <a:gd name="T15" fmla="*/ 39 h 2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6" h="2694">
                  <a:moveTo>
                    <a:pt x="2360" y="39"/>
                  </a:moveTo>
                  <a:lnTo>
                    <a:pt x="3116" y="1347"/>
                  </a:lnTo>
                  <a:lnTo>
                    <a:pt x="2337" y="2694"/>
                  </a:lnTo>
                  <a:lnTo>
                    <a:pt x="779" y="2694"/>
                  </a:lnTo>
                  <a:lnTo>
                    <a:pt x="0" y="1347"/>
                  </a:lnTo>
                  <a:lnTo>
                    <a:pt x="779" y="0"/>
                  </a:lnTo>
                  <a:lnTo>
                    <a:pt x="2337" y="0"/>
                  </a:lnTo>
                  <a:lnTo>
                    <a:pt x="2360" y="39"/>
                  </a:lnTo>
                  <a:close/>
                </a:path>
              </a:pathLst>
            </a:custGeom>
            <a:noFill/>
            <a:ln w="1588">
              <a:solidFill>
                <a:srgbClr val="DF4C8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1" name="Freeform 71">
              <a:extLst>
                <a:ext uri="{FF2B5EF4-FFF2-40B4-BE49-F238E27FC236}">
                  <a16:creationId xmlns:a16="http://schemas.microsoft.com/office/drawing/2014/main" id="{E05E380D-7764-4A85-B264-E2AFD59F2E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59317" y="3999251"/>
              <a:ext cx="1540535" cy="1332799"/>
            </a:xfrm>
            <a:custGeom>
              <a:avLst/>
              <a:gdLst>
                <a:gd name="T0" fmla="*/ 753 w 2994"/>
                <a:gd name="T1" fmla="*/ 0 h 2592"/>
                <a:gd name="T2" fmla="*/ 1501 w 2994"/>
                <a:gd name="T3" fmla="*/ 2 h 2592"/>
                <a:gd name="T4" fmla="*/ 2250 w 2994"/>
                <a:gd name="T5" fmla="*/ 5 h 2592"/>
                <a:gd name="T6" fmla="*/ 2622 w 2994"/>
                <a:gd name="T7" fmla="*/ 653 h 2592"/>
                <a:gd name="T8" fmla="*/ 2994 w 2994"/>
                <a:gd name="T9" fmla="*/ 1301 h 2592"/>
                <a:gd name="T10" fmla="*/ 2618 w 2994"/>
                <a:gd name="T11" fmla="*/ 1946 h 2592"/>
                <a:gd name="T12" fmla="*/ 2241 w 2994"/>
                <a:gd name="T13" fmla="*/ 2592 h 2592"/>
                <a:gd name="T14" fmla="*/ 1492 w 2994"/>
                <a:gd name="T15" fmla="*/ 2590 h 2592"/>
                <a:gd name="T16" fmla="*/ 744 w 2994"/>
                <a:gd name="T17" fmla="*/ 2588 h 2592"/>
                <a:gd name="T18" fmla="*/ 372 w 2994"/>
                <a:gd name="T19" fmla="*/ 1940 h 2592"/>
                <a:gd name="T20" fmla="*/ 0 w 2994"/>
                <a:gd name="T21" fmla="*/ 1291 h 2592"/>
                <a:gd name="T22" fmla="*/ 376 w 2994"/>
                <a:gd name="T23" fmla="*/ 646 h 2592"/>
                <a:gd name="T24" fmla="*/ 753 w 2994"/>
                <a:gd name="T25" fmla="*/ 0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94" h="2592">
                  <a:moveTo>
                    <a:pt x="753" y="0"/>
                  </a:moveTo>
                  <a:lnTo>
                    <a:pt x="1501" y="2"/>
                  </a:lnTo>
                  <a:lnTo>
                    <a:pt x="2250" y="5"/>
                  </a:lnTo>
                  <a:lnTo>
                    <a:pt x="2622" y="653"/>
                  </a:lnTo>
                  <a:lnTo>
                    <a:pt x="2994" y="1301"/>
                  </a:lnTo>
                  <a:lnTo>
                    <a:pt x="2618" y="1946"/>
                  </a:lnTo>
                  <a:lnTo>
                    <a:pt x="2241" y="2592"/>
                  </a:lnTo>
                  <a:lnTo>
                    <a:pt x="1492" y="2590"/>
                  </a:lnTo>
                  <a:lnTo>
                    <a:pt x="744" y="2588"/>
                  </a:lnTo>
                  <a:lnTo>
                    <a:pt x="372" y="1940"/>
                  </a:lnTo>
                  <a:lnTo>
                    <a:pt x="0" y="1291"/>
                  </a:lnTo>
                  <a:lnTo>
                    <a:pt x="376" y="646"/>
                  </a:lnTo>
                  <a:lnTo>
                    <a:pt x="753" y="0"/>
                  </a:lnTo>
                  <a:close/>
                </a:path>
              </a:pathLst>
            </a:custGeom>
            <a:solidFill>
              <a:srgbClr val="FFC8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2" name="Freeform 72">
              <a:extLst>
                <a:ext uri="{FF2B5EF4-FFF2-40B4-BE49-F238E27FC236}">
                  <a16:creationId xmlns:a16="http://schemas.microsoft.com/office/drawing/2014/main" id="{BBDFA329-4EDF-43FB-A223-0945FDC643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59317" y="3999251"/>
              <a:ext cx="1540535" cy="1332799"/>
            </a:xfrm>
            <a:custGeom>
              <a:avLst/>
              <a:gdLst>
                <a:gd name="T0" fmla="*/ 753 w 2994"/>
                <a:gd name="T1" fmla="*/ 0 h 2592"/>
                <a:gd name="T2" fmla="*/ 1501 w 2994"/>
                <a:gd name="T3" fmla="*/ 2 h 2592"/>
                <a:gd name="T4" fmla="*/ 2250 w 2994"/>
                <a:gd name="T5" fmla="*/ 5 h 2592"/>
                <a:gd name="T6" fmla="*/ 2622 w 2994"/>
                <a:gd name="T7" fmla="*/ 653 h 2592"/>
                <a:gd name="T8" fmla="*/ 2994 w 2994"/>
                <a:gd name="T9" fmla="*/ 1301 h 2592"/>
                <a:gd name="T10" fmla="*/ 2618 w 2994"/>
                <a:gd name="T11" fmla="*/ 1946 h 2592"/>
                <a:gd name="T12" fmla="*/ 2241 w 2994"/>
                <a:gd name="T13" fmla="*/ 2592 h 2592"/>
                <a:gd name="T14" fmla="*/ 1492 w 2994"/>
                <a:gd name="T15" fmla="*/ 2590 h 2592"/>
                <a:gd name="T16" fmla="*/ 744 w 2994"/>
                <a:gd name="T17" fmla="*/ 2588 h 2592"/>
                <a:gd name="T18" fmla="*/ 372 w 2994"/>
                <a:gd name="T19" fmla="*/ 1940 h 2592"/>
                <a:gd name="T20" fmla="*/ 0 w 2994"/>
                <a:gd name="T21" fmla="*/ 1291 h 2592"/>
                <a:gd name="T22" fmla="*/ 376 w 2994"/>
                <a:gd name="T23" fmla="*/ 646 h 2592"/>
                <a:gd name="T24" fmla="*/ 753 w 2994"/>
                <a:gd name="T25" fmla="*/ 0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94" h="2592">
                  <a:moveTo>
                    <a:pt x="753" y="0"/>
                  </a:moveTo>
                  <a:lnTo>
                    <a:pt x="1501" y="2"/>
                  </a:lnTo>
                  <a:lnTo>
                    <a:pt x="2250" y="5"/>
                  </a:lnTo>
                  <a:lnTo>
                    <a:pt x="2622" y="653"/>
                  </a:lnTo>
                  <a:lnTo>
                    <a:pt x="2994" y="1301"/>
                  </a:lnTo>
                  <a:lnTo>
                    <a:pt x="2618" y="1946"/>
                  </a:lnTo>
                  <a:lnTo>
                    <a:pt x="2241" y="2592"/>
                  </a:lnTo>
                  <a:lnTo>
                    <a:pt x="1492" y="2590"/>
                  </a:lnTo>
                  <a:lnTo>
                    <a:pt x="744" y="2588"/>
                  </a:lnTo>
                  <a:lnTo>
                    <a:pt x="372" y="1940"/>
                  </a:lnTo>
                  <a:lnTo>
                    <a:pt x="0" y="1291"/>
                  </a:lnTo>
                  <a:lnTo>
                    <a:pt x="376" y="646"/>
                  </a:lnTo>
                  <a:lnTo>
                    <a:pt x="753" y="0"/>
                  </a:lnTo>
                  <a:close/>
                </a:path>
              </a:pathLst>
            </a:custGeom>
            <a:noFill/>
            <a:ln w="1588">
              <a:solidFill>
                <a:srgbClr val="FFC83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78126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SIPCMContentMarking" descr="{&quot;HashCode&quot;:1235388660,&quot;Placement&quot;:&quot;Footer&quot;,&quot;Top&quot;:525.346863,&quot;Left&quot;:462.094818,&quot;SlideWidth&quot;:960,&quot;SlideHeight&quot;:540}">
            <a:extLst>
              <a:ext uri="{FF2B5EF4-FFF2-40B4-BE49-F238E27FC236}">
                <a16:creationId xmlns:a16="http://schemas.microsoft.com/office/drawing/2014/main" id="{17972068-C02B-44B7-8A57-F6664DC4A014}"/>
              </a:ext>
            </a:extLst>
          </p:cNvPr>
          <p:cNvSpPr txBox="1"/>
          <p:nvPr userDrawn="1"/>
        </p:nvSpPr>
        <p:spPr>
          <a:xfrm>
            <a:off x="5868604" y="6671905"/>
            <a:ext cx="454791" cy="18609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600">
                <a:solidFill>
                  <a:srgbClr val="626469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300213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650" r:id="rId8"/>
    <p:sldLayoutId id="214748364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95" r:id="rId18"/>
    <p:sldLayoutId id="2147483713" r:id="rId19"/>
    <p:sldLayoutId id="2147483696" r:id="rId20"/>
    <p:sldLayoutId id="2147483697" r:id="rId21"/>
    <p:sldLayoutId id="2147483698" r:id="rId22"/>
    <p:sldLayoutId id="2147483699" r:id="rId23"/>
    <p:sldLayoutId id="2147483712" r:id="rId24"/>
    <p:sldLayoutId id="2147483711" r:id="rId25"/>
    <p:sldLayoutId id="2147483702" r:id="rId26"/>
    <p:sldLayoutId id="2147483717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7247C-5255-7A47-A609-F61393F47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620" y="2235200"/>
            <a:ext cx="6401954" cy="2387600"/>
          </a:xfrm>
        </p:spPr>
        <p:txBody>
          <a:bodyPr/>
          <a:lstStyle/>
          <a:p>
            <a:r>
              <a:rPr lang="en-US" sz="6600" dirty="0">
                <a:solidFill>
                  <a:srgbClr val="FFC000"/>
                </a:solidFill>
              </a:rPr>
              <a:t>UAO </a:t>
            </a:r>
            <a:r>
              <a:rPr lang="de-AT" sz="6600" dirty="0">
                <a:solidFill>
                  <a:srgbClr val="FFC000"/>
                </a:solidFill>
              </a:rPr>
              <a:t>&amp; IEC 61499 </a:t>
            </a:r>
            <a:r>
              <a:rPr lang="de-AT" sz="3000" dirty="0"/>
              <a:t>Advancing open Automation</a:t>
            </a:r>
            <a:endParaRPr lang="en-US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0A4737-FFB5-4E46-9A70-1040A1CB06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AT" b="1" i="0" dirty="0">
                <a:effectLst/>
              </a:rPr>
              <a:t>Sarat Kumar Reddy Molakaseema</a:t>
            </a:r>
            <a:endParaRPr lang="hu-HU" b="1" i="0" dirty="0">
              <a:effectLst/>
            </a:endParaRPr>
          </a:p>
          <a:p>
            <a:r>
              <a:rPr lang="hu-HU" sz="1600" i="1" dirty="0"/>
              <a:t>Chef Architect Officer</a:t>
            </a:r>
          </a:p>
          <a:p>
            <a:r>
              <a:rPr lang="hu-HU" sz="1600" dirty="0"/>
              <a:t>UniversalAutomation.org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40578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2" y="616808"/>
            <a:ext cx="6933633" cy="1325563"/>
          </a:xfrm>
        </p:spPr>
        <p:txBody>
          <a:bodyPr/>
          <a:lstStyle/>
          <a:p>
            <a:r>
              <a:rPr lang="en-US" dirty="0"/>
              <a:t>Critical programming constructs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15BC31-58A3-BC44-8652-68BD634FC2E4}"/>
              </a:ext>
            </a:extLst>
          </p:cNvPr>
          <p:cNvSpPr/>
          <p:nvPr/>
        </p:nvSpPr>
        <p:spPr>
          <a:xfrm>
            <a:off x="2240579" y="1830622"/>
            <a:ext cx="7375369" cy="6021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Object-based and Object-oriented programming</a:t>
            </a:r>
            <a:endParaRPr lang="de-AT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B35584-E0A0-C9DE-06C7-A12643695578}"/>
              </a:ext>
            </a:extLst>
          </p:cNvPr>
          <p:cNvSpPr/>
          <p:nvPr/>
        </p:nvSpPr>
        <p:spPr>
          <a:xfrm>
            <a:off x="2248013" y="2692239"/>
            <a:ext cx="7368251" cy="6021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Service Oriented Architecture and Development</a:t>
            </a:r>
            <a:endParaRPr lang="de-AT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87EFF4-6C8E-BE65-B20B-318AA576B974}"/>
              </a:ext>
            </a:extLst>
          </p:cNvPr>
          <p:cNvSpPr/>
          <p:nvPr/>
        </p:nvSpPr>
        <p:spPr>
          <a:xfrm>
            <a:off x="2240579" y="3629685"/>
            <a:ext cx="7375369" cy="6021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 driven modelling and programming</a:t>
            </a:r>
            <a:endParaRPr lang="de-AT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A527D9-8B57-4CAB-F59F-D35E30480511}"/>
              </a:ext>
            </a:extLst>
          </p:cNvPr>
          <p:cNvSpPr/>
          <p:nvPr/>
        </p:nvSpPr>
        <p:spPr>
          <a:xfrm>
            <a:off x="2240579" y="4522526"/>
            <a:ext cx="7375369" cy="6021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machines and state-based control &amp; </a:t>
            </a:r>
            <a:r>
              <a:rPr lang="en-US" sz="2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opeartion</a:t>
            </a:r>
            <a:endParaRPr lang="de-AT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4FE2EC-4444-9448-7422-C4218D7F9D1B}"/>
              </a:ext>
            </a:extLst>
          </p:cNvPr>
          <p:cNvSpPr/>
          <p:nvPr/>
        </p:nvSpPr>
        <p:spPr>
          <a:xfrm>
            <a:off x="2240579" y="5422009"/>
            <a:ext cx="7375369" cy="602166"/>
          </a:xfrm>
          <a:prstGeom prst="rect">
            <a:avLst/>
          </a:prstGeom>
          <a:solidFill>
            <a:srgbClr val="C1ACD8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Asynchronous communications</a:t>
            </a:r>
            <a:endParaRPr lang="de-AT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869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EFAA0-7C45-90AA-0E4F-B7D53BCAC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560439"/>
            <a:ext cx="6170980" cy="1381932"/>
          </a:xfrm>
        </p:spPr>
        <p:txBody>
          <a:bodyPr/>
          <a:lstStyle/>
          <a:p>
            <a:r>
              <a:rPr lang="en-US" sz="2400" dirty="0">
                <a:solidFill>
                  <a:srgbClr val="B2226A"/>
                </a:solidFill>
              </a:rPr>
              <a:t>Opening Message: </a:t>
            </a:r>
            <a:br>
              <a:rPr lang="hu-HU" dirty="0"/>
            </a:br>
            <a:r>
              <a:rPr lang="en-US" sz="4000" dirty="0"/>
              <a:t>Power with Purpose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4AFE03-BF91-E09C-9A1D-AA4C5E59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16" name="Denkblase: wolkenförmig 15">
            <a:extLst>
              <a:ext uri="{FF2B5EF4-FFF2-40B4-BE49-F238E27FC236}">
                <a16:creationId xmlns:a16="http://schemas.microsoft.com/office/drawing/2014/main" id="{3B8A7F0A-62D4-5D7C-50F2-B395EE93F9C5}"/>
              </a:ext>
            </a:extLst>
          </p:cNvPr>
          <p:cNvSpPr/>
          <p:nvPr/>
        </p:nvSpPr>
        <p:spPr>
          <a:xfrm>
            <a:off x="1543664" y="1775255"/>
            <a:ext cx="10374620" cy="4785341"/>
          </a:xfrm>
          <a:prstGeom prst="cloudCallout">
            <a:avLst>
              <a:gd name="adj1" fmla="val -52646"/>
              <a:gd name="adj2" fmla="val -45469"/>
            </a:avLst>
          </a:prstGeom>
          <a:solidFill>
            <a:srgbClr val="FFC8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66FD5D0-B374-FAAF-878F-E598E694C78A}"/>
              </a:ext>
            </a:extLst>
          </p:cNvPr>
          <p:cNvSpPr txBox="1"/>
          <p:nvPr/>
        </p:nvSpPr>
        <p:spPr>
          <a:xfrm>
            <a:off x="1041337" y="2603686"/>
            <a:ext cx="9754482" cy="2703176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GREAT POWER COMES GREAT RESPONSIBILITY.</a:t>
            </a:r>
          </a:p>
          <a:p>
            <a:pPr marL="1169988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power of AI wisely—</a:t>
            </a:r>
          </a:p>
          <a:p>
            <a:pPr marL="1169988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its opportunities and challenges in depth,</a:t>
            </a:r>
          </a:p>
          <a:p>
            <a:pPr marL="1169988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 responsibility and foresight.</a:t>
            </a:r>
            <a:endParaRPr lang="de-AT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Grafik 17" descr="Fluoreszierende Glühbirne mit einfarbiger Füllung">
            <a:extLst>
              <a:ext uri="{FF2B5EF4-FFF2-40B4-BE49-F238E27FC236}">
                <a16:creationId xmlns:a16="http://schemas.microsoft.com/office/drawing/2014/main" id="{7EDE963D-9083-13B6-090F-3EDC5A8700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32483" y="2918226"/>
            <a:ext cx="1680805" cy="168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90612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F150-3594-2858-8638-08647F1D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1218" y="1709739"/>
            <a:ext cx="7830369" cy="20121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AT" dirty="0"/>
              <a:t>ASSET-BASED </a:t>
            </a:r>
            <a:r>
              <a:rPr lang="de-AT" b="0" dirty="0"/>
              <a:t>and</a:t>
            </a:r>
            <a:r>
              <a:rPr lang="de-AT" dirty="0"/>
              <a:t> ASSET-CENTRIC </a:t>
            </a:r>
            <a:r>
              <a:rPr lang="hu-HU" b="0" dirty="0"/>
              <a:t>I</a:t>
            </a:r>
            <a:r>
              <a:rPr lang="de-AT" b="0" dirty="0" err="1"/>
              <a:t>ndustrial</a:t>
            </a:r>
            <a:r>
              <a:rPr lang="de-AT" b="0" dirty="0"/>
              <a:t> </a:t>
            </a:r>
            <a:r>
              <a:rPr lang="hu-HU" b="0" dirty="0"/>
              <a:t>A</a:t>
            </a:r>
            <a:r>
              <a:rPr lang="de-AT" b="0" dirty="0" err="1"/>
              <a:t>utomation</a:t>
            </a:r>
            <a:endParaRPr lang="de-AT" b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16811-4ED2-5E8B-C554-2B33EDB18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70323"/>
            <a:ext cx="10515600" cy="1419327"/>
          </a:xfrm>
        </p:spPr>
        <p:txBody>
          <a:bodyPr/>
          <a:lstStyle/>
          <a:p>
            <a:r>
              <a:rPr lang="en-US" dirty="0"/>
              <a:t>Introduction to </a:t>
            </a:r>
            <a:r>
              <a:rPr lang="hu-HU" dirty="0"/>
              <a:t>T</a:t>
            </a:r>
            <a:r>
              <a:rPr lang="en-US" dirty="0"/>
              <a:t>terminology</a:t>
            </a:r>
            <a:endParaRPr lang="de-AT" dirty="0"/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66F8A672-E51C-9D79-206E-E84E24DE4392}"/>
              </a:ext>
            </a:extLst>
          </p:cNvPr>
          <p:cNvCxnSpPr>
            <a:cxnSpLocks/>
          </p:cNvCxnSpPr>
          <p:nvPr/>
        </p:nvCxnSpPr>
        <p:spPr>
          <a:xfrm>
            <a:off x="5633883" y="4159045"/>
            <a:ext cx="73741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3460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C4AC014-5F6B-A0B6-5000-030DFB64C14F}"/>
              </a:ext>
            </a:extLst>
          </p:cNvPr>
          <p:cNvSpPr/>
          <p:nvPr/>
        </p:nvSpPr>
        <p:spPr>
          <a:xfrm>
            <a:off x="435093" y="1573161"/>
            <a:ext cx="5247952" cy="2281222"/>
          </a:xfrm>
          <a:prstGeom prst="roundRect">
            <a:avLst>
              <a:gd name="adj" fmla="val 2444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616808"/>
            <a:ext cx="6170980" cy="634191"/>
          </a:xfrm>
        </p:spPr>
        <p:txBody>
          <a:bodyPr/>
          <a:lstStyle/>
          <a:p>
            <a:r>
              <a:rPr lang="en-US" dirty="0"/>
              <a:t>What is an ASSET?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BD9291-39E2-ED9C-E69B-8BB07800F559}"/>
              </a:ext>
            </a:extLst>
          </p:cNvPr>
          <p:cNvSpPr txBox="1"/>
          <p:nvPr/>
        </p:nvSpPr>
        <p:spPr>
          <a:xfrm flipH="1">
            <a:off x="737419" y="2302700"/>
            <a:ext cx="49456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400" b="1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physically or logically identifiable entity </a:t>
            </a:r>
            <a:r>
              <a:rPr lang="en-US" sz="24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contributes to the operation, monitoring, or control </a:t>
            </a:r>
            <a:endParaRPr lang="hu-HU" sz="2400" dirty="0">
              <a:solidFill>
                <a:srgbClr val="B2226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an industrial system</a:t>
            </a:r>
            <a:endParaRPr lang="de-AT" sz="2400" dirty="0">
              <a:solidFill>
                <a:srgbClr val="B2226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436084-0BD6-BD8F-91CE-9EDA1786B7A1}"/>
              </a:ext>
            </a:extLst>
          </p:cNvPr>
          <p:cNvSpPr txBox="1"/>
          <p:nvPr/>
        </p:nvSpPr>
        <p:spPr>
          <a:xfrm>
            <a:off x="6606073" y="1742573"/>
            <a:ext cx="5037928" cy="4533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buClr>
                <a:srgbClr val="B2226A"/>
              </a:buClr>
            </a:pPr>
            <a:r>
              <a:rPr lang="de-AT" sz="20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Assets:</a:t>
            </a:r>
            <a:endParaRPr lang="hu-HU" sz="20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ts val="2800"/>
              </a:lnSpc>
              <a:spcBef>
                <a:spcPts val="600"/>
              </a:spcBef>
              <a:buClr>
                <a:srgbClr val="B2226A"/>
              </a:buClr>
              <a:buFont typeface="Wingdings" panose="05000000000000000000" pitchFamily="2" charset="2"/>
              <a:buChar char="§"/>
            </a:pPr>
            <a:r>
              <a:rPr lang="de-A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Machines</a:t>
            </a:r>
            <a:r>
              <a:rPr lang="de-A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(e.g., CNC machines, robots)</a:t>
            </a:r>
          </a:p>
          <a:p>
            <a:pPr marL="342900" indent="-342900">
              <a:lnSpc>
                <a:spcPts val="2800"/>
              </a:lnSpc>
              <a:buClr>
                <a:srgbClr val="B2226A"/>
              </a:buClr>
              <a:buFont typeface="Wingdings" panose="05000000000000000000" pitchFamily="2" charset="2"/>
              <a:buChar char="§"/>
            </a:pPr>
            <a:r>
              <a:rPr lang="de-A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Devices</a:t>
            </a:r>
            <a:r>
              <a:rPr lang="de-A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(e.g., sensors, actuators, PLCs)</a:t>
            </a:r>
          </a:p>
          <a:p>
            <a:pPr marL="342900" indent="-342900">
              <a:lnSpc>
                <a:spcPts val="2800"/>
              </a:lnSpc>
              <a:buClr>
                <a:srgbClr val="B2226A"/>
              </a:buClr>
              <a:buFont typeface="Wingdings" panose="05000000000000000000" pitchFamily="2" charset="2"/>
              <a:buChar char="§"/>
            </a:pPr>
            <a:r>
              <a:rPr lang="de-A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Infrastructure</a:t>
            </a:r>
            <a:r>
              <a:rPr lang="de-A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(e.g., conveyors, tanks, valves)</a:t>
            </a:r>
          </a:p>
          <a:p>
            <a:pPr marL="342900" indent="-342900">
              <a:lnSpc>
                <a:spcPts val="2800"/>
              </a:lnSpc>
              <a:buClr>
                <a:srgbClr val="B2226A"/>
              </a:buClr>
              <a:buFont typeface="Wingdings" panose="05000000000000000000" pitchFamily="2" charset="2"/>
              <a:buChar char="§"/>
            </a:pPr>
            <a:endParaRPr lang="de-AT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2800"/>
              </a:lnSpc>
              <a:buClr>
                <a:srgbClr val="B2226A"/>
              </a:buClr>
            </a:pPr>
            <a:r>
              <a:rPr lang="de-AT" sz="20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Logical (Virtual) Assets:</a:t>
            </a:r>
          </a:p>
          <a:p>
            <a:pPr marL="342900" indent="-342900">
              <a:lnSpc>
                <a:spcPts val="2800"/>
              </a:lnSpc>
              <a:spcBef>
                <a:spcPts val="600"/>
              </a:spcBef>
              <a:buClr>
                <a:srgbClr val="B2226A"/>
              </a:buClr>
              <a:buFont typeface="Wingdings" panose="05000000000000000000" pitchFamily="2" charset="2"/>
              <a:buChar char="§"/>
            </a:pPr>
            <a:r>
              <a:rPr lang="de-A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Software modules </a:t>
            </a:r>
            <a:r>
              <a:rPr lang="de-A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(e.g., control logic, analytics)</a:t>
            </a:r>
          </a:p>
          <a:p>
            <a:pPr marL="342900" indent="-342900">
              <a:lnSpc>
                <a:spcPts val="2800"/>
              </a:lnSpc>
              <a:buClr>
                <a:srgbClr val="B2226A"/>
              </a:buClr>
              <a:buFont typeface="Wingdings" panose="05000000000000000000" pitchFamily="2" charset="2"/>
              <a:buChar char="§"/>
            </a:pPr>
            <a:r>
              <a:rPr lang="de-A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twins</a:t>
            </a:r>
          </a:p>
          <a:p>
            <a:pPr marL="342900" indent="-342900">
              <a:lnSpc>
                <a:spcPts val="2800"/>
              </a:lnSpc>
              <a:buClr>
                <a:srgbClr val="B2226A"/>
              </a:buClr>
              <a:buFont typeface="Wingdings" panose="05000000000000000000" pitchFamily="2" charset="2"/>
              <a:buChar char="§"/>
            </a:pPr>
            <a:r>
              <a:rPr lang="de-A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models or services </a:t>
            </a:r>
            <a:r>
              <a:rPr lang="de-A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(e.g., OPC UA nodes, REST APIs)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4F71022-3520-CDDC-B4DB-378E85DC89A0}"/>
              </a:ext>
            </a:extLst>
          </p:cNvPr>
          <p:cNvSpPr/>
          <p:nvPr/>
        </p:nvSpPr>
        <p:spPr>
          <a:xfrm>
            <a:off x="553823" y="4894423"/>
            <a:ext cx="1485343" cy="820730"/>
          </a:xfrm>
          <a:prstGeom prst="ellipse">
            <a:avLst/>
          </a:prstGeom>
          <a:solidFill>
            <a:srgbClr val="FFC8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Asset</a:t>
            </a:r>
            <a:endParaRPr lang="de-AT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8E08286-0E80-4838-E0F2-DB5EFEF6E420}"/>
              </a:ext>
            </a:extLst>
          </p:cNvPr>
          <p:cNvSpPr/>
          <p:nvPr/>
        </p:nvSpPr>
        <p:spPr>
          <a:xfrm>
            <a:off x="2434132" y="4330172"/>
            <a:ext cx="3160426" cy="1949233"/>
          </a:xfrm>
          <a:prstGeom prst="roundRect">
            <a:avLst>
              <a:gd name="adj" fmla="val 6141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COMPOSITE ASSET</a:t>
            </a:r>
            <a:endParaRPr lang="de-AT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29B4219-77C8-0376-CCE0-32AF66AC206D}"/>
              </a:ext>
            </a:extLst>
          </p:cNvPr>
          <p:cNvSpPr/>
          <p:nvPr/>
        </p:nvSpPr>
        <p:spPr>
          <a:xfrm>
            <a:off x="2699964" y="4916026"/>
            <a:ext cx="1234660" cy="527872"/>
          </a:xfrm>
          <a:prstGeom prst="ellipse">
            <a:avLst/>
          </a:prstGeom>
          <a:solidFill>
            <a:srgbClr val="FFC8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Asset</a:t>
            </a:r>
            <a:endParaRPr lang="de-AT" sz="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A95BFBB-B596-2B72-B7E5-BB019DC90850}"/>
              </a:ext>
            </a:extLst>
          </p:cNvPr>
          <p:cNvSpPr/>
          <p:nvPr/>
        </p:nvSpPr>
        <p:spPr>
          <a:xfrm>
            <a:off x="3386504" y="5604475"/>
            <a:ext cx="1234660" cy="527872"/>
          </a:xfrm>
          <a:prstGeom prst="ellipse">
            <a:avLst/>
          </a:prstGeom>
          <a:solidFill>
            <a:srgbClr val="FFC8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Asset</a:t>
            </a:r>
            <a:endParaRPr lang="de-AT" sz="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D45EE16-FFA0-BFA8-865A-C23FE065977B}"/>
              </a:ext>
            </a:extLst>
          </p:cNvPr>
          <p:cNvSpPr/>
          <p:nvPr/>
        </p:nvSpPr>
        <p:spPr>
          <a:xfrm>
            <a:off x="4087919" y="4930174"/>
            <a:ext cx="1234660" cy="527872"/>
          </a:xfrm>
          <a:prstGeom prst="ellipse">
            <a:avLst/>
          </a:prstGeom>
          <a:solidFill>
            <a:srgbClr val="FFC8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Asset</a:t>
            </a:r>
            <a:endParaRPr lang="de-AT" sz="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8D172F6B-4618-2258-AAEE-1C712DB8059E}"/>
              </a:ext>
            </a:extLst>
          </p:cNvPr>
          <p:cNvSpPr/>
          <p:nvPr/>
        </p:nvSpPr>
        <p:spPr>
          <a:xfrm>
            <a:off x="866010" y="1948114"/>
            <a:ext cx="4719918" cy="2060977"/>
          </a:xfrm>
          <a:prstGeom prst="roundRect">
            <a:avLst>
              <a:gd name="adj" fmla="val 3271"/>
            </a:avLst>
          </a:prstGeom>
          <a:noFill/>
          <a:ln w="28575">
            <a:solidFill>
              <a:srgbClr val="B222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CCC0FA01-7D80-B808-48A4-1A433CAA1244}"/>
              </a:ext>
            </a:extLst>
          </p:cNvPr>
          <p:cNvSpPr/>
          <p:nvPr/>
        </p:nvSpPr>
        <p:spPr>
          <a:xfrm>
            <a:off x="2418734" y="1558205"/>
            <a:ext cx="1612491" cy="7428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Glühbirne und Zahnrad mit einfarbiger Füllung">
            <a:extLst>
              <a:ext uri="{FF2B5EF4-FFF2-40B4-BE49-F238E27FC236}">
                <a16:creationId xmlns:a16="http://schemas.microsoft.com/office/drawing/2014/main" id="{3C721AEE-C23B-6640-D79E-D28E1AE5A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99964" y="1194810"/>
            <a:ext cx="1095526" cy="109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584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429993"/>
            <a:ext cx="6170980" cy="1325563"/>
          </a:xfrm>
        </p:spPr>
        <p:txBody>
          <a:bodyPr/>
          <a:lstStyle/>
          <a:p>
            <a:r>
              <a:rPr lang="en-US" b="0" dirty="0"/>
              <a:t>Asset </a:t>
            </a:r>
            <a:br>
              <a:rPr lang="hu-HU" dirty="0"/>
            </a:br>
            <a:r>
              <a:rPr lang="hu-HU" sz="3200" dirty="0"/>
              <a:t>C</a:t>
            </a:r>
            <a:r>
              <a:rPr lang="en-US" sz="3200" dirty="0" err="1"/>
              <a:t>haracterization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1FA9381-62A1-0BC5-C079-596A664825D9}"/>
              </a:ext>
            </a:extLst>
          </p:cNvPr>
          <p:cNvSpPr/>
          <p:nvPr/>
        </p:nvSpPr>
        <p:spPr>
          <a:xfrm>
            <a:off x="479698" y="2528260"/>
            <a:ext cx="3681937" cy="180148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Asset</a:t>
            </a:r>
            <a:endParaRPr lang="de-AT" sz="7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89BE48A5-3DB2-B23C-6E86-2725AF5D7B5F}"/>
              </a:ext>
            </a:extLst>
          </p:cNvPr>
          <p:cNvGrpSpPr/>
          <p:nvPr/>
        </p:nvGrpSpPr>
        <p:grpSpPr>
          <a:xfrm>
            <a:off x="4161635" y="1458580"/>
            <a:ext cx="7457936" cy="4281947"/>
            <a:chOff x="4161635" y="1458580"/>
            <a:chExt cx="7457936" cy="4281947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6D95438F-6ED2-F381-68AC-94611835230B}"/>
                </a:ext>
              </a:extLst>
            </p:cNvPr>
            <p:cNvSpPr/>
            <p:nvPr/>
          </p:nvSpPr>
          <p:spPr>
            <a:xfrm>
              <a:off x="5615754" y="1458580"/>
              <a:ext cx="6003817" cy="735980"/>
            </a:xfrm>
            <a:prstGeom prst="roundRect">
              <a:avLst/>
            </a:prstGeom>
            <a:solidFill>
              <a:srgbClr val="E8E8E8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500" dirty="0">
                  <a:solidFill>
                    <a:srgbClr val="B2226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Identifiable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–</a:t>
              </a:r>
              <a:r>
                <a:rPr lang="en-US" sz="25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with a unique ID or name</a:t>
              </a:r>
              <a:endParaRPr lang="de-AT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F3E2A2EC-A3EB-EE05-0CB7-BEBE888ACE7A}"/>
                </a:ext>
              </a:extLst>
            </p:cNvPr>
            <p:cNvSpPr/>
            <p:nvPr/>
          </p:nvSpPr>
          <p:spPr>
            <a:xfrm>
              <a:off x="5615753" y="2640569"/>
              <a:ext cx="6003817" cy="735980"/>
            </a:xfrm>
            <a:prstGeom prst="roundRect">
              <a:avLst/>
            </a:prstGeom>
            <a:solidFill>
              <a:srgbClr val="E8E8E8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500" dirty="0">
                  <a:solidFill>
                    <a:srgbClr val="B2226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Described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–</a:t>
              </a:r>
              <a:r>
                <a:rPr lang="en-US" sz="2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with metadata, manufacturer, capabilities…</a:t>
              </a:r>
              <a:endParaRPr lang="de-AT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0DA53AB7-6E62-1AC3-9947-EF207168C087}"/>
                </a:ext>
              </a:extLst>
            </p:cNvPr>
            <p:cNvSpPr/>
            <p:nvPr/>
          </p:nvSpPr>
          <p:spPr>
            <a:xfrm>
              <a:off x="5615753" y="3822558"/>
              <a:ext cx="6003817" cy="735980"/>
            </a:xfrm>
            <a:prstGeom prst="roundRect">
              <a:avLst/>
            </a:prstGeom>
            <a:solidFill>
              <a:srgbClr val="E8E8E8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500" dirty="0">
                  <a:solidFill>
                    <a:srgbClr val="B2226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Operable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–</a:t>
              </a:r>
              <a:r>
                <a:rPr lang="en-US" sz="2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Can be monitored and controlled</a:t>
              </a:r>
              <a:endParaRPr lang="de-AT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AF4CBDF2-6E0D-0E1B-DE81-53F6947A6F91}"/>
                </a:ext>
              </a:extLst>
            </p:cNvPr>
            <p:cNvSpPr/>
            <p:nvPr/>
          </p:nvSpPr>
          <p:spPr>
            <a:xfrm>
              <a:off x="5615753" y="5004547"/>
              <a:ext cx="6003817" cy="735980"/>
            </a:xfrm>
            <a:prstGeom prst="roundRect">
              <a:avLst/>
            </a:prstGeom>
            <a:solidFill>
              <a:srgbClr val="E8E8E8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500" dirty="0">
                  <a:solidFill>
                    <a:srgbClr val="B2226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Composable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–</a:t>
              </a:r>
              <a:r>
                <a:rPr lang="en-US" sz="2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Can be integrated into larger system</a:t>
              </a:r>
              <a:endParaRPr lang="de-AT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CF541D4-639A-1498-9239-7AB76B7D76EA}"/>
                </a:ext>
              </a:extLst>
            </p:cNvPr>
            <p:cNvCxnSpPr>
              <a:stCxn id="6" idx="6"/>
              <a:endCxn id="8" idx="1"/>
            </p:cNvCxnSpPr>
            <p:nvPr/>
          </p:nvCxnSpPr>
          <p:spPr>
            <a:xfrm flipV="1">
              <a:off x="4161635" y="1826570"/>
              <a:ext cx="1454119" cy="160243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6F09011-54D8-B74C-95BD-90F15EC23B84}"/>
                </a:ext>
              </a:extLst>
            </p:cNvPr>
            <p:cNvCxnSpPr>
              <a:cxnSpLocks/>
              <a:stCxn id="6" idx="6"/>
              <a:endCxn id="15" idx="1"/>
            </p:cNvCxnSpPr>
            <p:nvPr/>
          </p:nvCxnSpPr>
          <p:spPr>
            <a:xfrm flipV="1">
              <a:off x="4161635" y="3008559"/>
              <a:ext cx="1454118" cy="42044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203FA77-3E45-6F2D-3287-B6D206D6DDD7}"/>
                </a:ext>
              </a:extLst>
            </p:cNvPr>
            <p:cNvCxnSpPr>
              <a:cxnSpLocks/>
              <a:stCxn id="6" idx="6"/>
              <a:endCxn id="16" idx="1"/>
            </p:cNvCxnSpPr>
            <p:nvPr/>
          </p:nvCxnSpPr>
          <p:spPr>
            <a:xfrm>
              <a:off x="4161635" y="3429000"/>
              <a:ext cx="1454118" cy="76154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5428CC18-B99D-4B27-58FD-26A40261EA61}"/>
                </a:ext>
              </a:extLst>
            </p:cNvPr>
            <p:cNvCxnSpPr>
              <a:cxnSpLocks/>
              <a:stCxn id="6" idx="6"/>
              <a:endCxn id="17" idx="1"/>
            </p:cNvCxnSpPr>
            <p:nvPr/>
          </p:nvCxnSpPr>
          <p:spPr>
            <a:xfrm>
              <a:off x="4161635" y="3429000"/>
              <a:ext cx="1454118" cy="194353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69999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3" y="428300"/>
            <a:ext cx="6170980" cy="829224"/>
          </a:xfrm>
        </p:spPr>
        <p:txBody>
          <a:bodyPr/>
          <a:lstStyle/>
          <a:p>
            <a:r>
              <a:rPr lang="en-US" b="0" dirty="0"/>
              <a:t>What is an </a:t>
            </a:r>
            <a:br>
              <a:rPr lang="hu-HU" b="0" dirty="0"/>
            </a:br>
            <a:r>
              <a:rPr lang="en-US" sz="3600" dirty="0"/>
              <a:t>Asset Facet?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BD9291-39E2-ED9C-E69B-8BB07800F559}"/>
              </a:ext>
            </a:extLst>
          </p:cNvPr>
          <p:cNvSpPr txBox="1"/>
          <p:nvPr/>
        </p:nvSpPr>
        <p:spPr>
          <a:xfrm flipH="1">
            <a:off x="287512" y="1942371"/>
            <a:ext cx="4574909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Asset </a:t>
            </a:r>
            <a:r>
              <a:rPr lang="hu-HU" sz="20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000" dirty="0" err="1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acet</a:t>
            </a:r>
            <a:r>
              <a:rPr lang="en-US" sz="20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en-US" sz="2000" b="1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logical partition </a:t>
            </a:r>
            <a:r>
              <a:rPr lang="en-US" sz="20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an asset that </a:t>
            </a:r>
            <a:r>
              <a:rPr lang="en-US" sz="2000" b="1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refers to a specific perspective </a:t>
            </a:r>
            <a:r>
              <a:rPr lang="en-US" sz="2000" dirty="0">
                <a:solidFill>
                  <a:srgbClr val="B2226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aspect of an asset, that is of an interest to an actor interacting with the asset.</a:t>
            </a:r>
            <a:endParaRPr lang="de-AT" sz="2000" dirty="0">
              <a:solidFill>
                <a:srgbClr val="B2226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106962-5449-EB12-E235-3A02EFBB0EA2}"/>
              </a:ext>
            </a:extLst>
          </p:cNvPr>
          <p:cNvSpPr txBox="1"/>
          <p:nvPr/>
        </p:nvSpPr>
        <p:spPr>
          <a:xfrm>
            <a:off x="287514" y="4232998"/>
            <a:ext cx="4677776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de-AT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sset</a:t>
            </a: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de-AT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acet</a:t>
            </a: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de-A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 view of an asset </a:t>
            </a: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</a:t>
            </a:r>
            <a:r>
              <a:rPr lang="de-A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highlights information or functionality </a:t>
            </a: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 to a particular actor interacting with it.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686217D-24E0-F199-BEC2-B9E31D299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728081"/>
              </p:ext>
            </p:extLst>
          </p:nvPr>
        </p:nvGraphicFramePr>
        <p:xfrm>
          <a:off x="5059067" y="1557073"/>
          <a:ext cx="6540217" cy="435133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11806">
                  <a:extLst>
                    <a:ext uri="{9D8B030D-6E8A-4147-A177-3AD203B41FA5}">
                      <a16:colId xmlns:a16="http://schemas.microsoft.com/office/drawing/2014/main" val="6234132"/>
                    </a:ext>
                  </a:extLst>
                </a:gridCol>
                <a:gridCol w="2235849">
                  <a:extLst>
                    <a:ext uri="{9D8B030D-6E8A-4147-A177-3AD203B41FA5}">
                      <a16:colId xmlns:a16="http://schemas.microsoft.com/office/drawing/2014/main" val="3524933090"/>
                    </a:ext>
                  </a:extLst>
                </a:gridCol>
                <a:gridCol w="2192562">
                  <a:extLst>
                    <a:ext uri="{9D8B030D-6E8A-4147-A177-3AD203B41FA5}">
                      <a16:colId xmlns:a16="http://schemas.microsoft.com/office/drawing/2014/main" val="3047853061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ctr"/>
                      <a:r>
                        <a:rPr lang="de-AT" sz="14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Actor</a:t>
                      </a:r>
                      <a:endParaRPr lang="de-AT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22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Interacts With Facet(s)</a:t>
                      </a:r>
                      <a:endParaRPr lang="de-AT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22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4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Purpose</a:t>
                      </a:r>
                      <a:endParaRPr lang="de-AT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22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349105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Operator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Control and Monitoring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Start/stop machines, view status, respond to alarms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515951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Maintenance Technician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Diagnostics, Lifecycle, Configuration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Troubleshoot issues, perform maintenance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740513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Integrator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Communication, Configuration, Control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Set up network, configure parameters, deploy logic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920678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 Manager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Monitoring, Performance, Lifecycle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Monitor KPIs, plan maintenance, optimize throughput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806503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Security Administrator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Security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Manage access rights, audit logs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340074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Simulation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Digital Twin, Monitoring, Control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Simulate behavior, validate control logic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311893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r>
                        <a:rPr lang="de-AT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MES/ERP Systems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Identification, Lifecycle, Performance</a:t>
                      </a:r>
                      <a:endParaRPr lang="de-AT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Track asset usage, integrate with business processes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702" marR="77702" marT="38851" marB="38851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359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308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Asset-</a:t>
            </a:r>
            <a:r>
              <a:rPr lang="hu-HU" dirty="0"/>
              <a:t>BASED</a:t>
            </a:r>
            <a:r>
              <a:rPr lang="en-US" dirty="0"/>
              <a:t> vs Asset-</a:t>
            </a:r>
            <a:r>
              <a:rPr lang="hu-HU" dirty="0"/>
              <a:t>CENTRIC</a:t>
            </a:r>
            <a:r>
              <a:rPr lang="en-US" dirty="0"/>
              <a:t> control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79749F-C09B-E8C2-25ED-1906FE19D19A}"/>
              </a:ext>
            </a:extLst>
          </p:cNvPr>
          <p:cNvSpPr txBox="1"/>
          <p:nvPr/>
        </p:nvSpPr>
        <p:spPr>
          <a:xfrm>
            <a:off x="435094" y="1720847"/>
            <a:ext cx="5448290" cy="3885679"/>
          </a:xfrm>
          <a:prstGeom prst="rect">
            <a:avLst/>
          </a:prstGeom>
          <a:solidFill>
            <a:srgbClr val="FFC83E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</a:lstStyle>
          <a:p>
            <a:pPr>
              <a:spcBef>
                <a:spcPts val="300"/>
              </a:spcBef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Asset-</a:t>
            </a: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 is the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 development of control applications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that ensure reliable plant or process operations by actively monitoring and managing assets. Its goal is to optimize asset performance, reliability, and lifespan - minimizing downtime, reducing maintenance costs, and extending operational life.</a:t>
            </a:r>
          </a:p>
          <a:p>
            <a:pPr>
              <a:spcBef>
                <a:spcPts val="300"/>
              </a:spcBef>
            </a:pPr>
            <a:endParaRPr lang="de-A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de-A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Examples: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Condition-based control of heat exchangers for energy efficiency.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Lifecycle-aware control of manufacturing robots to extend operational life.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Proactive control of pumps to avoid failures.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FF6DAD-2C11-1822-1940-6638D3488E61}"/>
              </a:ext>
            </a:extLst>
          </p:cNvPr>
          <p:cNvSpPr txBox="1"/>
          <p:nvPr/>
        </p:nvSpPr>
        <p:spPr>
          <a:xfrm>
            <a:off x="6096000" y="1720846"/>
            <a:ext cx="5448290" cy="3847207"/>
          </a:xfrm>
          <a:prstGeom prst="rect">
            <a:avLst/>
          </a:prstGeom>
          <a:solidFill>
            <a:srgbClr val="97D5F1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pPr>
              <a:spcBef>
                <a:spcPts val="300"/>
              </a:spcBef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Asset-CENTRIC control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 approach where control decisions are centered around the asset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itself emphasizing operational ownership, lifecycle management, and value optimization by aligning control strategies with the asset’s performance, condition, and business objectives.</a:t>
            </a:r>
          </a:p>
          <a:p>
            <a:pPr>
              <a:spcBef>
                <a:spcPts val="300"/>
              </a:spcBef>
            </a:pPr>
            <a:endParaRPr lang="de-A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de-A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Example:</a:t>
            </a:r>
          </a:p>
          <a:p>
            <a:pPr>
              <a:spcBef>
                <a:spcPts val="3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Scheduling heat exchanger operations and prioritizing maintenance based on business impact and return on investment (ROI), while applying condition-based control to optimize asset performance without compromising production goals.</a:t>
            </a:r>
            <a:endParaRPr lang="de-A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2881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Asset-based vs Asset-centric control </a:t>
            </a:r>
            <a:r>
              <a:rPr lang="en-US" b="0" dirty="0">
                <a:solidFill>
                  <a:schemeClr val="bg1">
                    <a:lumMod val="65000"/>
                  </a:schemeClr>
                </a:solidFill>
              </a:rPr>
              <a:t>Continued…</a:t>
            </a:r>
            <a:endParaRPr lang="de-AT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8</a:t>
            </a:fld>
            <a:endParaRPr lang="de-DE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517645C-5256-6E39-BB9A-AB503C3F5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16450"/>
              </p:ext>
            </p:extLst>
          </p:nvPr>
        </p:nvGraphicFramePr>
        <p:xfrm>
          <a:off x="838200" y="1942371"/>
          <a:ext cx="10515600" cy="38404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695357">
                  <a:extLst>
                    <a:ext uri="{9D8B030D-6E8A-4147-A177-3AD203B41FA5}">
                      <a16:colId xmlns:a16="http://schemas.microsoft.com/office/drawing/2014/main" val="82294233"/>
                    </a:ext>
                  </a:extLst>
                </a:gridCol>
                <a:gridCol w="3537167">
                  <a:extLst>
                    <a:ext uri="{9D8B030D-6E8A-4147-A177-3AD203B41FA5}">
                      <a16:colId xmlns:a16="http://schemas.microsoft.com/office/drawing/2014/main" val="1898773847"/>
                    </a:ext>
                  </a:extLst>
                </a:gridCol>
                <a:gridCol w="5283076">
                  <a:extLst>
                    <a:ext uri="{9D8B030D-6E8A-4147-A177-3AD203B41FA5}">
                      <a16:colId xmlns:a16="http://schemas.microsoft.com/office/drawing/2014/main" val="25174347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de-AT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  <a:endParaRPr lang="de-AT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226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AT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Asset-Based Control Engineering</a:t>
                      </a:r>
                      <a:endParaRPr lang="de-AT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226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AT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Asset-Centric Control</a:t>
                      </a:r>
                      <a:endParaRPr lang="de-AT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22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806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AT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Focus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Control logic tied to asset condition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Control logic orchestration centered on asset value optimization and business objective.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896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AT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Scope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Engineering and automation systems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Strategic orchetsration of control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439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AT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to Use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Real-time sensor data for control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Lifecycle and performance data for planning and scheduling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40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AT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Responsibility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Engineers and control system designers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 and operations planning and scheduling business unit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162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AT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Goal</a:t>
                      </a:r>
                      <a:endParaRPr lang="de-AT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Optimize control performance and asset reliability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Maximize asset value and operational efficiency ensuring business objectives and production goals are met</a:t>
                      </a:r>
                      <a:endPara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63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2622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8848-E2C6-1253-07CA-9BF85821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92" y="420163"/>
            <a:ext cx="6933633" cy="1325563"/>
          </a:xfrm>
        </p:spPr>
        <p:txBody>
          <a:bodyPr/>
          <a:lstStyle/>
          <a:p>
            <a:r>
              <a:rPr lang="en-US" b="0" dirty="0"/>
              <a:t>Strategic control application </a:t>
            </a:r>
            <a:br>
              <a:rPr lang="en-US" dirty="0"/>
            </a:br>
            <a:r>
              <a:rPr lang="en-US" dirty="0"/>
              <a:t>Design </a:t>
            </a:r>
            <a:r>
              <a:rPr lang="hu-HU" dirty="0"/>
              <a:t>&amp;</a:t>
            </a:r>
            <a:r>
              <a:rPr lang="en-US" dirty="0"/>
              <a:t> </a:t>
            </a:r>
            <a:r>
              <a:rPr lang="hu-HU" dirty="0"/>
              <a:t>D</a:t>
            </a:r>
            <a:r>
              <a:rPr lang="en-US" dirty="0" err="1"/>
              <a:t>evelopment</a:t>
            </a:r>
            <a:r>
              <a:rPr lang="en-US" dirty="0"/>
              <a:t> principles 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02780-ECBF-F5CE-AF1F-C242C64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Confidential Property of UniversalAutomation.Org|</a:t>
            </a:r>
            <a:fld id="{92FBA34C-B6EE-48AA-B432-EA2A01B97501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15BC31-58A3-BC44-8652-68BD634FC2E4}"/>
              </a:ext>
            </a:extLst>
          </p:cNvPr>
          <p:cNvSpPr/>
          <p:nvPr/>
        </p:nvSpPr>
        <p:spPr>
          <a:xfrm>
            <a:off x="1393273" y="2449939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Asset </a:t>
            </a:r>
            <a:endParaRPr lang="hu-H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ncapsulation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u-H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endParaRPr lang="hu-H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bstraction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chseck 2">
            <a:extLst>
              <a:ext uri="{FF2B5EF4-FFF2-40B4-BE49-F238E27FC236}">
                <a16:creationId xmlns:a16="http://schemas.microsoft.com/office/drawing/2014/main" id="{0CEE9819-7A82-ECA9-BDBB-045231A49BFB}"/>
              </a:ext>
            </a:extLst>
          </p:cNvPr>
          <p:cNvSpPr/>
          <p:nvPr/>
        </p:nvSpPr>
        <p:spPr>
          <a:xfrm>
            <a:off x="1449360" y="2001364"/>
            <a:ext cx="1745029" cy="1504335"/>
          </a:xfrm>
          <a:prstGeom prst="hexagon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1BA564D8-6AB6-7803-B397-737AA96AF986}"/>
              </a:ext>
            </a:extLst>
          </p:cNvPr>
          <p:cNvSpPr/>
          <p:nvPr/>
        </p:nvSpPr>
        <p:spPr>
          <a:xfrm>
            <a:off x="2873028" y="3294974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Modularity</a:t>
            </a:r>
          </a:p>
          <a:p>
            <a:pPr algn="ctr"/>
            <a:r>
              <a:rPr lang="hu-H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</a:p>
          <a:p>
            <a:pPr algn="ctr"/>
            <a:r>
              <a:rPr lang="hu-H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Scalability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6521DA4D-9226-7EB6-6F41-EE35E7455799}"/>
              </a:ext>
            </a:extLst>
          </p:cNvPr>
          <p:cNvSpPr/>
          <p:nvPr/>
        </p:nvSpPr>
        <p:spPr>
          <a:xfrm>
            <a:off x="2929115" y="2846399"/>
            <a:ext cx="1745029" cy="1504335"/>
          </a:xfrm>
          <a:prstGeom prst="hexagon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B913D36C-CFE3-27FA-066F-4AAC07690D9F}"/>
              </a:ext>
            </a:extLst>
          </p:cNvPr>
          <p:cNvSpPr/>
          <p:nvPr/>
        </p:nvSpPr>
        <p:spPr>
          <a:xfrm>
            <a:off x="4365153" y="2516097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Decentralized and Distributed intelligence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echseck 17">
            <a:extLst>
              <a:ext uri="{FF2B5EF4-FFF2-40B4-BE49-F238E27FC236}">
                <a16:creationId xmlns:a16="http://schemas.microsoft.com/office/drawing/2014/main" id="{9CC04D5D-0E65-943E-5363-B303E1A0C98A}"/>
              </a:ext>
            </a:extLst>
          </p:cNvPr>
          <p:cNvSpPr/>
          <p:nvPr/>
        </p:nvSpPr>
        <p:spPr>
          <a:xfrm>
            <a:off x="4421240" y="2067522"/>
            <a:ext cx="1745029" cy="1504335"/>
          </a:xfrm>
          <a:prstGeom prst="hexagon">
            <a:avLst/>
          </a:prstGeom>
          <a:noFill/>
          <a:ln w="38100">
            <a:solidFill>
              <a:srgbClr val="AC8FC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1DBD16BD-1302-636E-EC30-AA2E309AB1AA}"/>
              </a:ext>
            </a:extLst>
          </p:cNvPr>
          <p:cNvSpPr/>
          <p:nvPr/>
        </p:nvSpPr>
        <p:spPr>
          <a:xfrm>
            <a:off x="4352782" y="4115508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Portability and Interoperability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Sechseck 19">
            <a:extLst>
              <a:ext uri="{FF2B5EF4-FFF2-40B4-BE49-F238E27FC236}">
                <a16:creationId xmlns:a16="http://schemas.microsoft.com/office/drawing/2014/main" id="{7C7B17EE-2451-3B79-DC3E-F5EABA543C7B}"/>
              </a:ext>
            </a:extLst>
          </p:cNvPr>
          <p:cNvSpPr/>
          <p:nvPr/>
        </p:nvSpPr>
        <p:spPr>
          <a:xfrm>
            <a:off x="4408869" y="3666933"/>
            <a:ext cx="1745029" cy="1504335"/>
          </a:xfrm>
          <a:prstGeom prst="hexagon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B813BB69-8C0F-471B-E753-31031C12B5FB}"/>
              </a:ext>
            </a:extLst>
          </p:cNvPr>
          <p:cNvSpPr/>
          <p:nvPr/>
        </p:nvSpPr>
        <p:spPr>
          <a:xfrm>
            <a:off x="2877787" y="4914611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Reusability and Configurability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Sechseck 21">
            <a:extLst>
              <a:ext uri="{FF2B5EF4-FFF2-40B4-BE49-F238E27FC236}">
                <a16:creationId xmlns:a16="http://schemas.microsoft.com/office/drawing/2014/main" id="{E5435E0B-C918-DF68-4F5E-604B4B0EA0B7}"/>
              </a:ext>
            </a:extLst>
          </p:cNvPr>
          <p:cNvSpPr/>
          <p:nvPr/>
        </p:nvSpPr>
        <p:spPr>
          <a:xfrm>
            <a:off x="2933874" y="4466036"/>
            <a:ext cx="1745029" cy="1504335"/>
          </a:xfrm>
          <a:prstGeom prst="hexagon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E69442E2-B2DE-8B64-2343-58DB17374E72}"/>
              </a:ext>
            </a:extLst>
          </p:cNvPr>
          <p:cNvSpPr/>
          <p:nvPr/>
        </p:nvSpPr>
        <p:spPr>
          <a:xfrm>
            <a:off x="5827777" y="3315803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Plug and </a:t>
            </a:r>
            <a:endParaRPr lang="hu-H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Produce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Sechseck 23">
            <a:extLst>
              <a:ext uri="{FF2B5EF4-FFF2-40B4-BE49-F238E27FC236}">
                <a16:creationId xmlns:a16="http://schemas.microsoft.com/office/drawing/2014/main" id="{44C7395A-F4C3-2FE7-41DF-3A5D51D8645A}"/>
              </a:ext>
            </a:extLst>
          </p:cNvPr>
          <p:cNvSpPr/>
          <p:nvPr/>
        </p:nvSpPr>
        <p:spPr>
          <a:xfrm>
            <a:off x="5883864" y="2867228"/>
            <a:ext cx="1745029" cy="1504335"/>
          </a:xfrm>
          <a:prstGeom prst="hexagon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FD9A1B19-B52A-F305-3D9E-85CEC870A2D0}"/>
              </a:ext>
            </a:extLst>
          </p:cNvPr>
          <p:cNvSpPr/>
          <p:nvPr/>
        </p:nvSpPr>
        <p:spPr>
          <a:xfrm>
            <a:off x="7302772" y="4115508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Software </a:t>
            </a:r>
            <a:endParaRPr lang="hu-H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Defined (Hardware Agnostic)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Sechseck 25">
            <a:extLst>
              <a:ext uri="{FF2B5EF4-FFF2-40B4-BE49-F238E27FC236}">
                <a16:creationId xmlns:a16="http://schemas.microsoft.com/office/drawing/2014/main" id="{F8C4DBEA-5209-62EA-BFB2-7D21A71B04E8}"/>
              </a:ext>
            </a:extLst>
          </p:cNvPr>
          <p:cNvSpPr/>
          <p:nvPr/>
        </p:nvSpPr>
        <p:spPr>
          <a:xfrm>
            <a:off x="7358859" y="3666933"/>
            <a:ext cx="1745029" cy="1504335"/>
          </a:xfrm>
          <a:prstGeom prst="hexagon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3AE43BC4-4837-984D-6328-C30092302649}"/>
              </a:ext>
            </a:extLst>
          </p:cNvPr>
          <p:cNvSpPr/>
          <p:nvPr/>
        </p:nvSpPr>
        <p:spPr>
          <a:xfrm>
            <a:off x="7302772" y="2516097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Vendor Independent (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</a:t>
            </a:r>
            <a:r>
              <a:rPr lang="hu-H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ness)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Sechseck 27">
            <a:extLst>
              <a:ext uri="{FF2B5EF4-FFF2-40B4-BE49-F238E27FC236}">
                <a16:creationId xmlns:a16="http://schemas.microsoft.com/office/drawing/2014/main" id="{2CFB94AD-01FD-E988-6BC4-105B573FB3EC}"/>
              </a:ext>
            </a:extLst>
          </p:cNvPr>
          <p:cNvSpPr/>
          <p:nvPr/>
        </p:nvSpPr>
        <p:spPr>
          <a:xfrm>
            <a:off x="7358859" y="2067522"/>
            <a:ext cx="1745029" cy="1504335"/>
          </a:xfrm>
          <a:prstGeom prst="hexagon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075A435B-C5E7-99AB-C411-BCFCE354C840}"/>
              </a:ext>
            </a:extLst>
          </p:cNvPr>
          <p:cNvSpPr/>
          <p:nvPr/>
        </p:nvSpPr>
        <p:spPr>
          <a:xfrm>
            <a:off x="8765396" y="3330348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Orchestration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Sechseck 29">
            <a:extLst>
              <a:ext uri="{FF2B5EF4-FFF2-40B4-BE49-F238E27FC236}">
                <a16:creationId xmlns:a16="http://schemas.microsoft.com/office/drawing/2014/main" id="{CCD09F7D-E584-DDBC-3762-6462DA2AE6DF}"/>
              </a:ext>
            </a:extLst>
          </p:cNvPr>
          <p:cNvSpPr/>
          <p:nvPr/>
        </p:nvSpPr>
        <p:spPr>
          <a:xfrm>
            <a:off x="8821483" y="2881773"/>
            <a:ext cx="1745029" cy="1504335"/>
          </a:xfrm>
          <a:prstGeom prst="hexagon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id="{4CD6F581-4CA1-949B-C576-0FB70C45A231}"/>
              </a:ext>
            </a:extLst>
          </p:cNvPr>
          <p:cNvSpPr/>
          <p:nvPr/>
        </p:nvSpPr>
        <p:spPr>
          <a:xfrm>
            <a:off x="5827777" y="4941061"/>
            <a:ext cx="1857202" cy="602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</a:t>
            </a:r>
            <a:endParaRPr lang="hu-H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and connectable</a:t>
            </a:r>
            <a:endParaRPr lang="de-AT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Sechseck 31">
            <a:extLst>
              <a:ext uri="{FF2B5EF4-FFF2-40B4-BE49-F238E27FC236}">
                <a16:creationId xmlns:a16="http://schemas.microsoft.com/office/drawing/2014/main" id="{B12312A0-3FC8-EE0A-0050-D7178337BB7D}"/>
              </a:ext>
            </a:extLst>
          </p:cNvPr>
          <p:cNvSpPr/>
          <p:nvPr/>
        </p:nvSpPr>
        <p:spPr>
          <a:xfrm>
            <a:off x="5883864" y="4492486"/>
            <a:ext cx="1745029" cy="1504335"/>
          </a:xfrm>
          <a:prstGeom prst="hexagon">
            <a:avLst/>
          </a:prstGeom>
          <a:noFill/>
          <a:ln w="38100">
            <a:solidFill>
              <a:srgbClr val="7A5FB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rgbClr val="FFC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0352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enutzerdefiniert 1">
      <a:dk1>
        <a:srgbClr val="595959"/>
      </a:dk1>
      <a:lt1>
        <a:srgbClr val="FFFFFF"/>
      </a:lt1>
      <a:dk2>
        <a:srgbClr val="595959"/>
      </a:dk2>
      <a:lt2>
        <a:srgbClr val="FFFFFF"/>
      </a:lt2>
      <a:accent1>
        <a:srgbClr val="B2226A"/>
      </a:accent1>
      <a:accent2>
        <a:srgbClr val="FFC83E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B2226A"/>
      </a:hlink>
      <a:folHlink>
        <a:srgbClr val="8D1B54"/>
      </a:folHlink>
    </a:clrScheme>
    <a:fontScheme name="Custom 4">
      <a:majorFont>
        <a:latin typeface="Futura Medium"/>
        <a:ea typeface=""/>
        <a:cs typeface=""/>
      </a:majorFont>
      <a:minorFont>
        <a:latin typeface="Futura-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Automation_Template.potx" id="{EBBA1B4A-E5E7-4FF8-9205-0C4334405FD9}" vid="{19884BBC-3BB9-4E14-B5BC-77593CDE3B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04e031-f840-4ad5-97d2-0b99280ee730">
      <Terms xmlns="http://schemas.microsoft.com/office/infopath/2007/PartnerControls"/>
    </lcf76f155ced4ddcb4097134ff3c332f>
    <TaxCatchAll xmlns="c4b40482-04a4-480f-b826-6548c4a2bcf1" xsi:nil="true"/>
    <SharedWithUsers xmlns="c4b40482-04a4-480f-b826-6548c4a2bcf1">
      <UserInfo>
        <DisplayName>Hilmo Dzafic</DisplayName>
        <AccountId>18</AccountId>
        <AccountType/>
      </UserInfo>
      <UserInfo>
        <DisplayName>Mohamed Almaz</DisplayName>
        <AccountId>447</AccountId>
        <AccountType/>
      </UserInfo>
    </SharedWithUsers>
    <_Flow_SignoffStatus xmlns="7604e031-f840-4ad5-97d2-0b99280ee73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6A3490C442E41AC9620621F1F21BE" ma:contentTypeVersion="20" ma:contentTypeDescription="Create a new document." ma:contentTypeScope="" ma:versionID="bf88ce8fc137e1f93502ef6b580f970c">
  <xsd:schema xmlns:xsd="http://www.w3.org/2001/XMLSchema" xmlns:xs="http://www.w3.org/2001/XMLSchema" xmlns:p="http://schemas.microsoft.com/office/2006/metadata/properties" xmlns:ns2="7604e031-f840-4ad5-97d2-0b99280ee730" xmlns:ns3="c4b40482-04a4-480f-b826-6548c4a2bcf1" targetNamespace="http://schemas.microsoft.com/office/2006/metadata/properties" ma:root="true" ma:fieldsID="b8da741f6d2119f494e0efa0ce6f6b53" ns2:_="" ns3:_="">
    <xsd:import namespace="7604e031-f840-4ad5-97d2-0b99280ee730"/>
    <xsd:import namespace="c4b40482-04a4-480f-b826-6548c4a2bc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04e031-f840-4ad5-97d2-0b99280ee7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6237a7-7071-4e19-8c1f-699d1949a4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40482-04a4-480f-b826-6548c4a2bcf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56402f1-dbcc-4c60-a824-dfd545cfc5e6}" ma:internalName="TaxCatchAll" ma:showField="CatchAllData" ma:web="c4b40482-04a4-480f-b826-6548c4a2bc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C46B3C-9E54-489B-AAB9-439BCE5CEC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9198EB-1425-4571-BD4A-F98644C02CB7}">
  <ds:schemaRefs>
    <ds:schemaRef ds:uri="http://www.w3.org/XML/1998/namespace"/>
    <ds:schemaRef ds:uri="e9a9c1b6-16ff-4726-8f31-ed3aeac15ec4"/>
    <ds:schemaRef ds:uri="fb110be2-ac27-4543-abc2-f29035fc1f58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7604e031-f840-4ad5-97d2-0b99280ee730"/>
    <ds:schemaRef ds:uri="c4b40482-04a4-480f-b826-6548c4a2bcf1"/>
  </ds:schemaRefs>
</ds:datastoreItem>
</file>

<file path=customXml/itemProps3.xml><?xml version="1.0" encoding="utf-8"?>
<ds:datastoreItem xmlns:ds="http://schemas.openxmlformats.org/officeDocument/2006/customXml" ds:itemID="{FB835A46-619C-4E98-A5A9-49356E01A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04e031-f840-4ad5-97d2-0b99280ee730"/>
    <ds:schemaRef ds:uri="c4b40482-04a4-480f-b826-6548c4a2bc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7443d00-af18-408c-9335-47b5de3ec9b9}" enabled="1" method="Privileged" siteId="{6e51e1ad-c54b-4b39-b598-0ffe9ae68fe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791</Words>
  <Application>Microsoft Office PowerPoint</Application>
  <PresentationFormat>Widescreen</PresentationFormat>
  <Paragraphs>128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Futura Std Book</vt:lpstr>
      <vt:lpstr>Wingdings</vt:lpstr>
      <vt:lpstr>Office Theme</vt:lpstr>
      <vt:lpstr>UAO &amp; IEC 61499 Advancing open Automation</vt:lpstr>
      <vt:lpstr>Opening Message:  Power with Purpose</vt:lpstr>
      <vt:lpstr>ASSET-BASED and ASSET-CENTRIC Industrial Automation</vt:lpstr>
      <vt:lpstr>What is an ASSET?</vt:lpstr>
      <vt:lpstr>Asset  Characterization</vt:lpstr>
      <vt:lpstr>What is an  Asset Facet?</vt:lpstr>
      <vt:lpstr>Asset-BASED vs Asset-CENTRIC control</vt:lpstr>
      <vt:lpstr>Asset-based vs Asset-centric control Continued…</vt:lpstr>
      <vt:lpstr>Strategic control application  Design &amp; Development principles </vt:lpstr>
      <vt:lpstr>Critical programming constructs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Cosgrove, Kimberly</dc:creator>
  <cp:lastModifiedBy>Ruth Powell</cp:lastModifiedBy>
  <cp:revision>6</cp:revision>
  <cp:lastPrinted>2020-12-04T03:24:49Z</cp:lastPrinted>
  <dcterms:created xsi:type="dcterms:W3CDTF">2020-12-02T16:06:03Z</dcterms:created>
  <dcterms:modified xsi:type="dcterms:W3CDTF">2025-11-07T13:36:47Z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e7c75fe-f914-45f8-9747-40a3f5d4287a_Enabled">
    <vt:lpwstr>true</vt:lpwstr>
  </property>
  <property fmtid="{D5CDD505-2E9C-101B-9397-08002B2CF9AE}" pid="3" name="MSIP_Label_fe7c75fe-f914-45f8-9747-40a3f5d4287a_SetDate">
    <vt:lpwstr>2021-03-19T14:17:14Z</vt:lpwstr>
  </property>
  <property fmtid="{D5CDD505-2E9C-101B-9397-08002B2CF9AE}" pid="4" name="MSIP_Label_fe7c75fe-f914-45f8-9747-40a3f5d4287a_Method">
    <vt:lpwstr>Standard</vt:lpwstr>
  </property>
  <property fmtid="{D5CDD505-2E9C-101B-9397-08002B2CF9AE}" pid="5" name="MSIP_Label_fe7c75fe-f914-45f8-9747-40a3f5d4287a_Name">
    <vt:lpwstr>Without Visual Marking</vt:lpwstr>
  </property>
  <property fmtid="{D5CDD505-2E9C-101B-9397-08002B2CF9AE}" pid="6" name="MSIP_Label_fe7c75fe-f914-45f8-9747-40a3f5d4287a_SiteId">
    <vt:lpwstr>6e51e1ad-c54b-4b39-b598-0ffe9ae68fef</vt:lpwstr>
  </property>
  <property fmtid="{D5CDD505-2E9C-101B-9397-08002B2CF9AE}" pid="7" name="MSIP_Label_fe7c75fe-f914-45f8-9747-40a3f5d4287a_ActionId">
    <vt:lpwstr>4c403148-9d5a-4b25-a1f5-202144edfb14</vt:lpwstr>
  </property>
  <property fmtid="{D5CDD505-2E9C-101B-9397-08002B2CF9AE}" pid="8" name="MSIP_Label_fe7c75fe-f914-45f8-9747-40a3f5d4287a_ContentBits">
    <vt:lpwstr>0</vt:lpwstr>
  </property>
  <property fmtid="{D5CDD505-2E9C-101B-9397-08002B2CF9AE}" pid="9" name="xd_ProgID">
    <vt:lpwstr/>
  </property>
  <property fmtid="{D5CDD505-2E9C-101B-9397-08002B2CF9AE}" pid="10" name="Order">
    <vt:lpwstr>75100.0000000000</vt:lpwstr>
  </property>
  <property fmtid="{D5CDD505-2E9C-101B-9397-08002B2CF9AE}" pid="11" name="_ip_UnifiedCompliancePolicyUIAction">
    <vt:lpwstr>0</vt:lpwstr>
  </property>
  <property fmtid="{D5CDD505-2E9C-101B-9397-08002B2CF9AE}" pid="12" name="ComplianceAssetId">
    <vt:lpwstr/>
  </property>
  <property fmtid="{D5CDD505-2E9C-101B-9397-08002B2CF9AE}" pid="13" name="MediaServiceImageTags">
    <vt:lpwstr/>
  </property>
  <property fmtid="{D5CDD505-2E9C-101B-9397-08002B2CF9AE}" pid="14" name="xd_Signature">
    <vt:lpwstr/>
  </property>
  <property fmtid="{D5CDD505-2E9C-101B-9397-08002B2CF9AE}" pid="15" name="ContentTypeId">
    <vt:lpwstr>0x0101000646A3490C442E41AC9620621F1F21BE</vt:lpwstr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</Properties>
</file>