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handoutMasterIdLst>
    <p:handoutMasterId r:id="rId19"/>
  </p:handoutMasterIdLst>
  <p:sldIdLst>
    <p:sldId id="2147483361" r:id="rId5"/>
    <p:sldId id="2147483173" r:id="rId6"/>
    <p:sldId id="2147483462" r:id="rId7"/>
    <p:sldId id="2147483363" r:id="rId8"/>
    <p:sldId id="2147483364" r:id="rId9"/>
    <p:sldId id="2147470800" r:id="rId10"/>
    <p:sldId id="2147470691" r:id="rId11"/>
    <p:sldId id="2147470693" r:id="rId12"/>
    <p:sldId id="2147483089" r:id="rId13"/>
    <p:sldId id="2147483172" r:id="rId14"/>
    <p:sldId id="2147470777" r:id="rId15"/>
    <p:sldId id="2147472595" r:id="rId16"/>
    <p:sldId id="214747081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ACD8"/>
    <a:srgbClr val="CCBBDF"/>
    <a:srgbClr val="AC8FCB"/>
    <a:srgbClr val="7A5FB1"/>
    <a:srgbClr val="43B3E6"/>
    <a:srgbClr val="9470BC"/>
    <a:srgbClr val="E8E8E8"/>
    <a:srgbClr val="FFE5F3"/>
    <a:srgbClr val="B2226A"/>
    <a:srgbClr val="FFCD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102"/>
      </p:cViewPr>
      <p:guideLst>
        <p:guide orient="horz" pos="2160"/>
        <p:guide pos="3840"/>
      </p:guideLst>
    </p:cSldViewPr>
  </p:slideViewPr>
  <p:notesTextViewPr>
    <p:cViewPr>
      <p:scale>
        <a:sx n="50" d="100"/>
        <a:sy n="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th Powell" userId="c6f15acf-8ed3-4f60-b5db-0509014901ad" providerId="ADAL" clId="{9CF884B4-2082-460D-A189-222455696DEE}"/>
    <pc:docChg chg="delSld">
      <pc:chgData name="Ruth Powell" userId="c6f15acf-8ed3-4f60-b5db-0509014901ad" providerId="ADAL" clId="{9CF884B4-2082-460D-A189-222455696DEE}" dt="2025-11-07T13:38:44.487" v="1" actId="47"/>
      <pc:docMkLst>
        <pc:docMk/>
      </pc:docMkLst>
      <pc:sldChg chg="del">
        <pc:chgData name="Ruth Powell" userId="c6f15acf-8ed3-4f60-b5db-0509014901ad" providerId="ADAL" clId="{9CF884B4-2082-460D-A189-222455696DEE}" dt="2025-11-07T13:36:58.105" v="0" actId="47"/>
        <pc:sldMkLst>
          <pc:docMk/>
          <pc:sldMk cId="3614057868" sldId="2147375293"/>
        </pc:sldMkLst>
      </pc:sldChg>
      <pc:sldChg chg="del">
        <pc:chgData name="Ruth Powell" userId="c6f15acf-8ed3-4f60-b5db-0509014901ad" providerId="ADAL" clId="{9CF884B4-2082-460D-A189-222455696DEE}" dt="2025-11-07T13:36:58.105" v="0" actId="47"/>
        <pc:sldMkLst>
          <pc:docMk/>
          <pc:sldMk cId="2558906122" sldId="2147483465"/>
        </pc:sldMkLst>
      </pc:sldChg>
      <pc:sldChg chg="del">
        <pc:chgData name="Ruth Powell" userId="c6f15acf-8ed3-4f60-b5db-0509014901ad" providerId="ADAL" clId="{9CF884B4-2082-460D-A189-222455696DEE}" dt="2025-11-07T13:38:44.487" v="1" actId="47"/>
        <pc:sldMkLst>
          <pc:docMk/>
          <pc:sldMk cId="163238269" sldId="2147483466"/>
        </pc:sldMkLst>
      </pc:sldChg>
      <pc:sldChg chg="del">
        <pc:chgData name="Ruth Powell" userId="c6f15acf-8ed3-4f60-b5db-0509014901ad" providerId="ADAL" clId="{9CF884B4-2082-460D-A189-222455696DEE}" dt="2025-11-07T13:36:58.105" v="0" actId="47"/>
        <pc:sldMkLst>
          <pc:docMk/>
          <pc:sldMk cId="1574258401" sldId="2147483467"/>
        </pc:sldMkLst>
      </pc:sldChg>
      <pc:sldChg chg="del">
        <pc:chgData name="Ruth Powell" userId="c6f15acf-8ed3-4f60-b5db-0509014901ad" providerId="ADAL" clId="{9CF884B4-2082-460D-A189-222455696DEE}" dt="2025-11-07T13:36:58.105" v="0" actId="47"/>
        <pc:sldMkLst>
          <pc:docMk/>
          <pc:sldMk cId="3849346098" sldId="2147483468"/>
        </pc:sldMkLst>
      </pc:sldChg>
      <pc:sldChg chg="del">
        <pc:chgData name="Ruth Powell" userId="c6f15acf-8ed3-4f60-b5db-0509014901ad" providerId="ADAL" clId="{9CF884B4-2082-460D-A189-222455696DEE}" dt="2025-11-07T13:36:58.105" v="0" actId="47"/>
        <pc:sldMkLst>
          <pc:docMk/>
          <pc:sldMk cId="3336999926" sldId="2147483469"/>
        </pc:sldMkLst>
      </pc:sldChg>
      <pc:sldChg chg="del">
        <pc:chgData name="Ruth Powell" userId="c6f15acf-8ed3-4f60-b5db-0509014901ad" providerId="ADAL" clId="{9CF884B4-2082-460D-A189-222455696DEE}" dt="2025-11-07T13:36:58.105" v="0" actId="47"/>
        <pc:sldMkLst>
          <pc:docMk/>
          <pc:sldMk cId="311030831" sldId="2147483470"/>
        </pc:sldMkLst>
      </pc:sldChg>
      <pc:sldChg chg="del">
        <pc:chgData name="Ruth Powell" userId="c6f15acf-8ed3-4f60-b5db-0509014901ad" providerId="ADAL" clId="{9CF884B4-2082-460D-A189-222455696DEE}" dt="2025-11-07T13:36:58.105" v="0" actId="47"/>
        <pc:sldMkLst>
          <pc:docMk/>
          <pc:sldMk cId="2817288144" sldId="2147483471"/>
        </pc:sldMkLst>
      </pc:sldChg>
      <pc:sldChg chg="del">
        <pc:chgData name="Ruth Powell" userId="c6f15acf-8ed3-4f60-b5db-0509014901ad" providerId="ADAL" clId="{9CF884B4-2082-460D-A189-222455696DEE}" dt="2025-11-07T13:36:58.105" v="0" actId="47"/>
        <pc:sldMkLst>
          <pc:docMk/>
          <pc:sldMk cId="3031262258" sldId="2147483472"/>
        </pc:sldMkLst>
      </pc:sldChg>
      <pc:sldChg chg="del">
        <pc:chgData name="Ruth Powell" userId="c6f15acf-8ed3-4f60-b5db-0509014901ad" providerId="ADAL" clId="{9CF884B4-2082-460D-A189-222455696DEE}" dt="2025-11-07T13:36:58.105" v="0" actId="47"/>
        <pc:sldMkLst>
          <pc:docMk/>
          <pc:sldMk cId="120352958" sldId="2147483473"/>
        </pc:sldMkLst>
      </pc:sldChg>
      <pc:sldChg chg="del">
        <pc:chgData name="Ruth Powell" userId="c6f15acf-8ed3-4f60-b5db-0509014901ad" providerId="ADAL" clId="{9CF884B4-2082-460D-A189-222455696DEE}" dt="2025-11-07T13:36:58.105" v="0" actId="47"/>
        <pc:sldMkLst>
          <pc:docMk/>
          <pc:sldMk cId="1351786982" sldId="214748347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85AA19-45F6-7145-A424-BFCCD005D9BC}" type="datetimeFigureOut">
              <a:rPr lang="en-US" smtClean="0"/>
              <a:t>11/7/2025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9118E4-5B6C-7246-8F7C-7D255A6918A9}" type="slidenum">
              <a:rPr lang="en-US" smtClean="0"/>
              <a:t>‹#›</a:t>
            </a:fld>
            <a:endParaRPr lang="en-US"/>
          </a:p>
        </p:txBody>
      </p:sp>
    </p:spTree>
    <p:extLst>
      <p:ext uri="{BB962C8B-B14F-4D97-AF65-F5344CB8AC3E}">
        <p14:creationId xmlns:p14="http://schemas.microsoft.com/office/powerpoint/2010/main" val="1807131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F955DA-7244-CB45-995E-BF8CA4594353}" type="datetimeFigureOut">
              <a:rPr lang="en-US" smtClean="0"/>
              <a:t>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D967C3-79CA-A346-8B74-2CDEF7CD788B}" type="slidenum">
              <a:rPr lang="en-US" smtClean="0"/>
              <a:t>‹#›</a:t>
            </a:fld>
            <a:endParaRPr lang="en-US"/>
          </a:p>
        </p:txBody>
      </p:sp>
    </p:spTree>
    <p:extLst>
      <p:ext uri="{BB962C8B-B14F-4D97-AF65-F5344CB8AC3E}">
        <p14:creationId xmlns:p14="http://schemas.microsoft.com/office/powerpoint/2010/main" val="284402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a:t>In order to make this world possible, UniversalAutomation.org (UAO) was created as the missing link to Software Defined Automation</a:t>
            </a:r>
          </a:p>
          <a:p>
            <a:endParaRPr lang="en-US" noProof="0"/>
          </a:p>
          <a:p>
            <a:r>
              <a:rPr lang="en-US" noProof="0"/>
              <a:t>UAO is basically 2 things:</a:t>
            </a:r>
          </a:p>
          <a:p>
            <a:r>
              <a:rPr lang="en-US" noProof="0"/>
              <a:t>- One common automation layer based on an innovative standard called the IEC 61499. This standard defines the decoupling of the software from the hardware on which it executes. This enable a new world of possibilities</a:t>
            </a:r>
          </a:p>
          <a:p>
            <a:r>
              <a:rPr lang="en-US" noProof="0"/>
              <a:t>- An ecosystem of Users, Vendors and academics taking care about this common automation layer. They are responsible to push it on the market, spread the good word and maintain and increment the technology</a:t>
            </a:r>
          </a:p>
          <a:p>
            <a:endParaRPr lang="en-US" noProof="0"/>
          </a:p>
          <a:p>
            <a:r>
              <a:rPr lang="en-US" noProof="0"/>
              <a:t>An analogy would be the Android system that you have on smartphone with the ability to create apps even though the UAO technology is not an operating system</a:t>
            </a:r>
          </a:p>
        </p:txBody>
      </p:sp>
      <p:sp>
        <p:nvSpPr>
          <p:cNvPr id="4" name="Slide Number Placeholder 3"/>
          <p:cNvSpPr>
            <a:spLocks noGrp="1"/>
          </p:cNvSpPr>
          <p:nvPr>
            <p:ph type="sldNum" sz="quarter" idx="5"/>
          </p:nvPr>
        </p:nvSpPr>
        <p:spPr/>
        <p:txBody>
          <a:bodyPr/>
          <a:lstStyle/>
          <a:p>
            <a:fld id="{0ED967C3-79CA-A346-8B74-2CDEF7CD788B}" type="slidenum">
              <a:rPr lang="en-US" smtClean="0"/>
              <a:t>2</a:t>
            </a:fld>
            <a:endParaRPr lang="en-US"/>
          </a:p>
        </p:txBody>
      </p:sp>
    </p:spTree>
    <p:extLst>
      <p:ext uri="{BB962C8B-B14F-4D97-AF65-F5344CB8AC3E}">
        <p14:creationId xmlns:p14="http://schemas.microsoft.com/office/powerpoint/2010/main" val="1979588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a:t>What is the IEC 61499 standard? </a:t>
            </a:r>
          </a:p>
          <a:p>
            <a:r>
              <a:rPr lang="en-US" noProof="0"/>
              <a:t>It is the technology enabler of the UAO technology.</a:t>
            </a:r>
          </a:p>
          <a:p>
            <a:endParaRPr lang="en-US" noProof="0"/>
          </a:p>
          <a:p>
            <a:pPr marL="228600" indent="-228600">
              <a:buAutoNum type="arabicPeriod"/>
            </a:pPr>
            <a:r>
              <a:rPr lang="en-US" noProof="0"/>
              <a:t>It starts with an event-driven function bloc which makes it easy to interface with IT applications which are working using transactions. This function block could be a simple function or encapsulate a complete application like interfacing your system with a digital twin. The only way to access to this block is through its interfaces (event in/event out, data in, Data out)</a:t>
            </a:r>
          </a:p>
          <a:p>
            <a:pPr marL="228600" indent="-228600">
              <a:buAutoNum type="arabicPeriod"/>
            </a:pPr>
            <a:endParaRPr lang="en-US" noProof="0"/>
          </a:p>
          <a:p>
            <a:pPr marL="228600" indent="-228600">
              <a:buAutoNum type="arabicPeriod"/>
            </a:pPr>
            <a:r>
              <a:rPr lang="en-US" noProof="0"/>
              <a:t>Then there is the decoupling as defined by the standard where the application model defines who to make an application. The device model is where you defines your devices on which the application will run</a:t>
            </a:r>
          </a:p>
          <a:p>
            <a:pPr marL="228600" indent="-228600">
              <a:buAutoNum type="arabicPeriod"/>
            </a:pPr>
            <a:r>
              <a:rPr lang="en-US" noProof="0"/>
              <a:t>The system model is the assignment of the application to the devices. It could run on one device or on multiple. It does not matter and does not impact the program.</a:t>
            </a:r>
          </a:p>
          <a:p>
            <a:pPr marL="228600" indent="-228600">
              <a:buAutoNum type="arabicPeriod"/>
            </a:pPr>
            <a:endParaRPr lang="en-US" noProof="0"/>
          </a:p>
          <a:p>
            <a:pPr marL="0" indent="0">
              <a:buNone/>
            </a:pPr>
            <a:r>
              <a:rPr lang="en-US" noProof="0"/>
              <a:t>This is what we call plug and produce automation with the ability to use programs done by other to gain in programming efficiency.</a:t>
            </a:r>
          </a:p>
          <a:p>
            <a:endParaRPr lang="en-US"/>
          </a:p>
        </p:txBody>
      </p:sp>
      <p:sp>
        <p:nvSpPr>
          <p:cNvPr id="4" name="Slide Number Placeholder 3"/>
          <p:cNvSpPr>
            <a:spLocks noGrp="1"/>
          </p:cNvSpPr>
          <p:nvPr>
            <p:ph type="sldNum" sz="quarter" idx="5"/>
          </p:nvPr>
        </p:nvSpPr>
        <p:spPr/>
        <p:txBody>
          <a:bodyPr/>
          <a:lstStyle/>
          <a:p>
            <a:fld id="{0ED967C3-79CA-A346-8B74-2CDEF7CD788B}" type="slidenum">
              <a:rPr lang="en-US" smtClean="0"/>
              <a:t>6</a:t>
            </a:fld>
            <a:endParaRPr lang="en-US"/>
          </a:p>
        </p:txBody>
      </p:sp>
    </p:spTree>
    <p:extLst>
      <p:ext uri="{BB962C8B-B14F-4D97-AF65-F5344CB8AC3E}">
        <p14:creationId xmlns:p14="http://schemas.microsoft.com/office/powerpoint/2010/main" val="3452314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F34D1A-B7E5-DE48-8EA9-859D9DE636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3868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F34D1A-B7E5-DE48-8EA9-859D9DE636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1494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441091">
              <a:buFont typeface="Arial"/>
              <a:buChar char="•"/>
              <a:defRPr/>
            </a:pPr>
            <a:r>
              <a:rPr lang="en-US">
                <a:solidFill>
                  <a:srgbClr val="00B0F0"/>
                </a:solidFill>
              </a:rPr>
              <a:t>Members are maintaining and further developing a runtime execution engine based on the IEC 61499 standard. </a:t>
            </a:r>
            <a:endParaRPr lang="en-US">
              <a:cs typeface="Calibri"/>
            </a:endParaRPr>
          </a:p>
          <a:p>
            <a:pPr marL="171450" indent="-171450" defTabSz="441091">
              <a:buFont typeface="Arial"/>
              <a:buChar char="•"/>
              <a:defRPr/>
            </a:pPr>
            <a:r>
              <a:rPr lang="en-US">
                <a:solidFill>
                  <a:srgbClr val="00B0F0"/>
                </a:solidFill>
              </a:rPr>
              <a:t>This standard rules the decoupling of automation software from the hardware on which it executes. </a:t>
            </a:r>
            <a:endParaRPr lang="en-US">
              <a:cs typeface="Calibri"/>
            </a:endParaRPr>
          </a:p>
          <a:p>
            <a:pPr marL="171450" indent="-171450" defTabSz="441091">
              <a:buFont typeface="Arial"/>
              <a:buChar char="•"/>
              <a:defRPr/>
            </a:pPr>
            <a:r>
              <a:rPr lang="en-US">
                <a:solidFill>
                  <a:srgbClr val="00B0F0"/>
                </a:solidFill>
              </a:rPr>
              <a:t>This enables the possibility to have marketplaces of software components specialized in different areas (software specific, </a:t>
            </a:r>
            <a:r>
              <a:rPr lang="en-US" err="1">
                <a:solidFill>
                  <a:srgbClr val="00B0F0"/>
                </a:solidFill>
              </a:rPr>
              <a:t>IIoT</a:t>
            </a:r>
            <a:r>
              <a:rPr lang="en-US">
                <a:solidFill>
                  <a:srgbClr val="00B0F0"/>
                </a:solidFill>
              </a:rPr>
              <a:t>, Mechatronics, Legacy…) which can be reused in any automation application and deployed to universal automation offers, meaning offers which have the UAO runtime execution engine running on them. This is called “plug &amp; produce” automation.</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0ED967C3-79CA-A346-8B74-2CDEF7CD788B}" type="slidenum">
              <a:rPr lang="en-US" smtClean="0"/>
              <a:t>9</a:t>
            </a:fld>
            <a:endParaRPr lang="en-US"/>
          </a:p>
        </p:txBody>
      </p:sp>
    </p:spTree>
    <p:extLst>
      <p:ext uri="{BB962C8B-B14F-4D97-AF65-F5344CB8AC3E}">
        <p14:creationId xmlns:p14="http://schemas.microsoft.com/office/powerpoint/2010/main" val="2002443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D967C3-79CA-A346-8B74-2CDEF7CD78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4272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7B340A-724F-4FB4-A02E-5E048861EC6A}"/>
              </a:ext>
            </a:extLst>
          </p:cNvPr>
          <p:cNvSpPr/>
          <p:nvPr userDrawn="1"/>
        </p:nvSpPr>
        <p:spPr>
          <a:xfrm>
            <a:off x="0" y="-1255"/>
            <a:ext cx="12199342" cy="6862130"/>
          </a:xfrm>
          <a:prstGeom prst="rect">
            <a:avLst/>
          </a:prstGeom>
          <a:solidFill>
            <a:srgbClr val="B222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b="1"/>
          </a:p>
        </p:txBody>
      </p:sp>
      <p:sp>
        <p:nvSpPr>
          <p:cNvPr id="10" name="Subtitle 2">
            <a:extLst>
              <a:ext uri="{FF2B5EF4-FFF2-40B4-BE49-F238E27FC236}">
                <a16:creationId xmlns:a16="http://schemas.microsoft.com/office/drawing/2014/main" id="{10D21957-F94D-4878-958B-4FFC5CEDF5E6}"/>
              </a:ext>
            </a:extLst>
          </p:cNvPr>
          <p:cNvSpPr txBox="1">
            <a:spLocks/>
          </p:cNvSpPr>
          <p:nvPr userDrawn="1"/>
        </p:nvSpPr>
        <p:spPr>
          <a:xfrm>
            <a:off x="628650" y="4729915"/>
            <a:ext cx="2459934" cy="36517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2000" b="0" i="0" kern="1200">
                <a:solidFill>
                  <a:schemeClr val="bg1"/>
                </a:solidFill>
                <a:latin typeface="Futura PT Book" charset="0"/>
                <a:ea typeface="Futura PT Book" charset="0"/>
                <a:cs typeface="Futura PT Book"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sz="900" b="0" i="0">
              <a:solidFill>
                <a:schemeClr val="bg1">
                  <a:lumMod val="85000"/>
                </a:schemeClr>
              </a:solidFill>
              <a:latin typeface="Futura Std Book" panose="020B0502020204020303" pitchFamily="34" charset="77"/>
            </a:endParaRPr>
          </a:p>
        </p:txBody>
      </p:sp>
      <p:sp>
        <p:nvSpPr>
          <p:cNvPr id="2" name="Title 1">
            <a:extLst>
              <a:ext uri="{FF2B5EF4-FFF2-40B4-BE49-F238E27FC236}">
                <a16:creationId xmlns:a16="http://schemas.microsoft.com/office/drawing/2014/main" id="{3A3E0CF9-5DEA-41FE-A401-04EE2CFF5DD5}"/>
              </a:ext>
            </a:extLst>
          </p:cNvPr>
          <p:cNvSpPr>
            <a:spLocks noGrp="1"/>
          </p:cNvSpPr>
          <p:nvPr>
            <p:ph type="ctrTitle"/>
          </p:nvPr>
        </p:nvSpPr>
        <p:spPr>
          <a:xfrm>
            <a:off x="539621" y="2485212"/>
            <a:ext cx="6257105" cy="2387600"/>
          </a:xfrm>
          <a:prstGeom prst="rect">
            <a:avLst/>
          </a:prstGeom>
        </p:spPr>
        <p:txBody>
          <a:bodyPr anchor="b"/>
          <a:lstStyle>
            <a:lvl1pPr algn="l">
              <a:defRPr sz="48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endParaRPr lang="de-DE" dirty="0"/>
          </a:p>
        </p:txBody>
      </p:sp>
      <p:sp>
        <p:nvSpPr>
          <p:cNvPr id="3" name="Subtitle 2">
            <a:extLst>
              <a:ext uri="{FF2B5EF4-FFF2-40B4-BE49-F238E27FC236}">
                <a16:creationId xmlns:a16="http://schemas.microsoft.com/office/drawing/2014/main" id="{2EC3CC03-F364-42E7-A77B-BD4A91810608}"/>
              </a:ext>
            </a:extLst>
          </p:cNvPr>
          <p:cNvSpPr>
            <a:spLocks noGrp="1"/>
          </p:cNvSpPr>
          <p:nvPr>
            <p:ph type="subTitle" idx="1"/>
          </p:nvPr>
        </p:nvSpPr>
        <p:spPr>
          <a:xfrm>
            <a:off x="539620" y="5095093"/>
            <a:ext cx="7470711" cy="1525555"/>
          </a:xfrm>
          <a:prstGeom prst="rect">
            <a:avLst/>
          </a:prstGeom>
        </p:spPr>
        <p:txBody>
          <a:bodyPr/>
          <a:lstStyle>
            <a:lvl1pPr marL="0" indent="0" algn="l">
              <a:buNone/>
              <a:defRPr sz="24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de-DE" dirty="0"/>
          </a:p>
        </p:txBody>
      </p:sp>
      <p:pic>
        <p:nvPicPr>
          <p:cNvPr id="12" name="Picture 11">
            <a:extLst>
              <a:ext uri="{FF2B5EF4-FFF2-40B4-BE49-F238E27FC236}">
                <a16:creationId xmlns:a16="http://schemas.microsoft.com/office/drawing/2014/main" id="{23CAA8C9-603F-4720-A5E9-58B4D77459E6}"/>
              </a:ext>
            </a:extLst>
          </p:cNvPr>
          <p:cNvPicPr>
            <a:picLocks noChangeAspect="1"/>
          </p:cNvPicPr>
          <p:nvPr userDrawn="1"/>
        </p:nvPicPr>
        <p:blipFill>
          <a:blip r:embed="rId2"/>
          <a:stretch>
            <a:fillRect/>
          </a:stretch>
        </p:blipFill>
        <p:spPr>
          <a:xfrm>
            <a:off x="7774502" y="775824"/>
            <a:ext cx="3870952" cy="993301"/>
          </a:xfrm>
          <a:prstGeom prst="rect">
            <a:avLst/>
          </a:prstGeom>
        </p:spPr>
      </p:pic>
      <p:grpSp>
        <p:nvGrpSpPr>
          <p:cNvPr id="13" name="Group 4">
            <a:extLst>
              <a:ext uri="{FF2B5EF4-FFF2-40B4-BE49-F238E27FC236}">
                <a16:creationId xmlns:a16="http://schemas.microsoft.com/office/drawing/2014/main" id="{3CA6493D-2330-406E-A1AF-22ABEE26F74D}"/>
              </a:ext>
            </a:extLst>
          </p:cNvPr>
          <p:cNvGrpSpPr>
            <a:grpSpLocks noChangeAspect="1"/>
          </p:cNvGrpSpPr>
          <p:nvPr userDrawn="1"/>
        </p:nvGrpSpPr>
        <p:grpSpPr bwMode="auto">
          <a:xfrm>
            <a:off x="3221459" y="-609600"/>
            <a:ext cx="8977883" cy="8891497"/>
            <a:chOff x="3320" y="734"/>
            <a:chExt cx="4365" cy="4323"/>
          </a:xfrm>
        </p:grpSpPr>
        <p:sp>
          <p:nvSpPr>
            <p:cNvPr id="14" name="AutoShape 3">
              <a:extLst>
                <a:ext uri="{FF2B5EF4-FFF2-40B4-BE49-F238E27FC236}">
                  <a16:creationId xmlns:a16="http://schemas.microsoft.com/office/drawing/2014/main" id="{2220CF15-9B97-4CB7-B4FC-82D457F1C971}"/>
                </a:ext>
              </a:extLst>
            </p:cNvPr>
            <p:cNvSpPr>
              <a:spLocks noChangeAspect="1" noChangeArrowheads="1" noTextEdit="1"/>
            </p:cNvSpPr>
            <p:nvPr userDrawn="1"/>
          </p:nvSpPr>
          <p:spPr bwMode="auto">
            <a:xfrm>
              <a:off x="3320" y="734"/>
              <a:ext cx="4365" cy="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8">
              <a:extLst>
                <a:ext uri="{FF2B5EF4-FFF2-40B4-BE49-F238E27FC236}">
                  <a16:creationId xmlns:a16="http://schemas.microsoft.com/office/drawing/2014/main" id="{83EB72DD-39A2-4974-AC94-DA9886C554EE}"/>
                </a:ext>
              </a:extLst>
            </p:cNvPr>
            <p:cNvSpPr>
              <a:spLocks/>
            </p:cNvSpPr>
            <p:nvPr userDrawn="1"/>
          </p:nvSpPr>
          <p:spPr bwMode="auto">
            <a:xfrm>
              <a:off x="3943" y="4020"/>
              <a:ext cx="778" cy="335"/>
            </a:xfrm>
            <a:custGeom>
              <a:avLst/>
              <a:gdLst>
                <a:gd name="T0" fmla="*/ 2356 w 3110"/>
                <a:gd name="T1" fmla="*/ 39 h 1341"/>
                <a:gd name="T2" fmla="*/ 3110 w 3110"/>
                <a:gd name="T3" fmla="*/ 1341 h 1341"/>
                <a:gd name="T4" fmla="*/ 2934 w 3110"/>
                <a:gd name="T5" fmla="*/ 1341 h 1341"/>
                <a:gd name="T6" fmla="*/ 2591 w 3110"/>
                <a:gd name="T7" fmla="*/ 750 h 1341"/>
                <a:gd name="T8" fmla="*/ 2246 w 3110"/>
                <a:gd name="T9" fmla="*/ 154 h 1341"/>
                <a:gd name="T10" fmla="*/ 865 w 3110"/>
                <a:gd name="T11" fmla="*/ 154 h 1341"/>
                <a:gd name="T12" fmla="*/ 177 w 3110"/>
                <a:gd name="T13" fmla="*/ 1341 h 1341"/>
                <a:gd name="T14" fmla="*/ 0 w 3110"/>
                <a:gd name="T15" fmla="*/ 1341 h 1341"/>
                <a:gd name="T16" fmla="*/ 776 w 3110"/>
                <a:gd name="T17" fmla="*/ 0 h 1341"/>
                <a:gd name="T18" fmla="*/ 2335 w 3110"/>
                <a:gd name="T19" fmla="*/ 0 h 1341"/>
                <a:gd name="T20" fmla="*/ 2356 w 3110"/>
                <a:gd name="T21" fmla="*/ 39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0" h="1341">
                  <a:moveTo>
                    <a:pt x="2356" y="39"/>
                  </a:moveTo>
                  <a:lnTo>
                    <a:pt x="3110" y="1341"/>
                  </a:lnTo>
                  <a:lnTo>
                    <a:pt x="2934" y="1341"/>
                  </a:lnTo>
                  <a:lnTo>
                    <a:pt x="2591" y="750"/>
                  </a:lnTo>
                  <a:lnTo>
                    <a:pt x="2246" y="154"/>
                  </a:lnTo>
                  <a:lnTo>
                    <a:pt x="865" y="154"/>
                  </a:lnTo>
                  <a:lnTo>
                    <a:pt x="177" y="1341"/>
                  </a:lnTo>
                  <a:lnTo>
                    <a:pt x="0" y="1341"/>
                  </a:lnTo>
                  <a:lnTo>
                    <a:pt x="776" y="0"/>
                  </a:lnTo>
                  <a:lnTo>
                    <a:pt x="2335" y="0"/>
                  </a:lnTo>
                  <a:lnTo>
                    <a:pt x="2356" y="39"/>
                  </a:lnTo>
                  <a:close/>
                </a:path>
              </a:pathLst>
            </a:custGeom>
            <a:solidFill>
              <a:srgbClr val="DF4C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9">
              <a:extLst>
                <a:ext uri="{FF2B5EF4-FFF2-40B4-BE49-F238E27FC236}">
                  <a16:creationId xmlns:a16="http://schemas.microsoft.com/office/drawing/2014/main" id="{C52506B2-2505-4DFB-969F-F37CD035EF5C}"/>
                </a:ext>
              </a:extLst>
            </p:cNvPr>
            <p:cNvSpPr>
              <a:spLocks/>
            </p:cNvSpPr>
            <p:nvPr userDrawn="1"/>
          </p:nvSpPr>
          <p:spPr bwMode="auto">
            <a:xfrm>
              <a:off x="3943" y="4020"/>
              <a:ext cx="778" cy="335"/>
            </a:xfrm>
            <a:custGeom>
              <a:avLst/>
              <a:gdLst>
                <a:gd name="T0" fmla="*/ 2356 w 3110"/>
                <a:gd name="T1" fmla="*/ 39 h 1341"/>
                <a:gd name="T2" fmla="*/ 3110 w 3110"/>
                <a:gd name="T3" fmla="*/ 1341 h 1341"/>
                <a:gd name="T4" fmla="*/ 2934 w 3110"/>
                <a:gd name="T5" fmla="*/ 1341 h 1341"/>
                <a:gd name="T6" fmla="*/ 2591 w 3110"/>
                <a:gd name="T7" fmla="*/ 750 h 1341"/>
                <a:gd name="T8" fmla="*/ 2246 w 3110"/>
                <a:gd name="T9" fmla="*/ 154 h 1341"/>
                <a:gd name="T10" fmla="*/ 865 w 3110"/>
                <a:gd name="T11" fmla="*/ 154 h 1341"/>
                <a:gd name="T12" fmla="*/ 177 w 3110"/>
                <a:gd name="T13" fmla="*/ 1341 h 1341"/>
                <a:gd name="T14" fmla="*/ 0 w 3110"/>
                <a:gd name="T15" fmla="*/ 1341 h 1341"/>
                <a:gd name="T16" fmla="*/ 776 w 3110"/>
                <a:gd name="T17" fmla="*/ 0 h 1341"/>
                <a:gd name="T18" fmla="*/ 2335 w 3110"/>
                <a:gd name="T19" fmla="*/ 0 h 1341"/>
                <a:gd name="T20" fmla="*/ 2356 w 3110"/>
                <a:gd name="T21" fmla="*/ 39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0" h="1341">
                  <a:moveTo>
                    <a:pt x="2356" y="39"/>
                  </a:moveTo>
                  <a:lnTo>
                    <a:pt x="3110" y="1341"/>
                  </a:lnTo>
                  <a:lnTo>
                    <a:pt x="2934" y="1341"/>
                  </a:lnTo>
                  <a:lnTo>
                    <a:pt x="2591" y="750"/>
                  </a:lnTo>
                  <a:lnTo>
                    <a:pt x="2246" y="154"/>
                  </a:lnTo>
                  <a:lnTo>
                    <a:pt x="865" y="154"/>
                  </a:lnTo>
                  <a:lnTo>
                    <a:pt x="177" y="1341"/>
                  </a:lnTo>
                  <a:lnTo>
                    <a:pt x="0" y="1341"/>
                  </a:lnTo>
                  <a:lnTo>
                    <a:pt x="776" y="0"/>
                  </a:lnTo>
                  <a:lnTo>
                    <a:pt x="2335" y="0"/>
                  </a:lnTo>
                  <a:lnTo>
                    <a:pt x="2356" y="39"/>
                  </a:lnTo>
                  <a:close/>
                </a:path>
              </a:pathLst>
            </a:custGeom>
            <a:noFill/>
            <a:ln w="1588">
              <a:solidFill>
                <a:srgbClr val="DF4C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6" name="Freeform 16">
              <a:extLst>
                <a:ext uri="{FF2B5EF4-FFF2-40B4-BE49-F238E27FC236}">
                  <a16:creationId xmlns:a16="http://schemas.microsoft.com/office/drawing/2014/main" id="{444E6B6B-8B3B-443B-A4A0-3AD7B4CD4A18}"/>
                </a:ext>
              </a:extLst>
            </p:cNvPr>
            <p:cNvSpPr>
              <a:spLocks/>
            </p:cNvSpPr>
            <p:nvPr userDrawn="1"/>
          </p:nvSpPr>
          <p:spPr bwMode="auto">
            <a:xfrm>
              <a:off x="5184" y="4020"/>
              <a:ext cx="778" cy="335"/>
            </a:xfrm>
            <a:custGeom>
              <a:avLst/>
              <a:gdLst>
                <a:gd name="T0" fmla="*/ 2357 w 3110"/>
                <a:gd name="T1" fmla="*/ 39 h 1341"/>
                <a:gd name="T2" fmla="*/ 3110 w 3110"/>
                <a:gd name="T3" fmla="*/ 1341 h 1341"/>
                <a:gd name="T4" fmla="*/ 2933 w 3110"/>
                <a:gd name="T5" fmla="*/ 1341 h 1341"/>
                <a:gd name="T6" fmla="*/ 2590 w 3110"/>
                <a:gd name="T7" fmla="*/ 750 h 1341"/>
                <a:gd name="T8" fmla="*/ 2245 w 3110"/>
                <a:gd name="T9" fmla="*/ 154 h 1341"/>
                <a:gd name="T10" fmla="*/ 864 w 3110"/>
                <a:gd name="T11" fmla="*/ 154 h 1341"/>
                <a:gd name="T12" fmla="*/ 176 w 3110"/>
                <a:gd name="T13" fmla="*/ 1341 h 1341"/>
                <a:gd name="T14" fmla="*/ 0 w 3110"/>
                <a:gd name="T15" fmla="*/ 1341 h 1341"/>
                <a:gd name="T16" fmla="*/ 775 w 3110"/>
                <a:gd name="T17" fmla="*/ 0 h 1341"/>
                <a:gd name="T18" fmla="*/ 2334 w 3110"/>
                <a:gd name="T19" fmla="*/ 0 h 1341"/>
                <a:gd name="T20" fmla="*/ 2357 w 3110"/>
                <a:gd name="T21" fmla="*/ 39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0" h="1341">
                  <a:moveTo>
                    <a:pt x="2357" y="39"/>
                  </a:moveTo>
                  <a:lnTo>
                    <a:pt x="3110" y="1341"/>
                  </a:lnTo>
                  <a:lnTo>
                    <a:pt x="2933" y="1341"/>
                  </a:lnTo>
                  <a:lnTo>
                    <a:pt x="2590" y="750"/>
                  </a:lnTo>
                  <a:lnTo>
                    <a:pt x="2245" y="154"/>
                  </a:lnTo>
                  <a:lnTo>
                    <a:pt x="864" y="154"/>
                  </a:lnTo>
                  <a:lnTo>
                    <a:pt x="176" y="1341"/>
                  </a:lnTo>
                  <a:lnTo>
                    <a:pt x="0" y="1341"/>
                  </a:lnTo>
                  <a:lnTo>
                    <a:pt x="775" y="0"/>
                  </a:lnTo>
                  <a:lnTo>
                    <a:pt x="2334" y="0"/>
                  </a:lnTo>
                  <a:lnTo>
                    <a:pt x="2357" y="39"/>
                  </a:lnTo>
                  <a:close/>
                </a:path>
              </a:pathLst>
            </a:custGeom>
            <a:solidFill>
              <a:srgbClr val="DF4C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17">
              <a:extLst>
                <a:ext uri="{FF2B5EF4-FFF2-40B4-BE49-F238E27FC236}">
                  <a16:creationId xmlns:a16="http://schemas.microsoft.com/office/drawing/2014/main" id="{ECE19E19-4908-4A76-ABD0-B73F2105512D}"/>
                </a:ext>
              </a:extLst>
            </p:cNvPr>
            <p:cNvSpPr>
              <a:spLocks/>
            </p:cNvSpPr>
            <p:nvPr userDrawn="1"/>
          </p:nvSpPr>
          <p:spPr bwMode="auto">
            <a:xfrm>
              <a:off x="5184" y="4020"/>
              <a:ext cx="778" cy="335"/>
            </a:xfrm>
            <a:custGeom>
              <a:avLst/>
              <a:gdLst>
                <a:gd name="T0" fmla="*/ 2357 w 3110"/>
                <a:gd name="T1" fmla="*/ 39 h 1341"/>
                <a:gd name="T2" fmla="*/ 3110 w 3110"/>
                <a:gd name="T3" fmla="*/ 1341 h 1341"/>
                <a:gd name="T4" fmla="*/ 2933 w 3110"/>
                <a:gd name="T5" fmla="*/ 1341 h 1341"/>
                <a:gd name="T6" fmla="*/ 2590 w 3110"/>
                <a:gd name="T7" fmla="*/ 750 h 1341"/>
                <a:gd name="T8" fmla="*/ 2245 w 3110"/>
                <a:gd name="T9" fmla="*/ 154 h 1341"/>
                <a:gd name="T10" fmla="*/ 864 w 3110"/>
                <a:gd name="T11" fmla="*/ 154 h 1341"/>
                <a:gd name="T12" fmla="*/ 176 w 3110"/>
                <a:gd name="T13" fmla="*/ 1341 h 1341"/>
                <a:gd name="T14" fmla="*/ 0 w 3110"/>
                <a:gd name="T15" fmla="*/ 1341 h 1341"/>
                <a:gd name="T16" fmla="*/ 775 w 3110"/>
                <a:gd name="T17" fmla="*/ 0 h 1341"/>
                <a:gd name="T18" fmla="*/ 2334 w 3110"/>
                <a:gd name="T19" fmla="*/ 0 h 1341"/>
                <a:gd name="T20" fmla="*/ 2357 w 3110"/>
                <a:gd name="T21" fmla="*/ 39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0" h="1341">
                  <a:moveTo>
                    <a:pt x="2357" y="39"/>
                  </a:moveTo>
                  <a:lnTo>
                    <a:pt x="3110" y="1341"/>
                  </a:lnTo>
                  <a:lnTo>
                    <a:pt x="2933" y="1341"/>
                  </a:lnTo>
                  <a:lnTo>
                    <a:pt x="2590" y="750"/>
                  </a:lnTo>
                  <a:lnTo>
                    <a:pt x="2245" y="154"/>
                  </a:lnTo>
                  <a:lnTo>
                    <a:pt x="864" y="154"/>
                  </a:lnTo>
                  <a:lnTo>
                    <a:pt x="176" y="1341"/>
                  </a:lnTo>
                  <a:lnTo>
                    <a:pt x="0" y="1341"/>
                  </a:lnTo>
                  <a:lnTo>
                    <a:pt x="775" y="0"/>
                  </a:lnTo>
                  <a:lnTo>
                    <a:pt x="2334" y="0"/>
                  </a:lnTo>
                  <a:lnTo>
                    <a:pt x="2357" y="39"/>
                  </a:lnTo>
                  <a:close/>
                </a:path>
              </a:pathLst>
            </a:custGeom>
            <a:noFill/>
            <a:ln w="1588">
              <a:solidFill>
                <a:srgbClr val="DF4C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 name="Freeform 21">
              <a:extLst>
                <a:ext uri="{FF2B5EF4-FFF2-40B4-BE49-F238E27FC236}">
                  <a16:creationId xmlns:a16="http://schemas.microsoft.com/office/drawing/2014/main" id="{FFCA060B-2FA1-4FF7-A49F-F07A83026B5B}"/>
                </a:ext>
              </a:extLst>
            </p:cNvPr>
            <p:cNvSpPr>
              <a:spLocks/>
            </p:cNvSpPr>
            <p:nvPr userDrawn="1"/>
          </p:nvSpPr>
          <p:spPr bwMode="auto">
            <a:xfrm>
              <a:off x="6420" y="4020"/>
              <a:ext cx="777" cy="335"/>
            </a:xfrm>
            <a:custGeom>
              <a:avLst/>
              <a:gdLst>
                <a:gd name="T0" fmla="*/ 2357 w 3110"/>
                <a:gd name="T1" fmla="*/ 39 h 1341"/>
                <a:gd name="T2" fmla="*/ 3110 w 3110"/>
                <a:gd name="T3" fmla="*/ 1341 h 1341"/>
                <a:gd name="T4" fmla="*/ 2933 w 3110"/>
                <a:gd name="T5" fmla="*/ 1341 h 1341"/>
                <a:gd name="T6" fmla="*/ 2591 w 3110"/>
                <a:gd name="T7" fmla="*/ 750 h 1341"/>
                <a:gd name="T8" fmla="*/ 2246 w 3110"/>
                <a:gd name="T9" fmla="*/ 154 h 1341"/>
                <a:gd name="T10" fmla="*/ 864 w 3110"/>
                <a:gd name="T11" fmla="*/ 154 h 1341"/>
                <a:gd name="T12" fmla="*/ 177 w 3110"/>
                <a:gd name="T13" fmla="*/ 1341 h 1341"/>
                <a:gd name="T14" fmla="*/ 0 w 3110"/>
                <a:gd name="T15" fmla="*/ 1341 h 1341"/>
                <a:gd name="T16" fmla="*/ 776 w 3110"/>
                <a:gd name="T17" fmla="*/ 0 h 1341"/>
                <a:gd name="T18" fmla="*/ 2334 w 3110"/>
                <a:gd name="T19" fmla="*/ 0 h 1341"/>
                <a:gd name="T20" fmla="*/ 2357 w 3110"/>
                <a:gd name="T21" fmla="*/ 39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0" h="1341">
                  <a:moveTo>
                    <a:pt x="2357" y="39"/>
                  </a:moveTo>
                  <a:lnTo>
                    <a:pt x="3110" y="1341"/>
                  </a:lnTo>
                  <a:lnTo>
                    <a:pt x="2933" y="1341"/>
                  </a:lnTo>
                  <a:lnTo>
                    <a:pt x="2591" y="750"/>
                  </a:lnTo>
                  <a:lnTo>
                    <a:pt x="2246" y="154"/>
                  </a:lnTo>
                  <a:lnTo>
                    <a:pt x="864" y="154"/>
                  </a:lnTo>
                  <a:lnTo>
                    <a:pt x="177" y="1341"/>
                  </a:lnTo>
                  <a:lnTo>
                    <a:pt x="0" y="1341"/>
                  </a:lnTo>
                  <a:lnTo>
                    <a:pt x="776" y="0"/>
                  </a:lnTo>
                  <a:lnTo>
                    <a:pt x="2334" y="0"/>
                  </a:lnTo>
                  <a:lnTo>
                    <a:pt x="2357" y="39"/>
                  </a:lnTo>
                  <a:close/>
                </a:path>
              </a:pathLst>
            </a:custGeom>
            <a:solidFill>
              <a:srgbClr val="DF4C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2">
              <a:extLst>
                <a:ext uri="{FF2B5EF4-FFF2-40B4-BE49-F238E27FC236}">
                  <a16:creationId xmlns:a16="http://schemas.microsoft.com/office/drawing/2014/main" id="{2DB14CEB-0C74-4AF8-BA3E-CF7EEF852445}"/>
                </a:ext>
              </a:extLst>
            </p:cNvPr>
            <p:cNvSpPr>
              <a:spLocks/>
            </p:cNvSpPr>
            <p:nvPr userDrawn="1"/>
          </p:nvSpPr>
          <p:spPr bwMode="auto">
            <a:xfrm>
              <a:off x="6420" y="4020"/>
              <a:ext cx="777" cy="335"/>
            </a:xfrm>
            <a:custGeom>
              <a:avLst/>
              <a:gdLst>
                <a:gd name="T0" fmla="*/ 2357 w 3110"/>
                <a:gd name="T1" fmla="*/ 39 h 1341"/>
                <a:gd name="T2" fmla="*/ 3110 w 3110"/>
                <a:gd name="T3" fmla="*/ 1341 h 1341"/>
                <a:gd name="T4" fmla="*/ 2933 w 3110"/>
                <a:gd name="T5" fmla="*/ 1341 h 1341"/>
                <a:gd name="T6" fmla="*/ 2591 w 3110"/>
                <a:gd name="T7" fmla="*/ 750 h 1341"/>
                <a:gd name="T8" fmla="*/ 2246 w 3110"/>
                <a:gd name="T9" fmla="*/ 154 h 1341"/>
                <a:gd name="T10" fmla="*/ 864 w 3110"/>
                <a:gd name="T11" fmla="*/ 154 h 1341"/>
                <a:gd name="T12" fmla="*/ 177 w 3110"/>
                <a:gd name="T13" fmla="*/ 1341 h 1341"/>
                <a:gd name="T14" fmla="*/ 0 w 3110"/>
                <a:gd name="T15" fmla="*/ 1341 h 1341"/>
                <a:gd name="T16" fmla="*/ 776 w 3110"/>
                <a:gd name="T17" fmla="*/ 0 h 1341"/>
                <a:gd name="T18" fmla="*/ 2334 w 3110"/>
                <a:gd name="T19" fmla="*/ 0 h 1341"/>
                <a:gd name="T20" fmla="*/ 2357 w 3110"/>
                <a:gd name="T21" fmla="*/ 39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0" h="1341">
                  <a:moveTo>
                    <a:pt x="2357" y="39"/>
                  </a:moveTo>
                  <a:lnTo>
                    <a:pt x="3110" y="1341"/>
                  </a:lnTo>
                  <a:lnTo>
                    <a:pt x="2933" y="1341"/>
                  </a:lnTo>
                  <a:lnTo>
                    <a:pt x="2591" y="750"/>
                  </a:lnTo>
                  <a:lnTo>
                    <a:pt x="2246" y="154"/>
                  </a:lnTo>
                  <a:lnTo>
                    <a:pt x="864" y="154"/>
                  </a:lnTo>
                  <a:lnTo>
                    <a:pt x="177" y="1341"/>
                  </a:lnTo>
                  <a:lnTo>
                    <a:pt x="0" y="1341"/>
                  </a:lnTo>
                  <a:lnTo>
                    <a:pt x="776" y="0"/>
                  </a:lnTo>
                  <a:lnTo>
                    <a:pt x="2334" y="0"/>
                  </a:lnTo>
                  <a:lnTo>
                    <a:pt x="2357" y="39"/>
                  </a:lnTo>
                  <a:close/>
                </a:path>
              </a:pathLst>
            </a:custGeom>
            <a:noFill/>
            <a:ln w="1588">
              <a:solidFill>
                <a:srgbClr val="DF4C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9" name="Freeform 29">
              <a:extLst>
                <a:ext uri="{FF2B5EF4-FFF2-40B4-BE49-F238E27FC236}">
                  <a16:creationId xmlns:a16="http://schemas.microsoft.com/office/drawing/2014/main" id="{DF1BC685-15DF-44A9-BEB8-9C9D144762BF}"/>
                </a:ext>
              </a:extLst>
            </p:cNvPr>
            <p:cNvSpPr>
              <a:spLocks noEditPoints="1"/>
            </p:cNvSpPr>
            <p:nvPr userDrawn="1"/>
          </p:nvSpPr>
          <p:spPr bwMode="auto">
            <a:xfrm>
              <a:off x="6420" y="3314"/>
              <a:ext cx="779" cy="673"/>
            </a:xfrm>
            <a:custGeom>
              <a:avLst/>
              <a:gdLst>
                <a:gd name="T0" fmla="*/ 2360 w 3118"/>
                <a:gd name="T1" fmla="*/ 39 h 2694"/>
                <a:gd name="T2" fmla="*/ 3118 w 3118"/>
                <a:gd name="T3" fmla="*/ 1347 h 2694"/>
                <a:gd name="T4" fmla="*/ 2337 w 3118"/>
                <a:gd name="T5" fmla="*/ 2694 h 2694"/>
                <a:gd name="T6" fmla="*/ 779 w 3118"/>
                <a:gd name="T7" fmla="*/ 2694 h 2694"/>
                <a:gd name="T8" fmla="*/ 0 w 3118"/>
                <a:gd name="T9" fmla="*/ 1347 h 2694"/>
                <a:gd name="T10" fmla="*/ 779 w 3118"/>
                <a:gd name="T11" fmla="*/ 0 h 2694"/>
                <a:gd name="T12" fmla="*/ 2337 w 3118"/>
                <a:gd name="T13" fmla="*/ 0 h 2694"/>
                <a:gd name="T14" fmla="*/ 2360 w 3118"/>
                <a:gd name="T15" fmla="*/ 39 h 2694"/>
                <a:gd name="T16" fmla="*/ 2594 w 3118"/>
                <a:gd name="T17" fmla="*/ 750 h 2694"/>
                <a:gd name="T18" fmla="*/ 2249 w 3118"/>
                <a:gd name="T19" fmla="*/ 155 h 2694"/>
                <a:gd name="T20" fmla="*/ 867 w 3118"/>
                <a:gd name="T21" fmla="*/ 155 h 2694"/>
                <a:gd name="T22" fmla="*/ 177 w 3118"/>
                <a:gd name="T23" fmla="*/ 1347 h 2694"/>
                <a:gd name="T24" fmla="*/ 867 w 3118"/>
                <a:gd name="T25" fmla="*/ 2540 h 2694"/>
                <a:gd name="T26" fmla="*/ 2249 w 3118"/>
                <a:gd name="T27" fmla="*/ 2540 h 2694"/>
                <a:gd name="T28" fmla="*/ 2940 w 3118"/>
                <a:gd name="T29" fmla="*/ 1347 h 2694"/>
                <a:gd name="T30" fmla="*/ 2594 w 3118"/>
                <a:gd name="T31" fmla="*/ 750 h 2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18" h="2694">
                  <a:moveTo>
                    <a:pt x="2360" y="39"/>
                  </a:moveTo>
                  <a:lnTo>
                    <a:pt x="3118" y="1347"/>
                  </a:lnTo>
                  <a:lnTo>
                    <a:pt x="2337" y="2694"/>
                  </a:lnTo>
                  <a:lnTo>
                    <a:pt x="779" y="2694"/>
                  </a:lnTo>
                  <a:lnTo>
                    <a:pt x="0" y="1347"/>
                  </a:lnTo>
                  <a:lnTo>
                    <a:pt x="779" y="0"/>
                  </a:lnTo>
                  <a:lnTo>
                    <a:pt x="2337" y="0"/>
                  </a:lnTo>
                  <a:lnTo>
                    <a:pt x="2360" y="39"/>
                  </a:lnTo>
                  <a:close/>
                  <a:moveTo>
                    <a:pt x="2594" y="750"/>
                  </a:moveTo>
                  <a:lnTo>
                    <a:pt x="2249" y="155"/>
                  </a:lnTo>
                  <a:lnTo>
                    <a:pt x="867" y="155"/>
                  </a:lnTo>
                  <a:lnTo>
                    <a:pt x="177" y="1347"/>
                  </a:lnTo>
                  <a:lnTo>
                    <a:pt x="867" y="2540"/>
                  </a:lnTo>
                  <a:lnTo>
                    <a:pt x="2249" y="2540"/>
                  </a:lnTo>
                  <a:lnTo>
                    <a:pt x="2940" y="1347"/>
                  </a:lnTo>
                  <a:lnTo>
                    <a:pt x="2594" y="750"/>
                  </a:lnTo>
                  <a:close/>
                </a:path>
              </a:pathLst>
            </a:custGeom>
            <a:solidFill>
              <a:srgbClr val="DF4C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0">
              <a:extLst>
                <a:ext uri="{FF2B5EF4-FFF2-40B4-BE49-F238E27FC236}">
                  <a16:creationId xmlns:a16="http://schemas.microsoft.com/office/drawing/2014/main" id="{DB7DF34D-7823-4C25-AB6A-AF88A4069644}"/>
                </a:ext>
              </a:extLst>
            </p:cNvPr>
            <p:cNvSpPr>
              <a:spLocks/>
            </p:cNvSpPr>
            <p:nvPr userDrawn="1"/>
          </p:nvSpPr>
          <p:spPr bwMode="auto">
            <a:xfrm>
              <a:off x="6420" y="3314"/>
              <a:ext cx="779" cy="673"/>
            </a:xfrm>
            <a:custGeom>
              <a:avLst/>
              <a:gdLst>
                <a:gd name="T0" fmla="*/ 2360 w 3118"/>
                <a:gd name="T1" fmla="*/ 39 h 2694"/>
                <a:gd name="T2" fmla="*/ 3118 w 3118"/>
                <a:gd name="T3" fmla="*/ 1347 h 2694"/>
                <a:gd name="T4" fmla="*/ 2337 w 3118"/>
                <a:gd name="T5" fmla="*/ 2694 h 2694"/>
                <a:gd name="T6" fmla="*/ 779 w 3118"/>
                <a:gd name="T7" fmla="*/ 2694 h 2694"/>
                <a:gd name="T8" fmla="*/ 0 w 3118"/>
                <a:gd name="T9" fmla="*/ 1347 h 2694"/>
                <a:gd name="T10" fmla="*/ 779 w 3118"/>
                <a:gd name="T11" fmla="*/ 0 h 2694"/>
                <a:gd name="T12" fmla="*/ 2337 w 3118"/>
                <a:gd name="T13" fmla="*/ 0 h 2694"/>
                <a:gd name="T14" fmla="*/ 2360 w 3118"/>
                <a:gd name="T15" fmla="*/ 39 h 26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8" h="2694">
                  <a:moveTo>
                    <a:pt x="2360" y="39"/>
                  </a:moveTo>
                  <a:lnTo>
                    <a:pt x="3118" y="1347"/>
                  </a:lnTo>
                  <a:lnTo>
                    <a:pt x="2337" y="2694"/>
                  </a:lnTo>
                  <a:lnTo>
                    <a:pt x="779" y="2694"/>
                  </a:lnTo>
                  <a:lnTo>
                    <a:pt x="0" y="1347"/>
                  </a:lnTo>
                  <a:lnTo>
                    <a:pt x="779" y="0"/>
                  </a:lnTo>
                  <a:lnTo>
                    <a:pt x="2337" y="0"/>
                  </a:lnTo>
                  <a:lnTo>
                    <a:pt x="2360" y="39"/>
                  </a:lnTo>
                  <a:close/>
                </a:path>
              </a:pathLst>
            </a:custGeom>
            <a:noFill/>
            <a:ln w="1588">
              <a:solidFill>
                <a:srgbClr val="DF4C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1" name="Freeform 31">
              <a:extLst>
                <a:ext uri="{FF2B5EF4-FFF2-40B4-BE49-F238E27FC236}">
                  <a16:creationId xmlns:a16="http://schemas.microsoft.com/office/drawing/2014/main" id="{5C6427C4-5222-4828-B655-24798DD4B569}"/>
                </a:ext>
              </a:extLst>
            </p:cNvPr>
            <p:cNvSpPr>
              <a:spLocks/>
            </p:cNvSpPr>
            <p:nvPr userDrawn="1"/>
          </p:nvSpPr>
          <p:spPr bwMode="auto">
            <a:xfrm>
              <a:off x="6464" y="3352"/>
              <a:ext cx="691" cy="597"/>
            </a:xfrm>
            <a:custGeom>
              <a:avLst/>
              <a:gdLst>
                <a:gd name="T0" fmla="*/ 2417 w 2763"/>
                <a:gd name="T1" fmla="*/ 595 h 2385"/>
                <a:gd name="T2" fmla="*/ 2072 w 2763"/>
                <a:gd name="T3" fmla="*/ 0 h 2385"/>
                <a:gd name="T4" fmla="*/ 690 w 2763"/>
                <a:gd name="T5" fmla="*/ 0 h 2385"/>
                <a:gd name="T6" fmla="*/ 0 w 2763"/>
                <a:gd name="T7" fmla="*/ 1192 h 2385"/>
                <a:gd name="T8" fmla="*/ 690 w 2763"/>
                <a:gd name="T9" fmla="*/ 2385 h 2385"/>
                <a:gd name="T10" fmla="*/ 2072 w 2763"/>
                <a:gd name="T11" fmla="*/ 2385 h 2385"/>
                <a:gd name="T12" fmla="*/ 2763 w 2763"/>
                <a:gd name="T13" fmla="*/ 1192 h 2385"/>
                <a:gd name="T14" fmla="*/ 2417 w 2763"/>
                <a:gd name="T15" fmla="*/ 595 h 2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3" h="2385">
                  <a:moveTo>
                    <a:pt x="2417" y="595"/>
                  </a:moveTo>
                  <a:lnTo>
                    <a:pt x="2072" y="0"/>
                  </a:lnTo>
                  <a:lnTo>
                    <a:pt x="690" y="0"/>
                  </a:lnTo>
                  <a:lnTo>
                    <a:pt x="0" y="1192"/>
                  </a:lnTo>
                  <a:lnTo>
                    <a:pt x="690" y="2385"/>
                  </a:lnTo>
                  <a:lnTo>
                    <a:pt x="2072" y="2385"/>
                  </a:lnTo>
                  <a:lnTo>
                    <a:pt x="2763" y="1192"/>
                  </a:lnTo>
                  <a:lnTo>
                    <a:pt x="2417" y="595"/>
                  </a:lnTo>
                  <a:close/>
                </a:path>
              </a:pathLst>
            </a:custGeom>
            <a:noFill/>
            <a:ln w="1588">
              <a:solidFill>
                <a:srgbClr val="DF4C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2" name="Freeform 32">
              <a:extLst>
                <a:ext uri="{FF2B5EF4-FFF2-40B4-BE49-F238E27FC236}">
                  <a16:creationId xmlns:a16="http://schemas.microsoft.com/office/drawing/2014/main" id="{16F99998-D898-44BA-913C-D8CDAB7EDE01}"/>
                </a:ext>
              </a:extLst>
            </p:cNvPr>
            <p:cNvSpPr>
              <a:spLocks/>
            </p:cNvSpPr>
            <p:nvPr userDrawn="1"/>
          </p:nvSpPr>
          <p:spPr bwMode="auto">
            <a:xfrm>
              <a:off x="7034" y="3664"/>
              <a:ext cx="650" cy="673"/>
            </a:xfrm>
            <a:custGeom>
              <a:avLst/>
              <a:gdLst>
                <a:gd name="T0" fmla="*/ 2360 w 2604"/>
                <a:gd name="T1" fmla="*/ 38 h 2693"/>
                <a:gd name="T2" fmla="*/ 2604 w 2604"/>
                <a:gd name="T3" fmla="*/ 460 h 2693"/>
                <a:gd name="T4" fmla="*/ 2604 w 2604"/>
                <a:gd name="T5" fmla="*/ 766 h 2693"/>
                <a:gd name="T6" fmla="*/ 2594 w 2604"/>
                <a:gd name="T7" fmla="*/ 750 h 2693"/>
                <a:gd name="T8" fmla="*/ 2249 w 2604"/>
                <a:gd name="T9" fmla="*/ 153 h 2693"/>
                <a:gd name="T10" fmla="*/ 868 w 2604"/>
                <a:gd name="T11" fmla="*/ 153 h 2693"/>
                <a:gd name="T12" fmla="*/ 177 w 2604"/>
                <a:gd name="T13" fmla="*/ 1346 h 2693"/>
                <a:gd name="T14" fmla="*/ 868 w 2604"/>
                <a:gd name="T15" fmla="*/ 2539 h 2693"/>
                <a:gd name="T16" fmla="*/ 2249 w 2604"/>
                <a:gd name="T17" fmla="*/ 2539 h 2693"/>
                <a:gd name="T18" fmla="*/ 2604 w 2604"/>
                <a:gd name="T19" fmla="*/ 1927 h 2693"/>
                <a:gd name="T20" fmla="*/ 2604 w 2604"/>
                <a:gd name="T21" fmla="*/ 2233 h 2693"/>
                <a:gd name="T22" fmla="*/ 2338 w 2604"/>
                <a:gd name="T23" fmla="*/ 2693 h 2693"/>
                <a:gd name="T24" fmla="*/ 779 w 2604"/>
                <a:gd name="T25" fmla="*/ 2693 h 2693"/>
                <a:gd name="T26" fmla="*/ 0 w 2604"/>
                <a:gd name="T27" fmla="*/ 1346 h 2693"/>
                <a:gd name="T28" fmla="*/ 779 w 2604"/>
                <a:gd name="T29" fmla="*/ 0 h 2693"/>
                <a:gd name="T30" fmla="*/ 2338 w 2604"/>
                <a:gd name="T31" fmla="*/ 0 h 2693"/>
                <a:gd name="T32" fmla="*/ 2360 w 2604"/>
                <a:gd name="T33" fmla="*/ 38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4" h="2693">
                  <a:moveTo>
                    <a:pt x="2360" y="38"/>
                  </a:moveTo>
                  <a:lnTo>
                    <a:pt x="2604" y="460"/>
                  </a:lnTo>
                  <a:lnTo>
                    <a:pt x="2604" y="766"/>
                  </a:lnTo>
                  <a:lnTo>
                    <a:pt x="2594" y="750"/>
                  </a:lnTo>
                  <a:lnTo>
                    <a:pt x="2249" y="153"/>
                  </a:lnTo>
                  <a:lnTo>
                    <a:pt x="868" y="153"/>
                  </a:lnTo>
                  <a:lnTo>
                    <a:pt x="177" y="1346"/>
                  </a:lnTo>
                  <a:lnTo>
                    <a:pt x="868" y="2539"/>
                  </a:lnTo>
                  <a:lnTo>
                    <a:pt x="2249" y="2539"/>
                  </a:lnTo>
                  <a:lnTo>
                    <a:pt x="2604" y="1927"/>
                  </a:lnTo>
                  <a:lnTo>
                    <a:pt x="2604" y="2233"/>
                  </a:lnTo>
                  <a:lnTo>
                    <a:pt x="2338" y="2693"/>
                  </a:lnTo>
                  <a:lnTo>
                    <a:pt x="779" y="2693"/>
                  </a:lnTo>
                  <a:lnTo>
                    <a:pt x="0" y="1346"/>
                  </a:lnTo>
                  <a:lnTo>
                    <a:pt x="779" y="0"/>
                  </a:lnTo>
                  <a:lnTo>
                    <a:pt x="2338" y="0"/>
                  </a:lnTo>
                  <a:lnTo>
                    <a:pt x="2360" y="38"/>
                  </a:lnTo>
                  <a:close/>
                </a:path>
              </a:pathLst>
            </a:custGeom>
            <a:solidFill>
              <a:srgbClr val="DF4C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3">
              <a:extLst>
                <a:ext uri="{FF2B5EF4-FFF2-40B4-BE49-F238E27FC236}">
                  <a16:creationId xmlns:a16="http://schemas.microsoft.com/office/drawing/2014/main" id="{35C181AF-195D-4E5C-A3A2-94D2FB67F4A9}"/>
                </a:ext>
              </a:extLst>
            </p:cNvPr>
            <p:cNvSpPr>
              <a:spLocks/>
            </p:cNvSpPr>
            <p:nvPr userDrawn="1"/>
          </p:nvSpPr>
          <p:spPr bwMode="auto">
            <a:xfrm>
              <a:off x="7034" y="3664"/>
              <a:ext cx="650" cy="673"/>
            </a:xfrm>
            <a:custGeom>
              <a:avLst/>
              <a:gdLst>
                <a:gd name="T0" fmla="*/ 2360 w 2604"/>
                <a:gd name="T1" fmla="*/ 38 h 2693"/>
                <a:gd name="T2" fmla="*/ 2604 w 2604"/>
                <a:gd name="T3" fmla="*/ 460 h 2693"/>
                <a:gd name="T4" fmla="*/ 2604 w 2604"/>
                <a:gd name="T5" fmla="*/ 766 h 2693"/>
                <a:gd name="T6" fmla="*/ 2594 w 2604"/>
                <a:gd name="T7" fmla="*/ 750 h 2693"/>
                <a:gd name="T8" fmla="*/ 2249 w 2604"/>
                <a:gd name="T9" fmla="*/ 153 h 2693"/>
                <a:gd name="T10" fmla="*/ 868 w 2604"/>
                <a:gd name="T11" fmla="*/ 153 h 2693"/>
                <a:gd name="T12" fmla="*/ 177 w 2604"/>
                <a:gd name="T13" fmla="*/ 1346 h 2693"/>
                <a:gd name="T14" fmla="*/ 868 w 2604"/>
                <a:gd name="T15" fmla="*/ 2539 h 2693"/>
                <a:gd name="T16" fmla="*/ 2249 w 2604"/>
                <a:gd name="T17" fmla="*/ 2539 h 2693"/>
                <a:gd name="T18" fmla="*/ 2604 w 2604"/>
                <a:gd name="T19" fmla="*/ 1927 h 2693"/>
                <a:gd name="T20" fmla="*/ 2604 w 2604"/>
                <a:gd name="T21" fmla="*/ 2233 h 2693"/>
                <a:gd name="T22" fmla="*/ 2338 w 2604"/>
                <a:gd name="T23" fmla="*/ 2693 h 2693"/>
                <a:gd name="T24" fmla="*/ 779 w 2604"/>
                <a:gd name="T25" fmla="*/ 2693 h 2693"/>
                <a:gd name="T26" fmla="*/ 0 w 2604"/>
                <a:gd name="T27" fmla="*/ 1346 h 2693"/>
                <a:gd name="T28" fmla="*/ 779 w 2604"/>
                <a:gd name="T29" fmla="*/ 0 h 2693"/>
                <a:gd name="T30" fmla="*/ 2338 w 2604"/>
                <a:gd name="T31" fmla="*/ 0 h 2693"/>
                <a:gd name="T32" fmla="*/ 2360 w 2604"/>
                <a:gd name="T33" fmla="*/ 38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4" h="2693">
                  <a:moveTo>
                    <a:pt x="2360" y="38"/>
                  </a:moveTo>
                  <a:lnTo>
                    <a:pt x="2604" y="460"/>
                  </a:lnTo>
                  <a:lnTo>
                    <a:pt x="2604" y="766"/>
                  </a:lnTo>
                  <a:lnTo>
                    <a:pt x="2594" y="750"/>
                  </a:lnTo>
                  <a:lnTo>
                    <a:pt x="2249" y="153"/>
                  </a:lnTo>
                  <a:lnTo>
                    <a:pt x="868" y="153"/>
                  </a:lnTo>
                  <a:lnTo>
                    <a:pt x="177" y="1346"/>
                  </a:lnTo>
                  <a:lnTo>
                    <a:pt x="868" y="2539"/>
                  </a:lnTo>
                  <a:lnTo>
                    <a:pt x="2249" y="2539"/>
                  </a:lnTo>
                  <a:lnTo>
                    <a:pt x="2604" y="1927"/>
                  </a:lnTo>
                  <a:lnTo>
                    <a:pt x="2604" y="2233"/>
                  </a:lnTo>
                  <a:lnTo>
                    <a:pt x="2338" y="2693"/>
                  </a:lnTo>
                  <a:lnTo>
                    <a:pt x="779" y="2693"/>
                  </a:lnTo>
                  <a:lnTo>
                    <a:pt x="0" y="1346"/>
                  </a:lnTo>
                  <a:lnTo>
                    <a:pt x="779" y="0"/>
                  </a:lnTo>
                  <a:lnTo>
                    <a:pt x="2338" y="0"/>
                  </a:lnTo>
                  <a:lnTo>
                    <a:pt x="2360" y="38"/>
                  </a:lnTo>
                  <a:close/>
                </a:path>
              </a:pathLst>
            </a:custGeom>
            <a:noFill/>
            <a:ln w="1588">
              <a:solidFill>
                <a:srgbClr val="DF4C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4" name="Freeform 34">
              <a:extLst>
                <a:ext uri="{FF2B5EF4-FFF2-40B4-BE49-F238E27FC236}">
                  <a16:creationId xmlns:a16="http://schemas.microsoft.com/office/drawing/2014/main" id="{89C98B56-70CA-4464-823F-2FD86A05ED5B}"/>
                </a:ext>
              </a:extLst>
            </p:cNvPr>
            <p:cNvSpPr>
              <a:spLocks/>
            </p:cNvSpPr>
            <p:nvPr userDrawn="1"/>
          </p:nvSpPr>
          <p:spPr bwMode="auto">
            <a:xfrm>
              <a:off x="7034" y="2961"/>
              <a:ext cx="650" cy="674"/>
            </a:xfrm>
            <a:custGeom>
              <a:avLst/>
              <a:gdLst>
                <a:gd name="T0" fmla="*/ 2360 w 2604"/>
                <a:gd name="T1" fmla="*/ 39 h 2693"/>
                <a:gd name="T2" fmla="*/ 2604 w 2604"/>
                <a:gd name="T3" fmla="*/ 461 h 2693"/>
                <a:gd name="T4" fmla="*/ 2604 w 2604"/>
                <a:gd name="T5" fmla="*/ 767 h 2693"/>
                <a:gd name="T6" fmla="*/ 2594 w 2604"/>
                <a:gd name="T7" fmla="*/ 750 h 2693"/>
                <a:gd name="T8" fmla="*/ 2249 w 2604"/>
                <a:gd name="T9" fmla="*/ 154 h 2693"/>
                <a:gd name="T10" fmla="*/ 868 w 2604"/>
                <a:gd name="T11" fmla="*/ 154 h 2693"/>
                <a:gd name="T12" fmla="*/ 177 w 2604"/>
                <a:gd name="T13" fmla="*/ 1347 h 2693"/>
                <a:gd name="T14" fmla="*/ 868 w 2604"/>
                <a:gd name="T15" fmla="*/ 2540 h 2693"/>
                <a:gd name="T16" fmla="*/ 2249 w 2604"/>
                <a:gd name="T17" fmla="*/ 2540 h 2693"/>
                <a:gd name="T18" fmla="*/ 2604 w 2604"/>
                <a:gd name="T19" fmla="*/ 1927 h 2693"/>
                <a:gd name="T20" fmla="*/ 2604 w 2604"/>
                <a:gd name="T21" fmla="*/ 2234 h 2693"/>
                <a:gd name="T22" fmla="*/ 2338 w 2604"/>
                <a:gd name="T23" fmla="*/ 2693 h 2693"/>
                <a:gd name="T24" fmla="*/ 779 w 2604"/>
                <a:gd name="T25" fmla="*/ 2693 h 2693"/>
                <a:gd name="T26" fmla="*/ 0 w 2604"/>
                <a:gd name="T27" fmla="*/ 1347 h 2693"/>
                <a:gd name="T28" fmla="*/ 779 w 2604"/>
                <a:gd name="T29" fmla="*/ 0 h 2693"/>
                <a:gd name="T30" fmla="*/ 2338 w 2604"/>
                <a:gd name="T31" fmla="*/ 0 h 2693"/>
                <a:gd name="T32" fmla="*/ 2360 w 2604"/>
                <a:gd name="T33" fmla="*/ 39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4" h="2693">
                  <a:moveTo>
                    <a:pt x="2360" y="39"/>
                  </a:moveTo>
                  <a:lnTo>
                    <a:pt x="2604" y="461"/>
                  </a:lnTo>
                  <a:lnTo>
                    <a:pt x="2604" y="767"/>
                  </a:lnTo>
                  <a:lnTo>
                    <a:pt x="2594" y="750"/>
                  </a:lnTo>
                  <a:lnTo>
                    <a:pt x="2249" y="154"/>
                  </a:lnTo>
                  <a:lnTo>
                    <a:pt x="868" y="154"/>
                  </a:lnTo>
                  <a:lnTo>
                    <a:pt x="177" y="1347"/>
                  </a:lnTo>
                  <a:lnTo>
                    <a:pt x="868" y="2540"/>
                  </a:lnTo>
                  <a:lnTo>
                    <a:pt x="2249" y="2540"/>
                  </a:lnTo>
                  <a:lnTo>
                    <a:pt x="2604" y="1927"/>
                  </a:lnTo>
                  <a:lnTo>
                    <a:pt x="2604" y="2234"/>
                  </a:lnTo>
                  <a:lnTo>
                    <a:pt x="2338" y="2693"/>
                  </a:lnTo>
                  <a:lnTo>
                    <a:pt x="779" y="2693"/>
                  </a:lnTo>
                  <a:lnTo>
                    <a:pt x="0" y="1347"/>
                  </a:lnTo>
                  <a:lnTo>
                    <a:pt x="779" y="0"/>
                  </a:lnTo>
                  <a:lnTo>
                    <a:pt x="2338" y="0"/>
                  </a:lnTo>
                  <a:lnTo>
                    <a:pt x="2360" y="39"/>
                  </a:lnTo>
                  <a:close/>
                </a:path>
              </a:pathLst>
            </a:custGeom>
            <a:solidFill>
              <a:srgbClr val="DF4C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5">
              <a:extLst>
                <a:ext uri="{FF2B5EF4-FFF2-40B4-BE49-F238E27FC236}">
                  <a16:creationId xmlns:a16="http://schemas.microsoft.com/office/drawing/2014/main" id="{E45F5C5A-0091-4734-9FF8-B08AD01BB3D2}"/>
                </a:ext>
              </a:extLst>
            </p:cNvPr>
            <p:cNvSpPr>
              <a:spLocks/>
            </p:cNvSpPr>
            <p:nvPr userDrawn="1"/>
          </p:nvSpPr>
          <p:spPr bwMode="auto">
            <a:xfrm>
              <a:off x="7034" y="2961"/>
              <a:ext cx="650" cy="674"/>
            </a:xfrm>
            <a:custGeom>
              <a:avLst/>
              <a:gdLst>
                <a:gd name="T0" fmla="*/ 2360 w 2604"/>
                <a:gd name="T1" fmla="*/ 39 h 2693"/>
                <a:gd name="T2" fmla="*/ 2604 w 2604"/>
                <a:gd name="T3" fmla="*/ 461 h 2693"/>
                <a:gd name="T4" fmla="*/ 2604 w 2604"/>
                <a:gd name="T5" fmla="*/ 767 h 2693"/>
                <a:gd name="T6" fmla="*/ 2594 w 2604"/>
                <a:gd name="T7" fmla="*/ 750 h 2693"/>
                <a:gd name="T8" fmla="*/ 2249 w 2604"/>
                <a:gd name="T9" fmla="*/ 154 h 2693"/>
                <a:gd name="T10" fmla="*/ 868 w 2604"/>
                <a:gd name="T11" fmla="*/ 154 h 2693"/>
                <a:gd name="T12" fmla="*/ 177 w 2604"/>
                <a:gd name="T13" fmla="*/ 1347 h 2693"/>
                <a:gd name="T14" fmla="*/ 868 w 2604"/>
                <a:gd name="T15" fmla="*/ 2540 h 2693"/>
                <a:gd name="T16" fmla="*/ 2249 w 2604"/>
                <a:gd name="T17" fmla="*/ 2540 h 2693"/>
                <a:gd name="T18" fmla="*/ 2604 w 2604"/>
                <a:gd name="T19" fmla="*/ 1927 h 2693"/>
                <a:gd name="T20" fmla="*/ 2604 w 2604"/>
                <a:gd name="T21" fmla="*/ 2234 h 2693"/>
                <a:gd name="T22" fmla="*/ 2338 w 2604"/>
                <a:gd name="T23" fmla="*/ 2693 h 2693"/>
                <a:gd name="T24" fmla="*/ 779 w 2604"/>
                <a:gd name="T25" fmla="*/ 2693 h 2693"/>
                <a:gd name="T26" fmla="*/ 0 w 2604"/>
                <a:gd name="T27" fmla="*/ 1347 h 2693"/>
                <a:gd name="T28" fmla="*/ 779 w 2604"/>
                <a:gd name="T29" fmla="*/ 0 h 2693"/>
                <a:gd name="T30" fmla="*/ 2338 w 2604"/>
                <a:gd name="T31" fmla="*/ 0 h 2693"/>
                <a:gd name="T32" fmla="*/ 2360 w 2604"/>
                <a:gd name="T33" fmla="*/ 39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4" h="2693">
                  <a:moveTo>
                    <a:pt x="2360" y="39"/>
                  </a:moveTo>
                  <a:lnTo>
                    <a:pt x="2604" y="461"/>
                  </a:lnTo>
                  <a:lnTo>
                    <a:pt x="2604" y="767"/>
                  </a:lnTo>
                  <a:lnTo>
                    <a:pt x="2594" y="750"/>
                  </a:lnTo>
                  <a:lnTo>
                    <a:pt x="2249" y="154"/>
                  </a:lnTo>
                  <a:lnTo>
                    <a:pt x="868" y="154"/>
                  </a:lnTo>
                  <a:lnTo>
                    <a:pt x="177" y="1347"/>
                  </a:lnTo>
                  <a:lnTo>
                    <a:pt x="868" y="2540"/>
                  </a:lnTo>
                  <a:lnTo>
                    <a:pt x="2249" y="2540"/>
                  </a:lnTo>
                  <a:lnTo>
                    <a:pt x="2604" y="1927"/>
                  </a:lnTo>
                  <a:lnTo>
                    <a:pt x="2604" y="2234"/>
                  </a:lnTo>
                  <a:lnTo>
                    <a:pt x="2338" y="2693"/>
                  </a:lnTo>
                  <a:lnTo>
                    <a:pt x="779" y="2693"/>
                  </a:lnTo>
                  <a:lnTo>
                    <a:pt x="0" y="1347"/>
                  </a:lnTo>
                  <a:lnTo>
                    <a:pt x="779" y="0"/>
                  </a:lnTo>
                  <a:lnTo>
                    <a:pt x="2338" y="0"/>
                  </a:lnTo>
                  <a:lnTo>
                    <a:pt x="2360" y="39"/>
                  </a:lnTo>
                  <a:close/>
                </a:path>
              </a:pathLst>
            </a:custGeom>
            <a:noFill/>
            <a:ln w="1588">
              <a:solidFill>
                <a:srgbClr val="DF4C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6" name="Freeform 36">
              <a:extLst>
                <a:ext uri="{FF2B5EF4-FFF2-40B4-BE49-F238E27FC236}">
                  <a16:creationId xmlns:a16="http://schemas.microsoft.com/office/drawing/2014/main" id="{DFAD2D9B-2746-4525-9440-545278A350B6}"/>
                </a:ext>
              </a:extLst>
            </p:cNvPr>
            <p:cNvSpPr>
              <a:spLocks/>
            </p:cNvSpPr>
            <p:nvPr userDrawn="1"/>
          </p:nvSpPr>
          <p:spPr bwMode="auto">
            <a:xfrm>
              <a:off x="7034" y="2259"/>
              <a:ext cx="650" cy="673"/>
            </a:xfrm>
            <a:custGeom>
              <a:avLst/>
              <a:gdLst>
                <a:gd name="T0" fmla="*/ 2360 w 2604"/>
                <a:gd name="T1" fmla="*/ 38 h 2693"/>
                <a:gd name="T2" fmla="*/ 2604 w 2604"/>
                <a:gd name="T3" fmla="*/ 460 h 2693"/>
                <a:gd name="T4" fmla="*/ 2604 w 2604"/>
                <a:gd name="T5" fmla="*/ 766 h 2693"/>
                <a:gd name="T6" fmla="*/ 2594 w 2604"/>
                <a:gd name="T7" fmla="*/ 750 h 2693"/>
                <a:gd name="T8" fmla="*/ 2249 w 2604"/>
                <a:gd name="T9" fmla="*/ 153 h 2693"/>
                <a:gd name="T10" fmla="*/ 868 w 2604"/>
                <a:gd name="T11" fmla="*/ 153 h 2693"/>
                <a:gd name="T12" fmla="*/ 177 w 2604"/>
                <a:gd name="T13" fmla="*/ 1346 h 2693"/>
                <a:gd name="T14" fmla="*/ 868 w 2604"/>
                <a:gd name="T15" fmla="*/ 2539 h 2693"/>
                <a:gd name="T16" fmla="*/ 2249 w 2604"/>
                <a:gd name="T17" fmla="*/ 2539 h 2693"/>
                <a:gd name="T18" fmla="*/ 2604 w 2604"/>
                <a:gd name="T19" fmla="*/ 1927 h 2693"/>
                <a:gd name="T20" fmla="*/ 2604 w 2604"/>
                <a:gd name="T21" fmla="*/ 2234 h 2693"/>
                <a:gd name="T22" fmla="*/ 2338 w 2604"/>
                <a:gd name="T23" fmla="*/ 2693 h 2693"/>
                <a:gd name="T24" fmla="*/ 779 w 2604"/>
                <a:gd name="T25" fmla="*/ 2693 h 2693"/>
                <a:gd name="T26" fmla="*/ 0 w 2604"/>
                <a:gd name="T27" fmla="*/ 1346 h 2693"/>
                <a:gd name="T28" fmla="*/ 779 w 2604"/>
                <a:gd name="T29" fmla="*/ 0 h 2693"/>
                <a:gd name="T30" fmla="*/ 2338 w 2604"/>
                <a:gd name="T31" fmla="*/ 0 h 2693"/>
                <a:gd name="T32" fmla="*/ 2360 w 2604"/>
                <a:gd name="T33" fmla="*/ 38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4" h="2693">
                  <a:moveTo>
                    <a:pt x="2360" y="38"/>
                  </a:moveTo>
                  <a:lnTo>
                    <a:pt x="2604" y="460"/>
                  </a:lnTo>
                  <a:lnTo>
                    <a:pt x="2604" y="766"/>
                  </a:lnTo>
                  <a:lnTo>
                    <a:pt x="2594" y="750"/>
                  </a:lnTo>
                  <a:lnTo>
                    <a:pt x="2249" y="153"/>
                  </a:lnTo>
                  <a:lnTo>
                    <a:pt x="868" y="153"/>
                  </a:lnTo>
                  <a:lnTo>
                    <a:pt x="177" y="1346"/>
                  </a:lnTo>
                  <a:lnTo>
                    <a:pt x="868" y="2539"/>
                  </a:lnTo>
                  <a:lnTo>
                    <a:pt x="2249" y="2539"/>
                  </a:lnTo>
                  <a:lnTo>
                    <a:pt x="2604" y="1927"/>
                  </a:lnTo>
                  <a:lnTo>
                    <a:pt x="2604" y="2234"/>
                  </a:lnTo>
                  <a:lnTo>
                    <a:pt x="2338" y="2693"/>
                  </a:lnTo>
                  <a:lnTo>
                    <a:pt x="779" y="2693"/>
                  </a:lnTo>
                  <a:lnTo>
                    <a:pt x="0" y="1346"/>
                  </a:lnTo>
                  <a:lnTo>
                    <a:pt x="779" y="0"/>
                  </a:lnTo>
                  <a:lnTo>
                    <a:pt x="2338" y="0"/>
                  </a:lnTo>
                  <a:lnTo>
                    <a:pt x="2360" y="38"/>
                  </a:lnTo>
                  <a:close/>
                </a:path>
              </a:pathLst>
            </a:custGeom>
            <a:solidFill>
              <a:srgbClr val="DF4C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37">
              <a:extLst>
                <a:ext uri="{FF2B5EF4-FFF2-40B4-BE49-F238E27FC236}">
                  <a16:creationId xmlns:a16="http://schemas.microsoft.com/office/drawing/2014/main" id="{9D0F63FE-B649-4ECC-8BF8-116F8C82DB88}"/>
                </a:ext>
              </a:extLst>
            </p:cNvPr>
            <p:cNvSpPr>
              <a:spLocks/>
            </p:cNvSpPr>
            <p:nvPr userDrawn="1"/>
          </p:nvSpPr>
          <p:spPr bwMode="auto">
            <a:xfrm>
              <a:off x="7034" y="2259"/>
              <a:ext cx="650" cy="673"/>
            </a:xfrm>
            <a:custGeom>
              <a:avLst/>
              <a:gdLst>
                <a:gd name="T0" fmla="*/ 2360 w 2604"/>
                <a:gd name="T1" fmla="*/ 38 h 2693"/>
                <a:gd name="T2" fmla="*/ 2604 w 2604"/>
                <a:gd name="T3" fmla="*/ 460 h 2693"/>
                <a:gd name="T4" fmla="*/ 2604 w 2604"/>
                <a:gd name="T5" fmla="*/ 766 h 2693"/>
                <a:gd name="T6" fmla="*/ 2594 w 2604"/>
                <a:gd name="T7" fmla="*/ 750 h 2693"/>
                <a:gd name="T8" fmla="*/ 2249 w 2604"/>
                <a:gd name="T9" fmla="*/ 153 h 2693"/>
                <a:gd name="T10" fmla="*/ 868 w 2604"/>
                <a:gd name="T11" fmla="*/ 153 h 2693"/>
                <a:gd name="T12" fmla="*/ 177 w 2604"/>
                <a:gd name="T13" fmla="*/ 1346 h 2693"/>
                <a:gd name="T14" fmla="*/ 868 w 2604"/>
                <a:gd name="T15" fmla="*/ 2539 h 2693"/>
                <a:gd name="T16" fmla="*/ 2249 w 2604"/>
                <a:gd name="T17" fmla="*/ 2539 h 2693"/>
                <a:gd name="T18" fmla="*/ 2604 w 2604"/>
                <a:gd name="T19" fmla="*/ 1927 h 2693"/>
                <a:gd name="T20" fmla="*/ 2604 w 2604"/>
                <a:gd name="T21" fmla="*/ 2234 h 2693"/>
                <a:gd name="T22" fmla="*/ 2338 w 2604"/>
                <a:gd name="T23" fmla="*/ 2693 h 2693"/>
                <a:gd name="T24" fmla="*/ 779 w 2604"/>
                <a:gd name="T25" fmla="*/ 2693 h 2693"/>
                <a:gd name="T26" fmla="*/ 0 w 2604"/>
                <a:gd name="T27" fmla="*/ 1346 h 2693"/>
                <a:gd name="T28" fmla="*/ 779 w 2604"/>
                <a:gd name="T29" fmla="*/ 0 h 2693"/>
                <a:gd name="T30" fmla="*/ 2338 w 2604"/>
                <a:gd name="T31" fmla="*/ 0 h 2693"/>
                <a:gd name="T32" fmla="*/ 2360 w 2604"/>
                <a:gd name="T33" fmla="*/ 38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4" h="2693">
                  <a:moveTo>
                    <a:pt x="2360" y="38"/>
                  </a:moveTo>
                  <a:lnTo>
                    <a:pt x="2604" y="460"/>
                  </a:lnTo>
                  <a:lnTo>
                    <a:pt x="2604" y="766"/>
                  </a:lnTo>
                  <a:lnTo>
                    <a:pt x="2594" y="750"/>
                  </a:lnTo>
                  <a:lnTo>
                    <a:pt x="2249" y="153"/>
                  </a:lnTo>
                  <a:lnTo>
                    <a:pt x="868" y="153"/>
                  </a:lnTo>
                  <a:lnTo>
                    <a:pt x="177" y="1346"/>
                  </a:lnTo>
                  <a:lnTo>
                    <a:pt x="868" y="2539"/>
                  </a:lnTo>
                  <a:lnTo>
                    <a:pt x="2249" y="2539"/>
                  </a:lnTo>
                  <a:lnTo>
                    <a:pt x="2604" y="1927"/>
                  </a:lnTo>
                  <a:lnTo>
                    <a:pt x="2604" y="2234"/>
                  </a:lnTo>
                  <a:lnTo>
                    <a:pt x="2338" y="2693"/>
                  </a:lnTo>
                  <a:lnTo>
                    <a:pt x="779" y="2693"/>
                  </a:lnTo>
                  <a:lnTo>
                    <a:pt x="0" y="1346"/>
                  </a:lnTo>
                  <a:lnTo>
                    <a:pt x="779" y="0"/>
                  </a:lnTo>
                  <a:lnTo>
                    <a:pt x="2338" y="0"/>
                  </a:lnTo>
                  <a:lnTo>
                    <a:pt x="2360" y="38"/>
                  </a:lnTo>
                  <a:close/>
                </a:path>
              </a:pathLst>
            </a:custGeom>
            <a:noFill/>
            <a:ln w="1588">
              <a:solidFill>
                <a:srgbClr val="DF4C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8" name="Freeform 38">
              <a:extLst>
                <a:ext uri="{FF2B5EF4-FFF2-40B4-BE49-F238E27FC236}">
                  <a16:creationId xmlns:a16="http://schemas.microsoft.com/office/drawing/2014/main" id="{8C41A9EA-5A55-4834-88A9-F47FA1E175C0}"/>
                </a:ext>
              </a:extLst>
            </p:cNvPr>
            <p:cNvSpPr>
              <a:spLocks noEditPoints="1"/>
            </p:cNvSpPr>
            <p:nvPr userDrawn="1"/>
          </p:nvSpPr>
          <p:spPr bwMode="auto">
            <a:xfrm>
              <a:off x="6420" y="2611"/>
              <a:ext cx="779" cy="673"/>
            </a:xfrm>
            <a:custGeom>
              <a:avLst/>
              <a:gdLst>
                <a:gd name="T0" fmla="*/ 2360 w 3118"/>
                <a:gd name="T1" fmla="*/ 40 h 2694"/>
                <a:gd name="T2" fmla="*/ 3118 w 3118"/>
                <a:gd name="T3" fmla="*/ 1347 h 2694"/>
                <a:gd name="T4" fmla="*/ 2337 w 3118"/>
                <a:gd name="T5" fmla="*/ 2694 h 2694"/>
                <a:gd name="T6" fmla="*/ 779 w 3118"/>
                <a:gd name="T7" fmla="*/ 2694 h 2694"/>
                <a:gd name="T8" fmla="*/ 0 w 3118"/>
                <a:gd name="T9" fmla="*/ 1347 h 2694"/>
                <a:gd name="T10" fmla="*/ 779 w 3118"/>
                <a:gd name="T11" fmla="*/ 0 h 2694"/>
                <a:gd name="T12" fmla="*/ 2337 w 3118"/>
                <a:gd name="T13" fmla="*/ 0 h 2694"/>
                <a:gd name="T14" fmla="*/ 2360 w 3118"/>
                <a:gd name="T15" fmla="*/ 40 h 2694"/>
                <a:gd name="T16" fmla="*/ 2594 w 3118"/>
                <a:gd name="T17" fmla="*/ 750 h 2694"/>
                <a:gd name="T18" fmla="*/ 2249 w 3118"/>
                <a:gd name="T19" fmla="*/ 155 h 2694"/>
                <a:gd name="T20" fmla="*/ 867 w 3118"/>
                <a:gd name="T21" fmla="*/ 155 h 2694"/>
                <a:gd name="T22" fmla="*/ 177 w 3118"/>
                <a:gd name="T23" fmla="*/ 1347 h 2694"/>
                <a:gd name="T24" fmla="*/ 867 w 3118"/>
                <a:gd name="T25" fmla="*/ 2540 h 2694"/>
                <a:gd name="T26" fmla="*/ 2249 w 3118"/>
                <a:gd name="T27" fmla="*/ 2540 h 2694"/>
                <a:gd name="T28" fmla="*/ 2940 w 3118"/>
                <a:gd name="T29" fmla="*/ 1347 h 2694"/>
                <a:gd name="T30" fmla="*/ 2594 w 3118"/>
                <a:gd name="T31" fmla="*/ 750 h 2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18" h="2694">
                  <a:moveTo>
                    <a:pt x="2360" y="40"/>
                  </a:moveTo>
                  <a:lnTo>
                    <a:pt x="3118" y="1347"/>
                  </a:lnTo>
                  <a:lnTo>
                    <a:pt x="2337" y="2694"/>
                  </a:lnTo>
                  <a:lnTo>
                    <a:pt x="779" y="2694"/>
                  </a:lnTo>
                  <a:lnTo>
                    <a:pt x="0" y="1347"/>
                  </a:lnTo>
                  <a:lnTo>
                    <a:pt x="779" y="0"/>
                  </a:lnTo>
                  <a:lnTo>
                    <a:pt x="2337" y="0"/>
                  </a:lnTo>
                  <a:lnTo>
                    <a:pt x="2360" y="40"/>
                  </a:lnTo>
                  <a:close/>
                  <a:moveTo>
                    <a:pt x="2594" y="750"/>
                  </a:moveTo>
                  <a:lnTo>
                    <a:pt x="2249" y="155"/>
                  </a:lnTo>
                  <a:lnTo>
                    <a:pt x="867" y="155"/>
                  </a:lnTo>
                  <a:lnTo>
                    <a:pt x="177" y="1347"/>
                  </a:lnTo>
                  <a:lnTo>
                    <a:pt x="867" y="2540"/>
                  </a:lnTo>
                  <a:lnTo>
                    <a:pt x="2249" y="2540"/>
                  </a:lnTo>
                  <a:lnTo>
                    <a:pt x="2940" y="1347"/>
                  </a:lnTo>
                  <a:lnTo>
                    <a:pt x="2594" y="750"/>
                  </a:lnTo>
                  <a:close/>
                </a:path>
              </a:pathLst>
            </a:custGeom>
            <a:solidFill>
              <a:srgbClr val="DF4C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39">
              <a:extLst>
                <a:ext uri="{FF2B5EF4-FFF2-40B4-BE49-F238E27FC236}">
                  <a16:creationId xmlns:a16="http://schemas.microsoft.com/office/drawing/2014/main" id="{DA09A180-B714-4305-A5CA-33A9EF4F78B0}"/>
                </a:ext>
              </a:extLst>
            </p:cNvPr>
            <p:cNvSpPr>
              <a:spLocks/>
            </p:cNvSpPr>
            <p:nvPr userDrawn="1"/>
          </p:nvSpPr>
          <p:spPr bwMode="auto">
            <a:xfrm>
              <a:off x="6420" y="2611"/>
              <a:ext cx="779" cy="673"/>
            </a:xfrm>
            <a:custGeom>
              <a:avLst/>
              <a:gdLst>
                <a:gd name="T0" fmla="*/ 2360 w 3118"/>
                <a:gd name="T1" fmla="*/ 40 h 2694"/>
                <a:gd name="T2" fmla="*/ 3118 w 3118"/>
                <a:gd name="T3" fmla="*/ 1347 h 2694"/>
                <a:gd name="T4" fmla="*/ 2337 w 3118"/>
                <a:gd name="T5" fmla="*/ 2694 h 2694"/>
                <a:gd name="T6" fmla="*/ 779 w 3118"/>
                <a:gd name="T7" fmla="*/ 2694 h 2694"/>
                <a:gd name="T8" fmla="*/ 0 w 3118"/>
                <a:gd name="T9" fmla="*/ 1347 h 2694"/>
                <a:gd name="T10" fmla="*/ 779 w 3118"/>
                <a:gd name="T11" fmla="*/ 0 h 2694"/>
                <a:gd name="T12" fmla="*/ 2337 w 3118"/>
                <a:gd name="T13" fmla="*/ 0 h 2694"/>
                <a:gd name="T14" fmla="*/ 2360 w 3118"/>
                <a:gd name="T15" fmla="*/ 40 h 26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8" h="2694">
                  <a:moveTo>
                    <a:pt x="2360" y="40"/>
                  </a:moveTo>
                  <a:lnTo>
                    <a:pt x="3118" y="1347"/>
                  </a:lnTo>
                  <a:lnTo>
                    <a:pt x="2337" y="2694"/>
                  </a:lnTo>
                  <a:lnTo>
                    <a:pt x="779" y="2694"/>
                  </a:lnTo>
                  <a:lnTo>
                    <a:pt x="0" y="1347"/>
                  </a:lnTo>
                  <a:lnTo>
                    <a:pt x="779" y="0"/>
                  </a:lnTo>
                  <a:lnTo>
                    <a:pt x="2337" y="0"/>
                  </a:lnTo>
                  <a:lnTo>
                    <a:pt x="2360" y="40"/>
                  </a:lnTo>
                  <a:close/>
                </a:path>
              </a:pathLst>
            </a:custGeom>
            <a:noFill/>
            <a:ln w="1588">
              <a:solidFill>
                <a:srgbClr val="DF4C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0" name="Freeform 40">
              <a:extLst>
                <a:ext uri="{FF2B5EF4-FFF2-40B4-BE49-F238E27FC236}">
                  <a16:creationId xmlns:a16="http://schemas.microsoft.com/office/drawing/2014/main" id="{603FD226-EE24-446B-AB9D-A158892634F6}"/>
                </a:ext>
              </a:extLst>
            </p:cNvPr>
            <p:cNvSpPr>
              <a:spLocks/>
            </p:cNvSpPr>
            <p:nvPr userDrawn="1"/>
          </p:nvSpPr>
          <p:spPr bwMode="auto">
            <a:xfrm>
              <a:off x="6464" y="2649"/>
              <a:ext cx="691" cy="596"/>
            </a:xfrm>
            <a:custGeom>
              <a:avLst/>
              <a:gdLst>
                <a:gd name="T0" fmla="*/ 2417 w 2763"/>
                <a:gd name="T1" fmla="*/ 595 h 2385"/>
                <a:gd name="T2" fmla="*/ 2072 w 2763"/>
                <a:gd name="T3" fmla="*/ 0 h 2385"/>
                <a:gd name="T4" fmla="*/ 690 w 2763"/>
                <a:gd name="T5" fmla="*/ 0 h 2385"/>
                <a:gd name="T6" fmla="*/ 0 w 2763"/>
                <a:gd name="T7" fmla="*/ 1192 h 2385"/>
                <a:gd name="T8" fmla="*/ 690 w 2763"/>
                <a:gd name="T9" fmla="*/ 2385 h 2385"/>
                <a:gd name="T10" fmla="*/ 2072 w 2763"/>
                <a:gd name="T11" fmla="*/ 2385 h 2385"/>
                <a:gd name="T12" fmla="*/ 2763 w 2763"/>
                <a:gd name="T13" fmla="*/ 1192 h 2385"/>
                <a:gd name="T14" fmla="*/ 2417 w 2763"/>
                <a:gd name="T15" fmla="*/ 595 h 2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3" h="2385">
                  <a:moveTo>
                    <a:pt x="2417" y="595"/>
                  </a:moveTo>
                  <a:lnTo>
                    <a:pt x="2072" y="0"/>
                  </a:lnTo>
                  <a:lnTo>
                    <a:pt x="690" y="0"/>
                  </a:lnTo>
                  <a:lnTo>
                    <a:pt x="0" y="1192"/>
                  </a:lnTo>
                  <a:lnTo>
                    <a:pt x="690" y="2385"/>
                  </a:lnTo>
                  <a:lnTo>
                    <a:pt x="2072" y="2385"/>
                  </a:lnTo>
                  <a:lnTo>
                    <a:pt x="2763" y="1192"/>
                  </a:lnTo>
                  <a:lnTo>
                    <a:pt x="2417" y="595"/>
                  </a:lnTo>
                  <a:close/>
                </a:path>
              </a:pathLst>
            </a:custGeom>
            <a:noFill/>
            <a:ln w="1588">
              <a:solidFill>
                <a:srgbClr val="DF4C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 name="Freeform 49">
              <a:extLst>
                <a:ext uri="{FF2B5EF4-FFF2-40B4-BE49-F238E27FC236}">
                  <a16:creationId xmlns:a16="http://schemas.microsoft.com/office/drawing/2014/main" id="{EF7C3485-2E3D-4B0E-B145-4E9F728B5634}"/>
                </a:ext>
              </a:extLst>
            </p:cNvPr>
            <p:cNvSpPr>
              <a:spLocks noEditPoints="1"/>
            </p:cNvSpPr>
            <p:nvPr userDrawn="1"/>
          </p:nvSpPr>
          <p:spPr bwMode="auto">
            <a:xfrm>
              <a:off x="4563" y="3654"/>
              <a:ext cx="780" cy="673"/>
            </a:xfrm>
            <a:custGeom>
              <a:avLst/>
              <a:gdLst>
                <a:gd name="T0" fmla="*/ 2360 w 3118"/>
                <a:gd name="T1" fmla="*/ 38 h 2693"/>
                <a:gd name="T2" fmla="*/ 3118 w 3118"/>
                <a:gd name="T3" fmla="*/ 1346 h 2693"/>
                <a:gd name="T4" fmla="*/ 2338 w 3118"/>
                <a:gd name="T5" fmla="*/ 2693 h 2693"/>
                <a:gd name="T6" fmla="*/ 780 w 3118"/>
                <a:gd name="T7" fmla="*/ 2693 h 2693"/>
                <a:gd name="T8" fmla="*/ 0 w 3118"/>
                <a:gd name="T9" fmla="*/ 1346 h 2693"/>
                <a:gd name="T10" fmla="*/ 780 w 3118"/>
                <a:gd name="T11" fmla="*/ 0 h 2693"/>
                <a:gd name="T12" fmla="*/ 2338 w 3118"/>
                <a:gd name="T13" fmla="*/ 0 h 2693"/>
                <a:gd name="T14" fmla="*/ 2360 w 3118"/>
                <a:gd name="T15" fmla="*/ 38 h 2693"/>
                <a:gd name="T16" fmla="*/ 2595 w 3118"/>
                <a:gd name="T17" fmla="*/ 750 h 2693"/>
                <a:gd name="T18" fmla="*/ 2250 w 3118"/>
                <a:gd name="T19" fmla="*/ 153 h 2693"/>
                <a:gd name="T20" fmla="*/ 868 w 3118"/>
                <a:gd name="T21" fmla="*/ 153 h 2693"/>
                <a:gd name="T22" fmla="*/ 178 w 3118"/>
                <a:gd name="T23" fmla="*/ 1346 h 2693"/>
                <a:gd name="T24" fmla="*/ 868 w 3118"/>
                <a:gd name="T25" fmla="*/ 2539 h 2693"/>
                <a:gd name="T26" fmla="*/ 2250 w 3118"/>
                <a:gd name="T27" fmla="*/ 2539 h 2693"/>
                <a:gd name="T28" fmla="*/ 2940 w 3118"/>
                <a:gd name="T29" fmla="*/ 1346 h 2693"/>
                <a:gd name="T30" fmla="*/ 2595 w 3118"/>
                <a:gd name="T31" fmla="*/ 75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18" h="2693">
                  <a:moveTo>
                    <a:pt x="2360" y="38"/>
                  </a:moveTo>
                  <a:lnTo>
                    <a:pt x="3118" y="1346"/>
                  </a:lnTo>
                  <a:lnTo>
                    <a:pt x="2338" y="2693"/>
                  </a:lnTo>
                  <a:lnTo>
                    <a:pt x="780" y="2693"/>
                  </a:lnTo>
                  <a:lnTo>
                    <a:pt x="0" y="1346"/>
                  </a:lnTo>
                  <a:lnTo>
                    <a:pt x="780" y="0"/>
                  </a:lnTo>
                  <a:lnTo>
                    <a:pt x="2338" y="0"/>
                  </a:lnTo>
                  <a:lnTo>
                    <a:pt x="2360" y="38"/>
                  </a:lnTo>
                  <a:close/>
                  <a:moveTo>
                    <a:pt x="2595" y="750"/>
                  </a:moveTo>
                  <a:lnTo>
                    <a:pt x="2250" y="153"/>
                  </a:lnTo>
                  <a:lnTo>
                    <a:pt x="868" y="153"/>
                  </a:lnTo>
                  <a:lnTo>
                    <a:pt x="178" y="1346"/>
                  </a:lnTo>
                  <a:lnTo>
                    <a:pt x="868" y="2539"/>
                  </a:lnTo>
                  <a:lnTo>
                    <a:pt x="2250" y="2539"/>
                  </a:lnTo>
                  <a:lnTo>
                    <a:pt x="2940" y="1346"/>
                  </a:lnTo>
                  <a:lnTo>
                    <a:pt x="2595" y="750"/>
                  </a:lnTo>
                  <a:close/>
                </a:path>
              </a:pathLst>
            </a:custGeom>
            <a:solidFill>
              <a:srgbClr val="DF4C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50">
              <a:extLst>
                <a:ext uri="{FF2B5EF4-FFF2-40B4-BE49-F238E27FC236}">
                  <a16:creationId xmlns:a16="http://schemas.microsoft.com/office/drawing/2014/main" id="{98CA0E61-787F-4453-BECD-7C2590529BD3}"/>
                </a:ext>
              </a:extLst>
            </p:cNvPr>
            <p:cNvSpPr>
              <a:spLocks/>
            </p:cNvSpPr>
            <p:nvPr userDrawn="1"/>
          </p:nvSpPr>
          <p:spPr bwMode="auto">
            <a:xfrm>
              <a:off x="4563" y="3654"/>
              <a:ext cx="780" cy="673"/>
            </a:xfrm>
            <a:custGeom>
              <a:avLst/>
              <a:gdLst>
                <a:gd name="T0" fmla="*/ 2360 w 3118"/>
                <a:gd name="T1" fmla="*/ 38 h 2693"/>
                <a:gd name="T2" fmla="*/ 3118 w 3118"/>
                <a:gd name="T3" fmla="*/ 1346 h 2693"/>
                <a:gd name="T4" fmla="*/ 2338 w 3118"/>
                <a:gd name="T5" fmla="*/ 2693 h 2693"/>
                <a:gd name="T6" fmla="*/ 780 w 3118"/>
                <a:gd name="T7" fmla="*/ 2693 h 2693"/>
                <a:gd name="T8" fmla="*/ 0 w 3118"/>
                <a:gd name="T9" fmla="*/ 1346 h 2693"/>
                <a:gd name="T10" fmla="*/ 780 w 3118"/>
                <a:gd name="T11" fmla="*/ 0 h 2693"/>
                <a:gd name="T12" fmla="*/ 2338 w 3118"/>
                <a:gd name="T13" fmla="*/ 0 h 2693"/>
                <a:gd name="T14" fmla="*/ 2360 w 3118"/>
                <a:gd name="T15" fmla="*/ 38 h 26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8" h="2693">
                  <a:moveTo>
                    <a:pt x="2360" y="38"/>
                  </a:moveTo>
                  <a:lnTo>
                    <a:pt x="3118" y="1346"/>
                  </a:lnTo>
                  <a:lnTo>
                    <a:pt x="2338" y="2693"/>
                  </a:lnTo>
                  <a:lnTo>
                    <a:pt x="780" y="2693"/>
                  </a:lnTo>
                  <a:lnTo>
                    <a:pt x="0" y="1346"/>
                  </a:lnTo>
                  <a:lnTo>
                    <a:pt x="780" y="0"/>
                  </a:lnTo>
                  <a:lnTo>
                    <a:pt x="2338" y="0"/>
                  </a:lnTo>
                  <a:lnTo>
                    <a:pt x="2360" y="38"/>
                  </a:lnTo>
                  <a:close/>
                </a:path>
              </a:pathLst>
            </a:custGeom>
            <a:noFill/>
            <a:ln w="1588">
              <a:solidFill>
                <a:srgbClr val="DF4C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1" name="Freeform 51">
              <a:extLst>
                <a:ext uri="{FF2B5EF4-FFF2-40B4-BE49-F238E27FC236}">
                  <a16:creationId xmlns:a16="http://schemas.microsoft.com/office/drawing/2014/main" id="{C74B4FC4-8853-439E-9667-718B89B2962A}"/>
                </a:ext>
              </a:extLst>
            </p:cNvPr>
            <p:cNvSpPr>
              <a:spLocks/>
            </p:cNvSpPr>
            <p:nvPr userDrawn="1"/>
          </p:nvSpPr>
          <p:spPr bwMode="auto">
            <a:xfrm>
              <a:off x="4608" y="3693"/>
              <a:ext cx="690" cy="596"/>
            </a:xfrm>
            <a:custGeom>
              <a:avLst/>
              <a:gdLst>
                <a:gd name="T0" fmla="*/ 2417 w 2762"/>
                <a:gd name="T1" fmla="*/ 597 h 2386"/>
                <a:gd name="T2" fmla="*/ 2072 w 2762"/>
                <a:gd name="T3" fmla="*/ 0 h 2386"/>
                <a:gd name="T4" fmla="*/ 690 w 2762"/>
                <a:gd name="T5" fmla="*/ 0 h 2386"/>
                <a:gd name="T6" fmla="*/ 0 w 2762"/>
                <a:gd name="T7" fmla="*/ 1193 h 2386"/>
                <a:gd name="T8" fmla="*/ 690 w 2762"/>
                <a:gd name="T9" fmla="*/ 2386 h 2386"/>
                <a:gd name="T10" fmla="*/ 2072 w 2762"/>
                <a:gd name="T11" fmla="*/ 2386 h 2386"/>
                <a:gd name="T12" fmla="*/ 2762 w 2762"/>
                <a:gd name="T13" fmla="*/ 1193 h 2386"/>
                <a:gd name="T14" fmla="*/ 2417 w 2762"/>
                <a:gd name="T15" fmla="*/ 597 h 23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2" h="2386">
                  <a:moveTo>
                    <a:pt x="2417" y="597"/>
                  </a:moveTo>
                  <a:lnTo>
                    <a:pt x="2072" y="0"/>
                  </a:lnTo>
                  <a:lnTo>
                    <a:pt x="690" y="0"/>
                  </a:lnTo>
                  <a:lnTo>
                    <a:pt x="0" y="1193"/>
                  </a:lnTo>
                  <a:lnTo>
                    <a:pt x="690" y="2386"/>
                  </a:lnTo>
                  <a:lnTo>
                    <a:pt x="2072" y="2386"/>
                  </a:lnTo>
                  <a:lnTo>
                    <a:pt x="2762" y="1193"/>
                  </a:lnTo>
                  <a:lnTo>
                    <a:pt x="2417" y="597"/>
                  </a:lnTo>
                  <a:close/>
                </a:path>
              </a:pathLst>
            </a:custGeom>
            <a:noFill/>
            <a:ln w="1588">
              <a:solidFill>
                <a:srgbClr val="DF4C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2" name="Freeform 52">
              <a:extLst>
                <a:ext uri="{FF2B5EF4-FFF2-40B4-BE49-F238E27FC236}">
                  <a16:creationId xmlns:a16="http://schemas.microsoft.com/office/drawing/2014/main" id="{009EA532-8B82-4FE3-AF7C-4ED56085913B}"/>
                </a:ext>
              </a:extLst>
            </p:cNvPr>
            <p:cNvSpPr>
              <a:spLocks noEditPoints="1"/>
            </p:cNvSpPr>
            <p:nvPr userDrawn="1"/>
          </p:nvSpPr>
          <p:spPr bwMode="auto">
            <a:xfrm>
              <a:off x="5184" y="3303"/>
              <a:ext cx="779" cy="674"/>
            </a:xfrm>
            <a:custGeom>
              <a:avLst/>
              <a:gdLst>
                <a:gd name="T0" fmla="*/ 2361 w 3117"/>
                <a:gd name="T1" fmla="*/ 39 h 2694"/>
                <a:gd name="T2" fmla="*/ 3117 w 3117"/>
                <a:gd name="T3" fmla="*/ 1346 h 2694"/>
                <a:gd name="T4" fmla="*/ 2338 w 3117"/>
                <a:gd name="T5" fmla="*/ 2694 h 2694"/>
                <a:gd name="T6" fmla="*/ 779 w 3117"/>
                <a:gd name="T7" fmla="*/ 2694 h 2694"/>
                <a:gd name="T8" fmla="*/ 0 w 3117"/>
                <a:gd name="T9" fmla="*/ 1346 h 2694"/>
                <a:gd name="T10" fmla="*/ 779 w 3117"/>
                <a:gd name="T11" fmla="*/ 0 h 2694"/>
                <a:gd name="T12" fmla="*/ 2338 w 3117"/>
                <a:gd name="T13" fmla="*/ 0 h 2694"/>
                <a:gd name="T14" fmla="*/ 2361 w 3117"/>
                <a:gd name="T15" fmla="*/ 39 h 2694"/>
                <a:gd name="T16" fmla="*/ 2594 w 3117"/>
                <a:gd name="T17" fmla="*/ 750 h 2694"/>
                <a:gd name="T18" fmla="*/ 2249 w 3117"/>
                <a:gd name="T19" fmla="*/ 154 h 2694"/>
                <a:gd name="T20" fmla="*/ 868 w 3117"/>
                <a:gd name="T21" fmla="*/ 154 h 2694"/>
                <a:gd name="T22" fmla="*/ 177 w 3117"/>
                <a:gd name="T23" fmla="*/ 1346 h 2694"/>
                <a:gd name="T24" fmla="*/ 868 w 3117"/>
                <a:gd name="T25" fmla="*/ 2539 h 2694"/>
                <a:gd name="T26" fmla="*/ 2249 w 3117"/>
                <a:gd name="T27" fmla="*/ 2539 h 2694"/>
                <a:gd name="T28" fmla="*/ 2940 w 3117"/>
                <a:gd name="T29" fmla="*/ 1346 h 2694"/>
                <a:gd name="T30" fmla="*/ 2594 w 3117"/>
                <a:gd name="T31" fmla="*/ 750 h 2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17" h="2694">
                  <a:moveTo>
                    <a:pt x="2361" y="39"/>
                  </a:moveTo>
                  <a:lnTo>
                    <a:pt x="3117" y="1346"/>
                  </a:lnTo>
                  <a:lnTo>
                    <a:pt x="2338" y="2694"/>
                  </a:lnTo>
                  <a:lnTo>
                    <a:pt x="779" y="2694"/>
                  </a:lnTo>
                  <a:lnTo>
                    <a:pt x="0" y="1346"/>
                  </a:lnTo>
                  <a:lnTo>
                    <a:pt x="779" y="0"/>
                  </a:lnTo>
                  <a:lnTo>
                    <a:pt x="2338" y="0"/>
                  </a:lnTo>
                  <a:lnTo>
                    <a:pt x="2361" y="39"/>
                  </a:lnTo>
                  <a:close/>
                  <a:moveTo>
                    <a:pt x="2594" y="750"/>
                  </a:moveTo>
                  <a:lnTo>
                    <a:pt x="2249" y="154"/>
                  </a:lnTo>
                  <a:lnTo>
                    <a:pt x="868" y="154"/>
                  </a:lnTo>
                  <a:lnTo>
                    <a:pt x="177" y="1346"/>
                  </a:lnTo>
                  <a:lnTo>
                    <a:pt x="868" y="2539"/>
                  </a:lnTo>
                  <a:lnTo>
                    <a:pt x="2249" y="2539"/>
                  </a:lnTo>
                  <a:lnTo>
                    <a:pt x="2940" y="1346"/>
                  </a:lnTo>
                  <a:lnTo>
                    <a:pt x="2594" y="750"/>
                  </a:lnTo>
                  <a:close/>
                </a:path>
              </a:pathLst>
            </a:custGeom>
            <a:solidFill>
              <a:srgbClr val="DF4C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53">
              <a:extLst>
                <a:ext uri="{FF2B5EF4-FFF2-40B4-BE49-F238E27FC236}">
                  <a16:creationId xmlns:a16="http://schemas.microsoft.com/office/drawing/2014/main" id="{1697CAD3-ED0A-4A15-A96A-71015881CF18}"/>
                </a:ext>
              </a:extLst>
            </p:cNvPr>
            <p:cNvSpPr>
              <a:spLocks/>
            </p:cNvSpPr>
            <p:nvPr userDrawn="1"/>
          </p:nvSpPr>
          <p:spPr bwMode="auto">
            <a:xfrm>
              <a:off x="5184" y="3303"/>
              <a:ext cx="779" cy="674"/>
            </a:xfrm>
            <a:custGeom>
              <a:avLst/>
              <a:gdLst>
                <a:gd name="T0" fmla="*/ 2361 w 3117"/>
                <a:gd name="T1" fmla="*/ 39 h 2694"/>
                <a:gd name="T2" fmla="*/ 3117 w 3117"/>
                <a:gd name="T3" fmla="*/ 1346 h 2694"/>
                <a:gd name="T4" fmla="*/ 2338 w 3117"/>
                <a:gd name="T5" fmla="*/ 2694 h 2694"/>
                <a:gd name="T6" fmla="*/ 779 w 3117"/>
                <a:gd name="T7" fmla="*/ 2694 h 2694"/>
                <a:gd name="T8" fmla="*/ 0 w 3117"/>
                <a:gd name="T9" fmla="*/ 1346 h 2694"/>
                <a:gd name="T10" fmla="*/ 779 w 3117"/>
                <a:gd name="T11" fmla="*/ 0 h 2694"/>
                <a:gd name="T12" fmla="*/ 2338 w 3117"/>
                <a:gd name="T13" fmla="*/ 0 h 2694"/>
                <a:gd name="T14" fmla="*/ 2361 w 3117"/>
                <a:gd name="T15" fmla="*/ 39 h 26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7" h="2694">
                  <a:moveTo>
                    <a:pt x="2361" y="39"/>
                  </a:moveTo>
                  <a:lnTo>
                    <a:pt x="3117" y="1346"/>
                  </a:lnTo>
                  <a:lnTo>
                    <a:pt x="2338" y="2694"/>
                  </a:lnTo>
                  <a:lnTo>
                    <a:pt x="779" y="2694"/>
                  </a:lnTo>
                  <a:lnTo>
                    <a:pt x="0" y="1346"/>
                  </a:lnTo>
                  <a:lnTo>
                    <a:pt x="779" y="0"/>
                  </a:lnTo>
                  <a:lnTo>
                    <a:pt x="2338" y="0"/>
                  </a:lnTo>
                  <a:lnTo>
                    <a:pt x="2361" y="39"/>
                  </a:lnTo>
                  <a:close/>
                </a:path>
              </a:pathLst>
            </a:custGeom>
            <a:noFill/>
            <a:ln w="1588">
              <a:solidFill>
                <a:srgbClr val="DF4C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4" name="Freeform 54">
              <a:extLst>
                <a:ext uri="{FF2B5EF4-FFF2-40B4-BE49-F238E27FC236}">
                  <a16:creationId xmlns:a16="http://schemas.microsoft.com/office/drawing/2014/main" id="{969DE35D-48D8-4B2B-AEFC-303B826BCF75}"/>
                </a:ext>
              </a:extLst>
            </p:cNvPr>
            <p:cNvSpPr>
              <a:spLocks/>
            </p:cNvSpPr>
            <p:nvPr userDrawn="1"/>
          </p:nvSpPr>
          <p:spPr bwMode="auto">
            <a:xfrm>
              <a:off x="5228" y="3342"/>
              <a:ext cx="691" cy="596"/>
            </a:xfrm>
            <a:custGeom>
              <a:avLst/>
              <a:gdLst>
                <a:gd name="T0" fmla="*/ 2417 w 2763"/>
                <a:gd name="T1" fmla="*/ 596 h 2385"/>
                <a:gd name="T2" fmla="*/ 2072 w 2763"/>
                <a:gd name="T3" fmla="*/ 0 h 2385"/>
                <a:gd name="T4" fmla="*/ 691 w 2763"/>
                <a:gd name="T5" fmla="*/ 0 h 2385"/>
                <a:gd name="T6" fmla="*/ 0 w 2763"/>
                <a:gd name="T7" fmla="*/ 1192 h 2385"/>
                <a:gd name="T8" fmla="*/ 691 w 2763"/>
                <a:gd name="T9" fmla="*/ 2385 h 2385"/>
                <a:gd name="T10" fmla="*/ 2072 w 2763"/>
                <a:gd name="T11" fmla="*/ 2385 h 2385"/>
                <a:gd name="T12" fmla="*/ 2763 w 2763"/>
                <a:gd name="T13" fmla="*/ 1192 h 2385"/>
                <a:gd name="T14" fmla="*/ 2417 w 2763"/>
                <a:gd name="T15" fmla="*/ 596 h 2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3" h="2385">
                  <a:moveTo>
                    <a:pt x="2417" y="596"/>
                  </a:moveTo>
                  <a:lnTo>
                    <a:pt x="2072" y="0"/>
                  </a:lnTo>
                  <a:lnTo>
                    <a:pt x="691" y="0"/>
                  </a:lnTo>
                  <a:lnTo>
                    <a:pt x="0" y="1192"/>
                  </a:lnTo>
                  <a:lnTo>
                    <a:pt x="691" y="2385"/>
                  </a:lnTo>
                  <a:lnTo>
                    <a:pt x="2072" y="2385"/>
                  </a:lnTo>
                  <a:lnTo>
                    <a:pt x="2763" y="1192"/>
                  </a:lnTo>
                  <a:lnTo>
                    <a:pt x="2417" y="596"/>
                  </a:lnTo>
                  <a:close/>
                </a:path>
              </a:pathLst>
            </a:custGeom>
            <a:noFill/>
            <a:ln w="1588">
              <a:solidFill>
                <a:srgbClr val="DF4C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5" name="Freeform 55">
              <a:extLst>
                <a:ext uri="{FF2B5EF4-FFF2-40B4-BE49-F238E27FC236}">
                  <a16:creationId xmlns:a16="http://schemas.microsoft.com/office/drawing/2014/main" id="{C6844EA6-ACF7-42FF-9DC1-577CC9CDC332}"/>
                </a:ext>
              </a:extLst>
            </p:cNvPr>
            <p:cNvSpPr>
              <a:spLocks noEditPoints="1"/>
            </p:cNvSpPr>
            <p:nvPr userDrawn="1"/>
          </p:nvSpPr>
          <p:spPr bwMode="auto">
            <a:xfrm>
              <a:off x="5803" y="3654"/>
              <a:ext cx="779" cy="673"/>
            </a:xfrm>
            <a:custGeom>
              <a:avLst/>
              <a:gdLst>
                <a:gd name="T0" fmla="*/ 2360 w 3116"/>
                <a:gd name="T1" fmla="*/ 38 h 2693"/>
                <a:gd name="T2" fmla="*/ 3116 w 3116"/>
                <a:gd name="T3" fmla="*/ 1346 h 2693"/>
                <a:gd name="T4" fmla="*/ 2337 w 3116"/>
                <a:gd name="T5" fmla="*/ 2693 h 2693"/>
                <a:gd name="T6" fmla="*/ 779 w 3116"/>
                <a:gd name="T7" fmla="*/ 2693 h 2693"/>
                <a:gd name="T8" fmla="*/ 0 w 3116"/>
                <a:gd name="T9" fmla="*/ 1346 h 2693"/>
                <a:gd name="T10" fmla="*/ 779 w 3116"/>
                <a:gd name="T11" fmla="*/ 0 h 2693"/>
                <a:gd name="T12" fmla="*/ 2337 w 3116"/>
                <a:gd name="T13" fmla="*/ 0 h 2693"/>
                <a:gd name="T14" fmla="*/ 2360 w 3116"/>
                <a:gd name="T15" fmla="*/ 38 h 2693"/>
                <a:gd name="T16" fmla="*/ 2593 w 3116"/>
                <a:gd name="T17" fmla="*/ 750 h 2693"/>
                <a:gd name="T18" fmla="*/ 2249 w 3116"/>
                <a:gd name="T19" fmla="*/ 153 h 2693"/>
                <a:gd name="T20" fmla="*/ 867 w 3116"/>
                <a:gd name="T21" fmla="*/ 153 h 2693"/>
                <a:gd name="T22" fmla="*/ 176 w 3116"/>
                <a:gd name="T23" fmla="*/ 1346 h 2693"/>
                <a:gd name="T24" fmla="*/ 867 w 3116"/>
                <a:gd name="T25" fmla="*/ 2539 h 2693"/>
                <a:gd name="T26" fmla="*/ 2249 w 3116"/>
                <a:gd name="T27" fmla="*/ 2539 h 2693"/>
                <a:gd name="T28" fmla="*/ 2939 w 3116"/>
                <a:gd name="T29" fmla="*/ 1346 h 2693"/>
                <a:gd name="T30" fmla="*/ 2593 w 3116"/>
                <a:gd name="T31" fmla="*/ 75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16" h="2693">
                  <a:moveTo>
                    <a:pt x="2360" y="38"/>
                  </a:moveTo>
                  <a:lnTo>
                    <a:pt x="3116" y="1346"/>
                  </a:lnTo>
                  <a:lnTo>
                    <a:pt x="2337" y="2693"/>
                  </a:lnTo>
                  <a:lnTo>
                    <a:pt x="779" y="2693"/>
                  </a:lnTo>
                  <a:lnTo>
                    <a:pt x="0" y="1346"/>
                  </a:lnTo>
                  <a:lnTo>
                    <a:pt x="779" y="0"/>
                  </a:lnTo>
                  <a:lnTo>
                    <a:pt x="2337" y="0"/>
                  </a:lnTo>
                  <a:lnTo>
                    <a:pt x="2360" y="38"/>
                  </a:lnTo>
                  <a:close/>
                  <a:moveTo>
                    <a:pt x="2593" y="750"/>
                  </a:moveTo>
                  <a:lnTo>
                    <a:pt x="2249" y="153"/>
                  </a:lnTo>
                  <a:lnTo>
                    <a:pt x="867" y="153"/>
                  </a:lnTo>
                  <a:lnTo>
                    <a:pt x="176" y="1346"/>
                  </a:lnTo>
                  <a:lnTo>
                    <a:pt x="867" y="2539"/>
                  </a:lnTo>
                  <a:lnTo>
                    <a:pt x="2249" y="2539"/>
                  </a:lnTo>
                  <a:lnTo>
                    <a:pt x="2939" y="1346"/>
                  </a:lnTo>
                  <a:lnTo>
                    <a:pt x="2593" y="750"/>
                  </a:lnTo>
                  <a:close/>
                </a:path>
              </a:pathLst>
            </a:custGeom>
            <a:solidFill>
              <a:srgbClr val="DF4C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56">
              <a:extLst>
                <a:ext uri="{FF2B5EF4-FFF2-40B4-BE49-F238E27FC236}">
                  <a16:creationId xmlns:a16="http://schemas.microsoft.com/office/drawing/2014/main" id="{E293F790-4AA5-4EA4-A184-D9305FEFBD19}"/>
                </a:ext>
              </a:extLst>
            </p:cNvPr>
            <p:cNvSpPr>
              <a:spLocks/>
            </p:cNvSpPr>
            <p:nvPr userDrawn="1"/>
          </p:nvSpPr>
          <p:spPr bwMode="auto">
            <a:xfrm>
              <a:off x="5803" y="3654"/>
              <a:ext cx="779" cy="673"/>
            </a:xfrm>
            <a:custGeom>
              <a:avLst/>
              <a:gdLst>
                <a:gd name="T0" fmla="*/ 2360 w 3116"/>
                <a:gd name="T1" fmla="*/ 38 h 2693"/>
                <a:gd name="T2" fmla="*/ 3116 w 3116"/>
                <a:gd name="T3" fmla="*/ 1346 h 2693"/>
                <a:gd name="T4" fmla="*/ 2337 w 3116"/>
                <a:gd name="T5" fmla="*/ 2693 h 2693"/>
                <a:gd name="T6" fmla="*/ 779 w 3116"/>
                <a:gd name="T7" fmla="*/ 2693 h 2693"/>
                <a:gd name="T8" fmla="*/ 0 w 3116"/>
                <a:gd name="T9" fmla="*/ 1346 h 2693"/>
                <a:gd name="T10" fmla="*/ 779 w 3116"/>
                <a:gd name="T11" fmla="*/ 0 h 2693"/>
                <a:gd name="T12" fmla="*/ 2337 w 3116"/>
                <a:gd name="T13" fmla="*/ 0 h 2693"/>
                <a:gd name="T14" fmla="*/ 2360 w 3116"/>
                <a:gd name="T15" fmla="*/ 38 h 26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6" h="2693">
                  <a:moveTo>
                    <a:pt x="2360" y="38"/>
                  </a:moveTo>
                  <a:lnTo>
                    <a:pt x="3116" y="1346"/>
                  </a:lnTo>
                  <a:lnTo>
                    <a:pt x="2337" y="2693"/>
                  </a:lnTo>
                  <a:lnTo>
                    <a:pt x="779" y="2693"/>
                  </a:lnTo>
                  <a:lnTo>
                    <a:pt x="0" y="1346"/>
                  </a:lnTo>
                  <a:lnTo>
                    <a:pt x="779" y="0"/>
                  </a:lnTo>
                  <a:lnTo>
                    <a:pt x="2337" y="0"/>
                  </a:lnTo>
                  <a:lnTo>
                    <a:pt x="2360" y="38"/>
                  </a:lnTo>
                  <a:close/>
                </a:path>
              </a:pathLst>
            </a:custGeom>
            <a:noFill/>
            <a:ln w="1588">
              <a:solidFill>
                <a:srgbClr val="DF4C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7" name="Freeform 57">
              <a:extLst>
                <a:ext uri="{FF2B5EF4-FFF2-40B4-BE49-F238E27FC236}">
                  <a16:creationId xmlns:a16="http://schemas.microsoft.com/office/drawing/2014/main" id="{6F24E947-1F46-4E4A-97EB-A69BD26EF4EC}"/>
                </a:ext>
              </a:extLst>
            </p:cNvPr>
            <p:cNvSpPr>
              <a:spLocks/>
            </p:cNvSpPr>
            <p:nvPr userDrawn="1"/>
          </p:nvSpPr>
          <p:spPr bwMode="auto">
            <a:xfrm>
              <a:off x="5847" y="3693"/>
              <a:ext cx="691" cy="596"/>
            </a:xfrm>
            <a:custGeom>
              <a:avLst/>
              <a:gdLst>
                <a:gd name="T0" fmla="*/ 2417 w 2763"/>
                <a:gd name="T1" fmla="*/ 597 h 2386"/>
                <a:gd name="T2" fmla="*/ 2073 w 2763"/>
                <a:gd name="T3" fmla="*/ 0 h 2386"/>
                <a:gd name="T4" fmla="*/ 691 w 2763"/>
                <a:gd name="T5" fmla="*/ 0 h 2386"/>
                <a:gd name="T6" fmla="*/ 0 w 2763"/>
                <a:gd name="T7" fmla="*/ 1193 h 2386"/>
                <a:gd name="T8" fmla="*/ 691 w 2763"/>
                <a:gd name="T9" fmla="*/ 2386 h 2386"/>
                <a:gd name="T10" fmla="*/ 2073 w 2763"/>
                <a:gd name="T11" fmla="*/ 2386 h 2386"/>
                <a:gd name="T12" fmla="*/ 2763 w 2763"/>
                <a:gd name="T13" fmla="*/ 1193 h 2386"/>
                <a:gd name="T14" fmla="*/ 2417 w 2763"/>
                <a:gd name="T15" fmla="*/ 597 h 23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3" h="2386">
                  <a:moveTo>
                    <a:pt x="2417" y="597"/>
                  </a:moveTo>
                  <a:lnTo>
                    <a:pt x="2073" y="0"/>
                  </a:lnTo>
                  <a:lnTo>
                    <a:pt x="691" y="0"/>
                  </a:lnTo>
                  <a:lnTo>
                    <a:pt x="0" y="1193"/>
                  </a:lnTo>
                  <a:lnTo>
                    <a:pt x="691" y="2386"/>
                  </a:lnTo>
                  <a:lnTo>
                    <a:pt x="2073" y="2386"/>
                  </a:lnTo>
                  <a:lnTo>
                    <a:pt x="2763" y="1193"/>
                  </a:lnTo>
                  <a:lnTo>
                    <a:pt x="2417" y="597"/>
                  </a:lnTo>
                  <a:close/>
                </a:path>
              </a:pathLst>
            </a:custGeom>
            <a:noFill/>
            <a:ln w="1588">
              <a:solidFill>
                <a:srgbClr val="DF4C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8" name="Freeform 58">
              <a:extLst>
                <a:ext uri="{FF2B5EF4-FFF2-40B4-BE49-F238E27FC236}">
                  <a16:creationId xmlns:a16="http://schemas.microsoft.com/office/drawing/2014/main" id="{5A67B871-2811-4C6F-84EF-1E0E8D7183C8}"/>
                </a:ext>
              </a:extLst>
            </p:cNvPr>
            <p:cNvSpPr>
              <a:spLocks noEditPoints="1"/>
            </p:cNvSpPr>
            <p:nvPr userDrawn="1"/>
          </p:nvSpPr>
          <p:spPr bwMode="auto">
            <a:xfrm>
              <a:off x="5184" y="2604"/>
              <a:ext cx="779" cy="673"/>
            </a:xfrm>
            <a:custGeom>
              <a:avLst/>
              <a:gdLst>
                <a:gd name="T0" fmla="*/ 2361 w 3117"/>
                <a:gd name="T1" fmla="*/ 38 h 2693"/>
                <a:gd name="T2" fmla="*/ 3117 w 3117"/>
                <a:gd name="T3" fmla="*/ 1347 h 2693"/>
                <a:gd name="T4" fmla="*/ 2338 w 3117"/>
                <a:gd name="T5" fmla="*/ 2693 h 2693"/>
                <a:gd name="T6" fmla="*/ 779 w 3117"/>
                <a:gd name="T7" fmla="*/ 2693 h 2693"/>
                <a:gd name="T8" fmla="*/ 0 w 3117"/>
                <a:gd name="T9" fmla="*/ 1347 h 2693"/>
                <a:gd name="T10" fmla="*/ 779 w 3117"/>
                <a:gd name="T11" fmla="*/ 0 h 2693"/>
                <a:gd name="T12" fmla="*/ 2338 w 3117"/>
                <a:gd name="T13" fmla="*/ 0 h 2693"/>
                <a:gd name="T14" fmla="*/ 2361 w 3117"/>
                <a:gd name="T15" fmla="*/ 38 h 2693"/>
                <a:gd name="T16" fmla="*/ 2594 w 3117"/>
                <a:gd name="T17" fmla="*/ 750 h 2693"/>
                <a:gd name="T18" fmla="*/ 2249 w 3117"/>
                <a:gd name="T19" fmla="*/ 154 h 2693"/>
                <a:gd name="T20" fmla="*/ 868 w 3117"/>
                <a:gd name="T21" fmla="*/ 154 h 2693"/>
                <a:gd name="T22" fmla="*/ 177 w 3117"/>
                <a:gd name="T23" fmla="*/ 1347 h 2693"/>
                <a:gd name="T24" fmla="*/ 868 w 3117"/>
                <a:gd name="T25" fmla="*/ 2540 h 2693"/>
                <a:gd name="T26" fmla="*/ 2249 w 3117"/>
                <a:gd name="T27" fmla="*/ 2540 h 2693"/>
                <a:gd name="T28" fmla="*/ 2940 w 3117"/>
                <a:gd name="T29" fmla="*/ 1347 h 2693"/>
                <a:gd name="T30" fmla="*/ 2594 w 3117"/>
                <a:gd name="T31" fmla="*/ 75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17" h="2693">
                  <a:moveTo>
                    <a:pt x="2361" y="38"/>
                  </a:moveTo>
                  <a:lnTo>
                    <a:pt x="3117" y="1347"/>
                  </a:lnTo>
                  <a:lnTo>
                    <a:pt x="2338" y="2693"/>
                  </a:lnTo>
                  <a:lnTo>
                    <a:pt x="779" y="2693"/>
                  </a:lnTo>
                  <a:lnTo>
                    <a:pt x="0" y="1347"/>
                  </a:lnTo>
                  <a:lnTo>
                    <a:pt x="779" y="0"/>
                  </a:lnTo>
                  <a:lnTo>
                    <a:pt x="2338" y="0"/>
                  </a:lnTo>
                  <a:lnTo>
                    <a:pt x="2361" y="38"/>
                  </a:lnTo>
                  <a:close/>
                  <a:moveTo>
                    <a:pt x="2594" y="750"/>
                  </a:moveTo>
                  <a:lnTo>
                    <a:pt x="2249" y="154"/>
                  </a:lnTo>
                  <a:lnTo>
                    <a:pt x="868" y="154"/>
                  </a:lnTo>
                  <a:lnTo>
                    <a:pt x="177" y="1347"/>
                  </a:lnTo>
                  <a:lnTo>
                    <a:pt x="868" y="2540"/>
                  </a:lnTo>
                  <a:lnTo>
                    <a:pt x="2249" y="2540"/>
                  </a:lnTo>
                  <a:lnTo>
                    <a:pt x="2940" y="1347"/>
                  </a:lnTo>
                  <a:lnTo>
                    <a:pt x="2594" y="750"/>
                  </a:lnTo>
                  <a:close/>
                </a:path>
              </a:pathLst>
            </a:custGeom>
            <a:solidFill>
              <a:srgbClr val="DF4C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59">
              <a:extLst>
                <a:ext uri="{FF2B5EF4-FFF2-40B4-BE49-F238E27FC236}">
                  <a16:creationId xmlns:a16="http://schemas.microsoft.com/office/drawing/2014/main" id="{A1ABF0A7-16F2-47A6-A805-E6BB64B05D17}"/>
                </a:ext>
              </a:extLst>
            </p:cNvPr>
            <p:cNvSpPr>
              <a:spLocks/>
            </p:cNvSpPr>
            <p:nvPr userDrawn="1"/>
          </p:nvSpPr>
          <p:spPr bwMode="auto">
            <a:xfrm>
              <a:off x="5184" y="2604"/>
              <a:ext cx="779" cy="673"/>
            </a:xfrm>
            <a:custGeom>
              <a:avLst/>
              <a:gdLst>
                <a:gd name="T0" fmla="*/ 2361 w 3117"/>
                <a:gd name="T1" fmla="*/ 38 h 2693"/>
                <a:gd name="T2" fmla="*/ 3117 w 3117"/>
                <a:gd name="T3" fmla="*/ 1347 h 2693"/>
                <a:gd name="T4" fmla="*/ 2338 w 3117"/>
                <a:gd name="T5" fmla="*/ 2693 h 2693"/>
                <a:gd name="T6" fmla="*/ 779 w 3117"/>
                <a:gd name="T7" fmla="*/ 2693 h 2693"/>
                <a:gd name="T8" fmla="*/ 0 w 3117"/>
                <a:gd name="T9" fmla="*/ 1347 h 2693"/>
                <a:gd name="T10" fmla="*/ 779 w 3117"/>
                <a:gd name="T11" fmla="*/ 0 h 2693"/>
                <a:gd name="T12" fmla="*/ 2338 w 3117"/>
                <a:gd name="T13" fmla="*/ 0 h 2693"/>
                <a:gd name="T14" fmla="*/ 2361 w 3117"/>
                <a:gd name="T15" fmla="*/ 38 h 26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7" h="2693">
                  <a:moveTo>
                    <a:pt x="2361" y="38"/>
                  </a:moveTo>
                  <a:lnTo>
                    <a:pt x="3117" y="1347"/>
                  </a:lnTo>
                  <a:lnTo>
                    <a:pt x="2338" y="2693"/>
                  </a:lnTo>
                  <a:lnTo>
                    <a:pt x="779" y="2693"/>
                  </a:lnTo>
                  <a:lnTo>
                    <a:pt x="0" y="1347"/>
                  </a:lnTo>
                  <a:lnTo>
                    <a:pt x="779" y="0"/>
                  </a:lnTo>
                  <a:lnTo>
                    <a:pt x="2338" y="0"/>
                  </a:lnTo>
                  <a:lnTo>
                    <a:pt x="2361" y="38"/>
                  </a:lnTo>
                  <a:close/>
                </a:path>
              </a:pathLst>
            </a:custGeom>
            <a:noFill/>
            <a:ln w="1588">
              <a:solidFill>
                <a:srgbClr val="DF4C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0" name="Freeform 60">
              <a:extLst>
                <a:ext uri="{FF2B5EF4-FFF2-40B4-BE49-F238E27FC236}">
                  <a16:creationId xmlns:a16="http://schemas.microsoft.com/office/drawing/2014/main" id="{5AAC847A-EC90-4975-936B-078AA1059664}"/>
                </a:ext>
              </a:extLst>
            </p:cNvPr>
            <p:cNvSpPr>
              <a:spLocks/>
            </p:cNvSpPr>
            <p:nvPr userDrawn="1"/>
          </p:nvSpPr>
          <p:spPr bwMode="auto">
            <a:xfrm>
              <a:off x="5228" y="2642"/>
              <a:ext cx="691" cy="596"/>
            </a:xfrm>
            <a:custGeom>
              <a:avLst/>
              <a:gdLst>
                <a:gd name="T0" fmla="*/ 2417 w 2763"/>
                <a:gd name="T1" fmla="*/ 596 h 2386"/>
                <a:gd name="T2" fmla="*/ 2072 w 2763"/>
                <a:gd name="T3" fmla="*/ 0 h 2386"/>
                <a:gd name="T4" fmla="*/ 691 w 2763"/>
                <a:gd name="T5" fmla="*/ 0 h 2386"/>
                <a:gd name="T6" fmla="*/ 0 w 2763"/>
                <a:gd name="T7" fmla="*/ 1193 h 2386"/>
                <a:gd name="T8" fmla="*/ 691 w 2763"/>
                <a:gd name="T9" fmla="*/ 2386 h 2386"/>
                <a:gd name="T10" fmla="*/ 2072 w 2763"/>
                <a:gd name="T11" fmla="*/ 2386 h 2386"/>
                <a:gd name="T12" fmla="*/ 2763 w 2763"/>
                <a:gd name="T13" fmla="*/ 1193 h 2386"/>
                <a:gd name="T14" fmla="*/ 2417 w 2763"/>
                <a:gd name="T15" fmla="*/ 596 h 23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3" h="2386">
                  <a:moveTo>
                    <a:pt x="2417" y="596"/>
                  </a:moveTo>
                  <a:lnTo>
                    <a:pt x="2072" y="0"/>
                  </a:lnTo>
                  <a:lnTo>
                    <a:pt x="691" y="0"/>
                  </a:lnTo>
                  <a:lnTo>
                    <a:pt x="0" y="1193"/>
                  </a:lnTo>
                  <a:lnTo>
                    <a:pt x="691" y="2386"/>
                  </a:lnTo>
                  <a:lnTo>
                    <a:pt x="2072" y="2386"/>
                  </a:lnTo>
                  <a:lnTo>
                    <a:pt x="2763" y="1193"/>
                  </a:lnTo>
                  <a:lnTo>
                    <a:pt x="2417" y="596"/>
                  </a:lnTo>
                  <a:close/>
                </a:path>
              </a:pathLst>
            </a:custGeom>
            <a:noFill/>
            <a:ln w="1588">
              <a:solidFill>
                <a:srgbClr val="DF4C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1" name="Freeform 61">
              <a:extLst>
                <a:ext uri="{FF2B5EF4-FFF2-40B4-BE49-F238E27FC236}">
                  <a16:creationId xmlns:a16="http://schemas.microsoft.com/office/drawing/2014/main" id="{BE131E10-2494-4DB1-A9E3-B4B4137DB271}"/>
                </a:ext>
              </a:extLst>
            </p:cNvPr>
            <p:cNvSpPr>
              <a:spLocks noEditPoints="1"/>
            </p:cNvSpPr>
            <p:nvPr userDrawn="1"/>
          </p:nvSpPr>
          <p:spPr bwMode="auto">
            <a:xfrm>
              <a:off x="5803" y="2252"/>
              <a:ext cx="779" cy="673"/>
            </a:xfrm>
            <a:custGeom>
              <a:avLst/>
              <a:gdLst>
                <a:gd name="T0" fmla="*/ 2360 w 3116"/>
                <a:gd name="T1" fmla="*/ 39 h 2694"/>
                <a:gd name="T2" fmla="*/ 3116 w 3116"/>
                <a:gd name="T3" fmla="*/ 1347 h 2694"/>
                <a:gd name="T4" fmla="*/ 2337 w 3116"/>
                <a:gd name="T5" fmla="*/ 2694 h 2694"/>
                <a:gd name="T6" fmla="*/ 779 w 3116"/>
                <a:gd name="T7" fmla="*/ 2694 h 2694"/>
                <a:gd name="T8" fmla="*/ 0 w 3116"/>
                <a:gd name="T9" fmla="*/ 1347 h 2694"/>
                <a:gd name="T10" fmla="*/ 779 w 3116"/>
                <a:gd name="T11" fmla="*/ 0 h 2694"/>
                <a:gd name="T12" fmla="*/ 2337 w 3116"/>
                <a:gd name="T13" fmla="*/ 0 h 2694"/>
                <a:gd name="T14" fmla="*/ 2360 w 3116"/>
                <a:gd name="T15" fmla="*/ 39 h 2694"/>
                <a:gd name="T16" fmla="*/ 2593 w 3116"/>
                <a:gd name="T17" fmla="*/ 750 h 2694"/>
                <a:gd name="T18" fmla="*/ 2249 w 3116"/>
                <a:gd name="T19" fmla="*/ 154 h 2694"/>
                <a:gd name="T20" fmla="*/ 867 w 3116"/>
                <a:gd name="T21" fmla="*/ 154 h 2694"/>
                <a:gd name="T22" fmla="*/ 176 w 3116"/>
                <a:gd name="T23" fmla="*/ 1347 h 2694"/>
                <a:gd name="T24" fmla="*/ 867 w 3116"/>
                <a:gd name="T25" fmla="*/ 2539 h 2694"/>
                <a:gd name="T26" fmla="*/ 2249 w 3116"/>
                <a:gd name="T27" fmla="*/ 2539 h 2694"/>
                <a:gd name="T28" fmla="*/ 2939 w 3116"/>
                <a:gd name="T29" fmla="*/ 1347 h 2694"/>
                <a:gd name="T30" fmla="*/ 2593 w 3116"/>
                <a:gd name="T31" fmla="*/ 750 h 2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16" h="2694">
                  <a:moveTo>
                    <a:pt x="2360" y="39"/>
                  </a:moveTo>
                  <a:lnTo>
                    <a:pt x="3116" y="1347"/>
                  </a:lnTo>
                  <a:lnTo>
                    <a:pt x="2337" y="2694"/>
                  </a:lnTo>
                  <a:lnTo>
                    <a:pt x="779" y="2694"/>
                  </a:lnTo>
                  <a:lnTo>
                    <a:pt x="0" y="1347"/>
                  </a:lnTo>
                  <a:lnTo>
                    <a:pt x="779" y="0"/>
                  </a:lnTo>
                  <a:lnTo>
                    <a:pt x="2337" y="0"/>
                  </a:lnTo>
                  <a:lnTo>
                    <a:pt x="2360" y="39"/>
                  </a:lnTo>
                  <a:close/>
                  <a:moveTo>
                    <a:pt x="2593" y="750"/>
                  </a:moveTo>
                  <a:lnTo>
                    <a:pt x="2249" y="154"/>
                  </a:lnTo>
                  <a:lnTo>
                    <a:pt x="867" y="154"/>
                  </a:lnTo>
                  <a:lnTo>
                    <a:pt x="176" y="1347"/>
                  </a:lnTo>
                  <a:lnTo>
                    <a:pt x="867" y="2539"/>
                  </a:lnTo>
                  <a:lnTo>
                    <a:pt x="2249" y="2539"/>
                  </a:lnTo>
                  <a:lnTo>
                    <a:pt x="2939" y="1347"/>
                  </a:lnTo>
                  <a:lnTo>
                    <a:pt x="2593" y="750"/>
                  </a:lnTo>
                  <a:close/>
                </a:path>
              </a:pathLst>
            </a:custGeom>
            <a:solidFill>
              <a:srgbClr val="DF4C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62">
              <a:extLst>
                <a:ext uri="{FF2B5EF4-FFF2-40B4-BE49-F238E27FC236}">
                  <a16:creationId xmlns:a16="http://schemas.microsoft.com/office/drawing/2014/main" id="{DFEFBA5B-C16D-45ED-9D66-37156D941AB3}"/>
                </a:ext>
              </a:extLst>
            </p:cNvPr>
            <p:cNvSpPr>
              <a:spLocks/>
            </p:cNvSpPr>
            <p:nvPr userDrawn="1"/>
          </p:nvSpPr>
          <p:spPr bwMode="auto">
            <a:xfrm>
              <a:off x="5803" y="2252"/>
              <a:ext cx="779" cy="673"/>
            </a:xfrm>
            <a:custGeom>
              <a:avLst/>
              <a:gdLst>
                <a:gd name="T0" fmla="*/ 2360 w 3116"/>
                <a:gd name="T1" fmla="*/ 39 h 2694"/>
                <a:gd name="T2" fmla="*/ 3116 w 3116"/>
                <a:gd name="T3" fmla="*/ 1347 h 2694"/>
                <a:gd name="T4" fmla="*/ 2337 w 3116"/>
                <a:gd name="T5" fmla="*/ 2694 h 2694"/>
                <a:gd name="T6" fmla="*/ 779 w 3116"/>
                <a:gd name="T7" fmla="*/ 2694 h 2694"/>
                <a:gd name="T8" fmla="*/ 0 w 3116"/>
                <a:gd name="T9" fmla="*/ 1347 h 2694"/>
                <a:gd name="T10" fmla="*/ 779 w 3116"/>
                <a:gd name="T11" fmla="*/ 0 h 2694"/>
                <a:gd name="T12" fmla="*/ 2337 w 3116"/>
                <a:gd name="T13" fmla="*/ 0 h 2694"/>
                <a:gd name="T14" fmla="*/ 2360 w 3116"/>
                <a:gd name="T15" fmla="*/ 39 h 26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6" h="2694">
                  <a:moveTo>
                    <a:pt x="2360" y="39"/>
                  </a:moveTo>
                  <a:lnTo>
                    <a:pt x="3116" y="1347"/>
                  </a:lnTo>
                  <a:lnTo>
                    <a:pt x="2337" y="2694"/>
                  </a:lnTo>
                  <a:lnTo>
                    <a:pt x="779" y="2694"/>
                  </a:lnTo>
                  <a:lnTo>
                    <a:pt x="0" y="1347"/>
                  </a:lnTo>
                  <a:lnTo>
                    <a:pt x="779" y="0"/>
                  </a:lnTo>
                  <a:lnTo>
                    <a:pt x="2337" y="0"/>
                  </a:lnTo>
                  <a:lnTo>
                    <a:pt x="2360" y="39"/>
                  </a:lnTo>
                  <a:close/>
                </a:path>
              </a:pathLst>
            </a:custGeom>
            <a:noFill/>
            <a:ln w="1588">
              <a:solidFill>
                <a:srgbClr val="DF4C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3" name="Freeform 63">
              <a:extLst>
                <a:ext uri="{FF2B5EF4-FFF2-40B4-BE49-F238E27FC236}">
                  <a16:creationId xmlns:a16="http://schemas.microsoft.com/office/drawing/2014/main" id="{35258E65-D69F-44B7-B40E-270609101D49}"/>
                </a:ext>
              </a:extLst>
            </p:cNvPr>
            <p:cNvSpPr>
              <a:spLocks/>
            </p:cNvSpPr>
            <p:nvPr userDrawn="1"/>
          </p:nvSpPr>
          <p:spPr bwMode="auto">
            <a:xfrm>
              <a:off x="5847" y="2290"/>
              <a:ext cx="691" cy="597"/>
            </a:xfrm>
            <a:custGeom>
              <a:avLst/>
              <a:gdLst>
                <a:gd name="T0" fmla="*/ 2417 w 2763"/>
                <a:gd name="T1" fmla="*/ 596 h 2385"/>
                <a:gd name="T2" fmla="*/ 2073 w 2763"/>
                <a:gd name="T3" fmla="*/ 0 h 2385"/>
                <a:gd name="T4" fmla="*/ 691 w 2763"/>
                <a:gd name="T5" fmla="*/ 0 h 2385"/>
                <a:gd name="T6" fmla="*/ 0 w 2763"/>
                <a:gd name="T7" fmla="*/ 1193 h 2385"/>
                <a:gd name="T8" fmla="*/ 691 w 2763"/>
                <a:gd name="T9" fmla="*/ 2385 h 2385"/>
                <a:gd name="T10" fmla="*/ 2073 w 2763"/>
                <a:gd name="T11" fmla="*/ 2385 h 2385"/>
                <a:gd name="T12" fmla="*/ 2763 w 2763"/>
                <a:gd name="T13" fmla="*/ 1193 h 2385"/>
                <a:gd name="T14" fmla="*/ 2417 w 2763"/>
                <a:gd name="T15" fmla="*/ 596 h 2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3" h="2385">
                  <a:moveTo>
                    <a:pt x="2417" y="596"/>
                  </a:moveTo>
                  <a:lnTo>
                    <a:pt x="2073" y="0"/>
                  </a:lnTo>
                  <a:lnTo>
                    <a:pt x="691" y="0"/>
                  </a:lnTo>
                  <a:lnTo>
                    <a:pt x="0" y="1193"/>
                  </a:lnTo>
                  <a:lnTo>
                    <a:pt x="691" y="2385"/>
                  </a:lnTo>
                  <a:lnTo>
                    <a:pt x="2073" y="2385"/>
                  </a:lnTo>
                  <a:lnTo>
                    <a:pt x="2763" y="1193"/>
                  </a:lnTo>
                  <a:lnTo>
                    <a:pt x="2417" y="596"/>
                  </a:lnTo>
                  <a:close/>
                </a:path>
              </a:pathLst>
            </a:custGeom>
            <a:noFill/>
            <a:ln w="1588">
              <a:solidFill>
                <a:srgbClr val="DF4C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1" name="Freeform 71">
              <a:extLst>
                <a:ext uri="{FF2B5EF4-FFF2-40B4-BE49-F238E27FC236}">
                  <a16:creationId xmlns:a16="http://schemas.microsoft.com/office/drawing/2014/main" id="{E05E380D-7764-4A85-B264-E2AFD59F2E26}"/>
                </a:ext>
              </a:extLst>
            </p:cNvPr>
            <p:cNvSpPr>
              <a:spLocks/>
            </p:cNvSpPr>
            <p:nvPr userDrawn="1"/>
          </p:nvSpPr>
          <p:spPr bwMode="auto">
            <a:xfrm>
              <a:off x="5818" y="2967"/>
              <a:ext cx="749" cy="648"/>
            </a:xfrm>
            <a:custGeom>
              <a:avLst/>
              <a:gdLst>
                <a:gd name="T0" fmla="*/ 753 w 2994"/>
                <a:gd name="T1" fmla="*/ 0 h 2592"/>
                <a:gd name="T2" fmla="*/ 1501 w 2994"/>
                <a:gd name="T3" fmla="*/ 2 h 2592"/>
                <a:gd name="T4" fmla="*/ 2250 w 2994"/>
                <a:gd name="T5" fmla="*/ 5 h 2592"/>
                <a:gd name="T6" fmla="*/ 2622 w 2994"/>
                <a:gd name="T7" fmla="*/ 653 h 2592"/>
                <a:gd name="T8" fmla="*/ 2994 w 2994"/>
                <a:gd name="T9" fmla="*/ 1301 h 2592"/>
                <a:gd name="T10" fmla="*/ 2618 w 2994"/>
                <a:gd name="T11" fmla="*/ 1946 h 2592"/>
                <a:gd name="T12" fmla="*/ 2241 w 2994"/>
                <a:gd name="T13" fmla="*/ 2592 h 2592"/>
                <a:gd name="T14" fmla="*/ 1492 w 2994"/>
                <a:gd name="T15" fmla="*/ 2590 h 2592"/>
                <a:gd name="T16" fmla="*/ 744 w 2994"/>
                <a:gd name="T17" fmla="*/ 2588 h 2592"/>
                <a:gd name="T18" fmla="*/ 372 w 2994"/>
                <a:gd name="T19" fmla="*/ 1940 h 2592"/>
                <a:gd name="T20" fmla="*/ 0 w 2994"/>
                <a:gd name="T21" fmla="*/ 1291 h 2592"/>
                <a:gd name="T22" fmla="*/ 376 w 2994"/>
                <a:gd name="T23" fmla="*/ 646 h 2592"/>
                <a:gd name="T24" fmla="*/ 753 w 2994"/>
                <a:gd name="T25" fmla="*/ 0 h 2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94" h="2592">
                  <a:moveTo>
                    <a:pt x="753" y="0"/>
                  </a:moveTo>
                  <a:lnTo>
                    <a:pt x="1501" y="2"/>
                  </a:lnTo>
                  <a:lnTo>
                    <a:pt x="2250" y="5"/>
                  </a:lnTo>
                  <a:lnTo>
                    <a:pt x="2622" y="653"/>
                  </a:lnTo>
                  <a:lnTo>
                    <a:pt x="2994" y="1301"/>
                  </a:lnTo>
                  <a:lnTo>
                    <a:pt x="2618" y="1946"/>
                  </a:lnTo>
                  <a:lnTo>
                    <a:pt x="2241" y="2592"/>
                  </a:lnTo>
                  <a:lnTo>
                    <a:pt x="1492" y="2590"/>
                  </a:lnTo>
                  <a:lnTo>
                    <a:pt x="744" y="2588"/>
                  </a:lnTo>
                  <a:lnTo>
                    <a:pt x="372" y="1940"/>
                  </a:lnTo>
                  <a:lnTo>
                    <a:pt x="0" y="1291"/>
                  </a:lnTo>
                  <a:lnTo>
                    <a:pt x="376" y="646"/>
                  </a:lnTo>
                  <a:lnTo>
                    <a:pt x="753" y="0"/>
                  </a:lnTo>
                  <a:close/>
                </a:path>
              </a:pathLst>
            </a:custGeom>
            <a:solidFill>
              <a:srgbClr val="FFC8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72">
              <a:extLst>
                <a:ext uri="{FF2B5EF4-FFF2-40B4-BE49-F238E27FC236}">
                  <a16:creationId xmlns:a16="http://schemas.microsoft.com/office/drawing/2014/main" id="{BBDFA329-4EDF-43FB-A223-0945FDC643D3}"/>
                </a:ext>
              </a:extLst>
            </p:cNvPr>
            <p:cNvSpPr>
              <a:spLocks/>
            </p:cNvSpPr>
            <p:nvPr userDrawn="1"/>
          </p:nvSpPr>
          <p:spPr bwMode="auto">
            <a:xfrm>
              <a:off x="5818" y="2967"/>
              <a:ext cx="749" cy="648"/>
            </a:xfrm>
            <a:custGeom>
              <a:avLst/>
              <a:gdLst>
                <a:gd name="T0" fmla="*/ 753 w 2994"/>
                <a:gd name="T1" fmla="*/ 0 h 2592"/>
                <a:gd name="T2" fmla="*/ 1501 w 2994"/>
                <a:gd name="T3" fmla="*/ 2 h 2592"/>
                <a:gd name="T4" fmla="*/ 2250 w 2994"/>
                <a:gd name="T5" fmla="*/ 5 h 2592"/>
                <a:gd name="T6" fmla="*/ 2622 w 2994"/>
                <a:gd name="T7" fmla="*/ 653 h 2592"/>
                <a:gd name="T8" fmla="*/ 2994 w 2994"/>
                <a:gd name="T9" fmla="*/ 1301 h 2592"/>
                <a:gd name="T10" fmla="*/ 2618 w 2994"/>
                <a:gd name="T11" fmla="*/ 1946 h 2592"/>
                <a:gd name="T12" fmla="*/ 2241 w 2994"/>
                <a:gd name="T13" fmla="*/ 2592 h 2592"/>
                <a:gd name="T14" fmla="*/ 1492 w 2994"/>
                <a:gd name="T15" fmla="*/ 2590 h 2592"/>
                <a:gd name="T16" fmla="*/ 744 w 2994"/>
                <a:gd name="T17" fmla="*/ 2588 h 2592"/>
                <a:gd name="T18" fmla="*/ 372 w 2994"/>
                <a:gd name="T19" fmla="*/ 1940 h 2592"/>
                <a:gd name="T20" fmla="*/ 0 w 2994"/>
                <a:gd name="T21" fmla="*/ 1291 h 2592"/>
                <a:gd name="T22" fmla="*/ 376 w 2994"/>
                <a:gd name="T23" fmla="*/ 646 h 2592"/>
                <a:gd name="T24" fmla="*/ 753 w 2994"/>
                <a:gd name="T25" fmla="*/ 0 h 2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94" h="2592">
                  <a:moveTo>
                    <a:pt x="753" y="0"/>
                  </a:moveTo>
                  <a:lnTo>
                    <a:pt x="1501" y="2"/>
                  </a:lnTo>
                  <a:lnTo>
                    <a:pt x="2250" y="5"/>
                  </a:lnTo>
                  <a:lnTo>
                    <a:pt x="2622" y="653"/>
                  </a:lnTo>
                  <a:lnTo>
                    <a:pt x="2994" y="1301"/>
                  </a:lnTo>
                  <a:lnTo>
                    <a:pt x="2618" y="1946"/>
                  </a:lnTo>
                  <a:lnTo>
                    <a:pt x="2241" y="2592"/>
                  </a:lnTo>
                  <a:lnTo>
                    <a:pt x="1492" y="2590"/>
                  </a:lnTo>
                  <a:lnTo>
                    <a:pt x="744" y="2588"/>
                  </a:lnTo>
                  <a:lnTo>
                    <a:pt x="372" y="1940"/>
                  </a:lnTo>
                  <a:lnTo>
                    <a:pt x="0" y="1291"/>
                  </a:lnTo>
                  <a:lnTo>
                    <a:pt x="376" y="646"/>
                  </a:lnTo>
                  <a:lnTo>
                    <a:pt x="753" y="0"/>
                  </a:lnTo>
                  <a:close/>
                </a:path>
              </a:pathLst>
            </a:custGeom>
            <a:noFill/>
            <a:ln w="1588">
              <a:solidFill>
                <a:srgbClr val="FFC83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214303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1278F-0BAC-43FC-9013-7E0DAB26DF93}"/>
              </a:ext>
            </a:extLst>
          </p:cNvPr>
          <p:cNvSpPr>
            <a:spLocks noGrp="1"/>
          </p:cNvSpPr>
          <p:nvPr>
            <p:ph type="title"/>
          </p:nvPr>
        </p:nvSpPr>
        <p:spPr>
          <a:xfrm>
            <a:off x="435093" y="616808"/>
            <a:ext cx="6170980" cy="1325563"/>
          </a:xfrm>
          <a:prstGeom prst="rect">
            <a:avLst/>
          </a:prstGeom>
        </p:spPr>
        <p:txBody>
          <a:bodyPr/>
          <a:lstStyle>
            <a:lvl1pPr>
              <a:lnSpc>
                <a:spcPts val="3800"/>
              </a:lnSpc>
              <a:spcAft>
                <a:spcPts val="600"/>
              </a:spcAft>
              <a:defRPr sz="2800" b="1">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endParaRPr lang="de-DE" dirty="0"/>
          </a:p>
        </p:txBody>
      </p:sp>
      <p:sp>
        <p:nvSpPr>
          <p:cNvPr id="7" name="Right Triangle 1">
            <a:extLst>
              <a:ext uri="{FF2B5EF4-FFF2-40B4-BE49-F238E27FC236}">
                <a16:creationId xmlns:a16="http://schemas.microsoft.com/office/drawing/2014/main" id="{5B98203F-EC79-4EA1-99B5-990EF9C679C5}"/>
              </a:ext>
            </a:extLst>
          </p:cNvPr>
          <p:cNvSpPr/>
          <p:nvPr userDrawn="1"/>
        </p:nvSpPr>
        <p:spPr>
          <a:xfrm rot="20437070" flipH="1" flipV="1">
            <a:off x="283573" y="4812975"/>
            <a:ext cx="11684223" cy="4085753"/>
          </a:xfrm>
          <a:custGeom>
            <a:avLst/>
            <a:gdLst>
              <a:gd name="connsiteX0" fmla="*/ 0 w 3395050"/>
              <a:gd name="connsiteY0" fmla="*/ 1511929 h 1511929"/>
              <a:gd name="connsiteX1" fmla="*/ 0 w 3395050"/>
              <a:gd name="connsiteY1" fmla="*/ 0 h 1511929"/>
              <a:gd name="connsiteX2" fmla="*/ 3395050 w 3395050"/>
              <a:gd name="connsiteY2" fmla="*/ 1511929 h 1511929"/>
              <a:gd name="connsiteX3" fmla="*/ 0 w 3395050"/>
              <a:gd name="connsiteY3" fmla="*/ 1511929 h 1511929"/>
              <a:gd name="connsiteX0" fmla="*/ 610503 w 4005553"/>
              <a:gd name="connsiteY0" fmla="*/ 2340941 h 2340941"/>
              <a:gd name="connsiteX1" fmla="*/ 0 w 4005553"/>
              <a:gd name="connsiteY1" fmla="*/ 0 h 2340941"/>
              <a:gd name="connsiteX2" fmla="*/ 4005553 w 4005553"/>
              <a:gd name="connsiteY2" fmla="*/ 2340941 h 2340941"/>
              <a:gd name="connsiteX3" fmla="*/ 610503 w 4005553"/>
              <a:gd name="connsiteY3" fmla="*/ 2340941 h 2340941"/>
              <a:gd name="connsiteX0" fmla="*/ 610503 w 8635975"/>
              <a:gd name="connsiteY0" fmla="*/ 2340941 h 3010211"/>
              <a:gd name="connsiteX1" fmla="*/ 0 w 8635975"/>
              <a:gd name="connsiteY1" fmla="*/ 0 h 3010211"/>
              <a:gd name="connsiteX2" fmla="*/ 8635975 w 8635975"/>
              <a:gd name="connsiteY2" fmla="*/ 3010211 h 3010211"/>
              <a:gd name="connsiteX3" fmla="*/ 610503 w 8635975"/>
              <a:gd name="connsiteY3" fmla="*/ 2340941 h 3010211"/>
              <a:gd name="connsiteX0" fmla="*/ 601489 w 8626961"/>
              <a:gd name="connsiteY0" fmla="*/ 2366562 h 3035832"/>
              <a:gd name="connsiteX1" fmla="*/ 0 w 8626961"/>
              <a:gd name="connsiteY1" fmla="*/ 0 h 3035832"/>
              <a:gd name="connsiteX2" fmla="*/ 8626961 w 8626961"/>
              <a:gd name="connsiteY2" fmla="*/ 3035832 h 3035832"/>
              <a:gd name="connsiteX3" fmla="*/ 601489 w 8626961"/>
              <a:gd name="connsiteY3" fmla="*/ 2366562 h 3035832"/>
              <a:gd name="connsiteX0" fmla="*/ 6211192 w 8626961"/>
              <a:gd name="connsiteY0" fmla="*/ 3034844 h 3035832"/>
              <a:gd name="connsiteX1" fmla="*/ 0 w 8626961"/>
              <a:gd name="connsiteY1" fmla="*/ 0 h 3035832"/>
              <a:gd name="connsiteX2" fmla="*/ 8626961 w 8626961"/>
              <a:gd name="connsiteY2" fmla="*/ 3035832 h 3035832"/>
              <a:gd name="connsiteX3" fmla="*/ 6211192 w 8626961"/>
              <a:gd name="connsiteY3" fmla="*/ 3034844 h 3035832"/>
              <a:gd name="connsiteX0" fmla="*/ 6225742 w 8641511"/>
              <a:gd name="connsiteY0" fmla="*/ 3020768 h 3021756"/>
              <a:gd name="connsiteX1" fmla="*/ 0 w 8641511"/>
              <a:gd name="connsiteY1" fmla="*/ 0 h 3021756"/>
              <a:gd name="connsiteX2" fmla="*/ 8641511 w 8641511"/>
              <a:gd name="connsiteY2" fmla="*/ 3021756 h 3021756"/>
              <a:gd name="connsiteX3" fmla="*/ 6225742 w 8641511"/>
              <a:gd name="connsiteY3" fmla="*/ 3020768 h 3021756"/>
              <a:gd name="connsiteX0" fmla="*/ 6234282 w 8650051"/>
              <a:gd name="connsiteY0" fmla="*/ 3023772 h 3024760"/>
              <a:gd name="connsiteX1" fmla="*/ 0 w 8650051"/>
              <a:gd name="connsiteY1" fmla="*/ 0 h 3024760"/>
              <a:gd name="connsiteX2" fmla="*/ 8650051 w 8650051"/>
              <a:gd name="connsiteY2" fmla="*/ 3024760 h 3024760"/>
              <a:gd name="connsiteX3" fmla="*/ 6234282 w 8650051"/>
              <a:gd name="connsiteY3" fmla="*/ 3023772 h 3024760"/>
              <a:gd name="connsiteX0" fmla="*/ 5844903 w 8650051"/>
              <a:gd name="connsiteY0" fmla="*/ 2848397 h 3024760"/>
              <a:gd name="connsiteX1" fmla="*/ 0 w 8650051"/>
              <a:gd name="connsiteY1" fmla="*/ 0 h 3024760"/>
              <a:gd name="connsiteX2" fmla="*/ 8650051 w 8650051"/>
              <a:gd name="connsiteY2" fmla="*/ 3024760 h 3024760"/>
              <a:gd name="connsiteX3" fmla="*/ 5844903 w 8650051"/>
              <a:gd name="connsiteY3" fmla="*/ 2848397 h 3024760"/>
              <a:gd name="connsiteX0" fmla="*/ 6842234 w 8650051"/>
              <a:gd name="connsiteY0" fmla="*/ 3314433 h 3314433"/>
              <a:gd name="connsiteX1" fmla="*/ 0 w 8650051"/>
              <a:gd name="connsiteY1" fmla="*/ 0 h 3314433"/>
              <a:gd name="connsiteX2" fmla="*/ 8650051 w 8650051"/>
              <a:gd name="connsiteY2" fmla="*/ 3024760 h 3314433"/>
              <a:gd name="connsiteX3" fmla="*/ 6842234 w 8650051"/>
              <a:gd name="connsiteY3" fmla="*/ 3314433 h 3314433"/>
              <a:gd name="connsiteX0" fmla="*/ 6875448 w 8650051"/>
              <a:gd name="connsiteY0" fmla="*/ 3383702 h 3383702"/>
              <a:gd name="connsiteX1" fmla="*/ 0 w 8650051"/>
              <a:gd name="connsiteY1" fmla="*/ 0 h 3383702"/>
              <a:gd name="connsiteX2" fmla="*/ 8650051 w 8650051"/>
              <a:gd name="connsiteY2" fmla="*/ 3024760 h 3383702"/>
              <a:gd name="connsiteX3" fmla="*/ 6875448 w 8650051"/>
              <a:gd name="connsiteY3" fmla="*/ 3383702 h 3383702"/>
              <a:gd name="connsiteX0" fmla="*/ 6984250 w 8650051"/>
              <a:gd name="connsiteY0" fmla="*/ 3210837 h 3210837"/>
              <a:gd name="connsiteX1" fmla="*/ 0 w 8650051"/>
              <a:gd name="connsiteY1" fmla="*/ 0 h 3210837"/>
              <a:gd name="connsiteX2" fmla="*/ 8650051 w 8650051"/>
              <a:gd name="connsiteY2" fmla="*/ 3024760 h 3210837"/>
              <a:gd name="connsiteX3" fmla="*/ 6984250 w 8650051"/>
              <a:gd name="connsiteY3" fmla="*/ 3210837 h 3210837"/>
              <a:gd name="connsiteX0" fmla="*/ 7196613 w 8650051"/>
              <a:gd name="connsiteY0" fmla="*/ 2919417 h 3024760"/>
              <a:gd name="connsiteX1" fmla="*/ 0 w 8650051"/>
              <a:gd name="connsiteY1" fmla="*/ 0 h 3024760"/>
              <a:gd name="connsiteX2" fmla="*/ 8650051 w 8650051"/>
              <a:gd name="connsiteY2" fmla="*/ 3024760 h 3024760"/>
              <a:gd name="connsiteX3" fmla="*/ 7196613 w 8650051"/>
              <a:gd name="connsiteY3" fmla="*/ 2919417 h 3024760"/>
              <a:gd name="connsiteX0" fmla="*/ 7374842 w 8650051"/>
              <a:gd name="connsiteY0" fmla="*/ 2974796 h 3024760"/>
              <a:gd name="connsiteX1" fmla="*/ 0 w 8650051"/>
              <a:gd name="connsiteY1" fmla="*/ 0 h 3024760"/>
              <a:gd name="connsiteX2" fmla="*/ 8650051 w 8650051"/>
              <a:gd name="connsiteY2" fmla="*/ 3024760 h 3024760"/>
              <a:gd name="connsiteX3" fmla="*/ 7374842 w 8650051"/>
              <a:gd name="connsiteY3" fmla="*/ 2974796 h 3024760"/>
            </a:gdLst>
            <a:ahLst/>
            <a:cxnLst>
              <a:cxn ang="0">
                <a:pos x="connsiteX0" y="connsiteY0"/>
              </a:cxn>
              <a:cxn ang="0">
                <a:pos x="connsiteX1" y="connsiteY1"/>
              </a:cxn>
              <a:cxn ang="0">
                <a:pos x="connsiteX2" y="connsiteY2"/>
              </a:cxn>
              <a:cxn ang="0">
                <a:pos x="connsiteX3" y="connsiteY3"/>
              </a:cxn>
            </a:cxnLst>
            <a:rect l="l" t="t" r="r" b="b"/>
            <a:pathLst>
              <a:path w="8650051" h="3024760">
                <a:moveTo>
                  <a:pt x="7374842" y="2974796"/>
                </a:moveTo>
                <a:lnTo>
                  <a:pt x="0" y="0"/>
                </a:lnTo>
                <a:lnTo>
                  <a:pt x="8650051" y="3024760"/>
                </a:lnTo>
                <a:lnTo>
                  <a:pt x="7374842" y="2974796"/>
                </a:lnTo>
                <a:close/>
              </a:path>
            </a:pathLst>
          </a:cu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Content Placeholder 2">
            <a:extLst>
              <a:ext uri="{FF2B5EF4-FFF2-40B4-BE49-F238E27FC236}">
                <a16:creationId xmlns:a16="http://schemas.microsoft.com/office/drawing/2014/main" id="{2BE434E5-B303-4656-9514-D08A383FD040}"/>
              </a:ext>
            </a:extLst>
          </p:cNvPr>
          <p:cNvSpPr>
            <a:spLocks noGrp="1"/>
          </p:cNvSpPr>
          <p:nvPr>
            <p:ph idx="1"/>
          </p:nvPr>
        </p:nvSpPr>
        <p:spPr>
          <a:xfrm>
            <a:off x="435093" y="1825625"/>
            <a:ext cx="10918707" cy="4351338"/>
          </a:xfrm>
          <a:prstGeom prst="rect">
            <a:avLst/>
          </a:prstGeom>
        </p:spPr>
        <p:txBody>
          <a:bodyPr/>
          <a:lstStyle>
            <a:lvl1pPr>
              <a:lnSpc>
                <a:spcPct val="120000"/>
              </a:lnSpc>
              <a:defRPr sz="2400">
                <a:latin typeface="Calibri" panose="020F0502020204030204" pitchFamily="34" charset="0"/>
                <a:ea typeface="Calibri" panose="020F0502020204030204" pitchFamily="34" charset="0"/>
                <a:cs typeface="Calibri" panose="020F0502020204030204" pitchFamily="34" charset="0"/>
              </a:defRPr>
            </a:lvl1pPr>
            <a:lvl2pPr>
              <a:lnSpc>
                <a:spcPct val="120000"/>
              </a:lnSpc>
              <a:defRPr sz="2000">
                <a:latin typeface="Calibri" panose="020F0502020204030204" pitchFamily="34" charset="0"/>
                <a:ea typeface="Calibri" panose="020F0502020204030204" pitchFamily="34" charset="0"/>
                <a:cs typeface="Calibri" panose="020F0502020204030204" pitchFamily="34" charset="0"/>
              </a:defRPr>
            </a:lvl2pPr>
            <a:lvl3pPr>
              <a:lnSpc>
                <a:spcPct val="120000"/>
              </a:lnSpc>
              <a:defRPr sz="1800">
                <a:latin typeface="Calibri" panose="020F0502020204030204" pitchFamily="34" charset="0"/>
                <a:ea typeface="Calibri" panose="020F0502020204030204" pitchFamily="34" charset="0"/>
                <a:cs typeface="Calibri" panose="020F0502020204030204" pitchFamily="34" charset="0"/>
              </a:defRPr>
            </a:lvl3pPr>
            <a:lvl4pPr>
              <a:lnSpc>
                <a:spcPct val="120000"/>
              </a:lnSpc>
              <a:defRPr sz="1600">
                <a:latin typeface="Calibri" panose="020F0502020204030204" pitchFamily="34" charset="0"/>
                <a:ea typeface="Calibri" panose="020F0502020204030204" pitchFamily="34" charset="0"/>
                <a:cs typeface="Calibri" panose="020F0502020204030204" pitchFamily="34" charset="0"/>
              </a:defRPr>
            </a:lvl4pPr>
            <a:lvl5pPr>
              <a:lnSpc>
                <a:spcPct val="120000"/>
              </a:lnSpc>
              <a:defRPr sz="1400">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8" name="Right Triangle 1">
            <a:extLst>
              <a:ext uri="{FF2B5EF4-FFF2-40B4-BE49-F238E27FC236}">
                <a16:creationId xmlns:a16="http://schemas.microsoft.com/office/drawing/2014/main" id="{20AC7048-A26B-4814-A691-00F564CD015A}"/>
              </a:ext>
            </a:extLst>
          </p:cNvPr>
          <p:cNvSpPr/>
          <p:nvPr userDrawn="1"/>
        </p:nvSpPr>
        <p:spPr>
          <a:xfrm rot="20437070">
            <a:off x="431746" y="-2049635"/>
            <a:ext cx="11492549" cy="4395846"/>
          </a:xfrm>
          <a:custGeom>
            <a:avLst/>
            <a:gdLst>
              <a:gd name="connsiteX0" fmla="*/ 0 w 3395050"/>
              <a:gd name="connsiteY0" fmla="*/ 1511929 h 1511929"/>
              <a:gd name="connsiteX1" fmla="*/ 0 w 3395050"/>
              <a:gd name="connsiteY1" fmla="*/ 0 h 1511929"/>
              <a:gd name="connsiteX2" fmla="*/ 3395050 w 3395050"/>
              <a:gd name="connsiteY2" fmla="*/ 1511929 h 1511929"/>
              <a:gd name="connsiteX3" fmla="*/ 0 w 3395050"/>
              <a:gd name="connsiteY3" fmla="*/ 1511929 h 1511929"/>
              <a:gd name="connsiteX0" fmla="*/ 610503 w 4005553"/>
              <a:gd name="connsiteY0" fmla="*/ 2340941 h 2340941"/>
              <a:gd name="connsiteX1" fmla="*/ 0 w 4005553"/>
              <a:gd name="connsiteY1" fmla="*/ 0 h 2340941"/>
              <a:gd name="connsiteX2" fmla="*/ 4005553 w 4005553"/>
              <a:gd name="connsiteY2" fmla="*/ 2340941 h 2340941"/>
              <a:gd name="connsiteX3" fmla="*/ 610503 w 4005553"/>
              <a:gd name="connsiteY3" fmla="*/ 2340941 h 2340941"/>
              <a:gd name="connsiteX0" fmla="*/ 610503 w 8635975"/>
              <a:gd name="connsiteY0" fmla="*/ 2340941 h 3010211"/>
              <a:gd name="connsiteX1" fmla="*/ 0 w 8635975"/>
              <a:gd name="connsiteY1" fmla="*/ 0 h 3010211"/>
              <a:gd name="connsiteX2" fmla="*/ 8635975 w 8635975"/>
              <a:gd name="connsiteY2" fmla="*/ 3010211 h 3010211"/>
              <a:gd name="connsiteX3" fmla="*/ 610503 w 8635975"/>
              <a:gd name="connsiteY3" fmla="*/ 2340941 h 3010211"/>
              <a:gd name="connsiteX0" fmla="*/ 601489 w 8626961"/>
              <a:gd name="connsiteY0" fmla="*/ 2366562 h 3035832"/>
              <a:gd name="connsiteX1" fmla="*/ 0 w 8626961"/>
              <a:gd name="connsiteY1" fmla="*/ 0 h 3035832"/>
              <a:gd name="connsiteX2" fmla="*/ 8626961 w 8626961"/>
              <a:gd name="connsiteY2" fmla="*/ 3035832 h 3035832"/>
              <a:gd name="connsiteX3" fmla="*/ 601489 w 8626961"/>
              <a:gd name="connsiteY3" fmla="*/ 2366562 h 3035832"/>
              <a:gd name="connsiteX0" fmla="*/ 6211192 w 8626961"/>
              <a:gd name="connsiteY0" fmla="*/ 3034844 h 3035832"/>
              <a:gd name="connsiteX1" fmla="*/ 0 w 8626961"/>
              <a:gd name="connsiteY1" fmla="*/ 0 h 3035832"/>
              <a:gd name="connsiteX2" fmla="*/ 8626961 w 8626961"/>
              <a:gd name="connsiteY2" fmla="*/ 3035832 h 3035832"/>
              <a:gd name="connsiteX3" fmla="*/ 6211192 w 8626961"/>
              <a:gd name="connsiteY3" fmla="*/ 3034844 h 3035832"/>
              <a:gd name="connsiteX0" fmla="*/ 6225742 w 8641511"/>
              <a:gd name="connsiteY0" fmla="*/ 3020768 h 3021756"/>
              <a:gd name="connsiteX1" fmla="*/ 0 w 8641511"/>
              <a:gd name="connsiteY1" fmla="*/ 0 h 3021756"/>
              <a:gd name="connsiteX2" fmla="*/ 8641511 w 8641511"/>
              <a:gd name="connsiteY2" fmla="*/ 3021756 h 3021756"/>
              <a:gd name="connsiteX3" fmla="*/ 6225742 w 8641511"/>
              <a:gd name="connsiteY3" fmla="*/ 3020768 h 3021756"/>
              <a:gd name="connsiteX0" fmla="*/ 6234282 w 8650051"/>
              <a:gd name="connsiteY0" fmla="*/ 3023772 h 3024760"/>
              <a:gd name="connsiteX1" fmla="*/ 0 w 8650051"/>
              <a:gd name="connsiteY1" fmla="*/ 0 h 3024760"/>
              <a:gd name="connsiteX2" fmla="*/ 8650051 w 8650051"/>
              <a:gd name="connsiteY2" fmla="*/ 3024760 h 3024760"/>
              <a:gd name="connsiteX3" fmla="*/ 6234282 w 8650051"/>
              <a:gd name="connsiteY3" fmla="*/ 3023772 h 3024760"/>
              <a:gd name="connsiteX0" fmla="*/ 5844903 w 8650051"/>
              <a:gd name="connsiteY0" fmla="*/ 2848397 h 3024760"/>
              <a:gd name="connsiteX1" fmla="*/ 0 w 8650051"/>
              <a:gd name="connsiteY1" fmla="*/ 0 h 3024760"/>
              <a:gd name="connsiteX2" fmla="*/ 8650051 w 8650051"/>
              <a:gd name="connsiteY2" fmla="*/ 3024760 h 3024760"/>
              <a:gd name="connsiteX3" fmla="*/ 5844903 w 8650051"/>
              <a:gd name="connsiteY3" fmla="*/ 2848397 h 3024760"/>
              <a:gd name="connsiteX0" fmla="*/ 6842234 w 8650051"/>
              <a:gd name="connsiteY0" fmla="*/ 3314433 h 3314433"/>
              <a:gd name="connsiteX1" fmla="*/ 0 w 8650051"/>
              <a:gd name="connsiteY1" fmla="*/ 0 h 3314433"/>
              <a:gd name="connsiteX2" fmla="*/ 8650051 w 8650051"/>
              <a:gd name="connsiteY2" fmla="*/ 3024760 h 3314433"/>
              <a:gd name="connsiteX3" fmla="*/ 6842234 w 8650051"/>
              <a:gd name="connsiteY3" fmla="*/ 3314433 h 3314433"/>
              <a:gd name="connsiteX0" fmla="*/ 6875448 w 8650051"/>
              <a:gd name="connsiteY0" fmla="*/ 3383702 h 3383702"/>
              <a:gd name="connsiteX1" fmla="*/ 0 w 8650051"/>
              <a:gd name="connsiteY1" fmla="*/ 0 h 3383702"/>
              <a:gd name="connsiteX2" fmla="*/ 8650051 w 8650051"/>
              <a:gd name="connsiteY2" fmla="*/ 3024760 h 3383702"/>
              <a:gd name="connsiteX3" fmla="*/ 6875448 w 8650051"/>
              <a:gd name="connsiteY3" fmla="*/ 3383702 h 3383702"/>
              <a:gd name="connsiteX0" fmla="*/ 6814061 w 8588664"/>
              <a:gd name="connsiteY0" fmla="*/ 3499035 h 3499035"/>
              <a:gd name="connsiteX1" fmla="*/ 0 w 8588664"/>
              <a:gd name="connsiteY1" fmla="*/ 0 h 3499035"/>
              <a:gd name="connsiteX2" fmla="*/ 8588664 w 8588664"/>
              <a:gd name="connsiteY2" fmla="*/ 3140093 h 3499035"/>
              <a:gd name="connsiteX3" fmla="*/ 6814061 w 8588664"/>
              <a:gd name="connsiteY3" fmla="*/ 3499035 h 3499035"/>
              <a:gd name="connsiteX0" fmla="*/ 6855350 w 8588664"/>
              <a:gd name="connsiteY0" fmla="*/ 3399331 h 3399331"/>
              <a:gd name="connsiteX1" fmla="*/ 0 w 8588664"/>
              <a:gd name="connsiteY1" fmla="*/ 0 h 3399331"/>
              <a:gd name="connsiteX2" fmla="*/ 8588664 w 8588664"/>
              <a:gd name="connsiteY2" fmla="*/ 3140093 h 3399331"/>
              <a:gd name="connsiteX3" fmla="*/ 6855350 w 8588664"/>
              <a:gd name="connsiteY3" fmla="*/ 3399331 h 3399331"/>
            </a:gdLst>
            <a:ahLst/>
            <a:cxnLst>
              <a:cxn ang="0">
                <a:pos x="connsiteX0" y="connsiteY0"/>
              </a:cxn>
              <a:cxn ang="0">
                <a:pos x="connsiteX1" y="connsiteY1"/>
              </a:cxn>
              <a:cxn ang="0">
                <a:pos x="connsiteX2" y="connsiteY2"/>
              </a:cxn>
              <a:cxn ang="0">
                <a:pos x="connsiteX3" y="connsiteY3"/>
              </a:cxn>
            </a:cxnLst>
            <a:rect l="l" t="t" r="r" b="b"/>
            <a:pathLst>
              <a:path w="8588664" h="3399331">
                <a:moveTo>
                  <a:pt x="6855350" y="3399331"/>
                </a:moveTo>
                <a:lnTo>
                  <a:pt x="0" y="0"/>
                </a:lnTo>
                <a:lnTo>
                  <a:pt x="8588664" y="3140093"/>
                </a:lnTo>
                <a:lnTo>
                  <a:pt x="6855350" y="3399331"/>
                </a:lnTo>
                <a:close/>
              </a:path>
            </a:pathLst>
          </a:custGeom>
          <a:solidFill>
            <a:srgbClr val="B2226A"/>
          </a:solidFill>
          <a:ln>
            <a:noFill/>
          </a:ln>
          <a:effectLst>
            <a:outerShdw blurRad="152400" dist="254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tangle 11">
            <a:extLst>
              <a:ext uri="{FF2B5EF4-FFF2-40B4-BE49-F238E27FC236}">
                <a16:creationId xmlns:a16="http://schemas.microsoft.com/office/drawing/2014/main" id="{DDCF5C35-D263-4FFB-AB09-5A4344EE14A3}"/>
              </a:ext>
            </a:extLst>
          </p:cNvPr>
          <p:cNvSpPr/>
          <p:nvPr userDrawn="1"/>
        </p:nvSpPr>
        <p:spPr>
          <a:xfrm>
            <a:off x="144855" y="545149"/>
            <a:ext cx="181716" cy="807789"/>
          </a:xfrm>
          <a:prstGeom prst="rect">
            <a:avLst/>
          </a:prstGeom>
          <a:solidFill>
            <a:srgbClr val="B222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Slide Number Placeholder 6">
            <a:extLst>
              <a:ext uri="{FF2B5EF4-FFF2-40B4-BE49-F238E27FC236}">
                <a16:creationId xmlns:a16="http://schemas.microsoft.com/office/drawing/2014/main" id="{2539323C-E6F8-4AB1-93D5-ADDAE346C9E7}"/>
              </a:ext>
            </a:extLst>
          </p:cNvPr>
          <p:cNvSpPr>
            <a:spLocks noGrp="1"/>
          </p:cNvSpPr>
          <p:nvPr>
            <p:ph type="sldNum" sz="quarter" idx="12"/>
          </p:nvPr>
        </p:nvSpPr>
        <p:spPr>
          <a:xfrm>
            <a:off x="7604763" y="6506244"/>
            <a:ext cx="4337180" cy="266537"/>
          </a:xfrm>
          <a:prstGeom prst="rect">
            <a:avLst/>
          </a:prstGeom>
        </p:spPr>
        <p:txBody>
          <a:bodyPr/>
          <a:lstStyle>
            <a:lvl1pPr algn="r">
              <a:defRPr sz="1000">
                <a:solidFill>
                  <a:schemeClr val="bg1">
                    <a:lumMod val="65000"/>
                  </a:schemeClr>
                </a:solidFill>
              </a:defRPr>
            </a:lvl1pPr>
          </a:lstStyle>
          <a:p>
            <a:r>
              <a:rPr lang="en-US"/>
              <a:t>Confidential Property of UniversalAutomation.Org|</a:t>
            </a:r>
            <a:fld id="{92FBA34C-B6EE-48AA-B432-EA2A01B97501}" type="slidenum">
              <a:rPr lang="de-DE" smtClean="0"/>
              <a:pPr/>
              <a:t>‹#›</a:t>
            </a:fld>
            <a:endParaRPr lang="de-DE"/>
          </a:p>
        </p:txBody>
      </p:sp>
      <p:pic>
        <p:nvPicPr>
          <p:cNvPr id="14" name="Picture 13">
            <a:extLst>
              <a:ext uri="{FF2B5EF4-FFF2-40B4-BE49-F238E27FC236}">
                <a16:creationId xmlns:a16="http://schemas.microsoft.com/office/drawing/2014/main" id="{F705FA3E-E23E-4DF3-9AFD-2F5760408E27}"/>
              </a:ext>
            </a:extLst>
          </p:cNvPr>
          <p:cNvPicPr>
            <a:picLocks noChangeAspect="1"/>
          </p:cNvPicPr>
          <p:nvPr userDrawn="1"/>
        </p:nvPicPr>
        <p:blipFill>
          <a:blip r:embed="rId2"/>
          <a:stretch>
            <a:fillRect/>
          </a:stretch>
        </p:blipFill>
        <p:spPr>
          <a:xfrm>
            <a:off x="8620856" y="228602"/>
            <a:ext cx="1950728" cy="500564"/>
          </a:xfrm>
          <a:prstGeom prst="rect">
            <a:avLst/>
          </a:prstGeom>
        </p:spPr>
      </p:pic>
    </p:spTree>
    <p:extLst>
      <p:ext uri="{BB962C8B-B14F-4D97-AF65-F5344CB8AC3E}">
        <p14:creationId xmlns:p14="http://schemas.microsoft.com/office/powerpoint/2010/main" val="24925978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12" name="Right Triangle 1">
            <a:extLst>
              <a:ext uri="{FF2B5EF4-FFF2-40B4-BE49-F238E27FC236}">
                <a16:creationId xmlns:a16="http://schemas.microsoft.com/office/drawing/2014/main" id="{73B5E1F8-28A4-4CBF-95CD-4201868EC4F2}"/>
              </a:ext>
            </a:extLst>
          </p:cNvPr>
          <p:cNvSpPr/>
          <p:nvPr userDrawn="1"/>
        </p:nvSpPr>
        <p:spPr>
          <a:xfrm rot="20437070">
            <a:off x="431746" y="-2049635"/>
            <a:ext cx="11492549" cy="4395846"/>
          </a:xfrm>
          <a:custGeom>
            <a:avLst/>
            <a:gdLst>
              <a:gd name="connsiteX0" fmla="*/ 0 w 3395050"/>
              <a:gd name="connsiteY0" fmla="*/ 1511929 h 1511929"/>
              <a:gd name="connsiteX1" fmla="*/ 0 w 3395050"/>
              <a:gd name="connsiteY1" fmla="*/ 0 h 1511929"/>
              <a:gd name="connsiteX2" fmla="*/ 3395050 w 3395050"/>
              <a:gd name="connsiteY2" fmla="*/ 1511929 h 1511929"/>
              <a:gd name="connsiteX3" fmla="*/ 0 w 3395050"/>
              <a:gd name="connsiteY3" fmla="*/ 1511929 h 1511929"/>
              <a:gd name="connsiteX0" fmla="*/ 610503 w 4005553"/>
              <a:gd name="connsiteY0" fmla="*/ 2340941 h 2340941"/>
              <a:gd name="connsiteX1" fmla="*/ 0 w 4005553"/>
              <a:gd name="connsiteY1" fmla="*/ 0 h 2340941"/>
              <a:gd name="connsiteX2" fmla="*/ 4005553 w 4005553"/>
              <a:gd name="connsiteY2" fmla="*/ 2340941 h 2340941"/>
              <a:gd name="connsiteX3" fmla="*/ 610503 w 4005553"/>
              <a:gd name="connsiteY3" fmla="*/ 2340941 h 2340941"/>
              <a:gd name="connsiteX0" fmla="*/ 610503 w 8635975"/>
              <a:gd name="connsiteY0" fmla="*/ 2340941 h 3010211"/>
              <a:gd name="connsiteX1" fmla="*/ 0 w 8635975"/>
              <a:gd name="connsiteY1" fmla="*/ 0 h 3010211"/>
              <a:gd name="connsiteX2" fmla="*/ 8635975 w 8635975"/>
              <a:gd name="connsiteY2" fmla="*/ 3010211 h 3010211"/>
              <a:gd name="connsiteX3" fmla="*/ 610503 w 8635975"/>
              <a:gd name="connsiteY3" fmla="*/ 2340941 h 3010211"/>
              <a:gd name="connsiteX0" fmla="*/ 601489 w 8626961"/>
              <a:gd name="connsiteY0" fmla="*/ 2366562 h 3035832"/>
              <a:gd name="connsiteX1" fmla="*/ 0 w 8626961"/>
              <a:gd name="connsiteY1" fmla="*/ 0 h 3035832"/>
              <a:gd name="connsiteX2" fmla="*/ 8626961 w 8626961"/>
              <a:gd name="connsiteY2" fmla="*/ 3035832 h 3035832"/>
              <a:gd name="connsiteX3" fmla="*/ 601489 w 8626961"/>
              <a:gd name="connsiteY3" fmla="*/ 2366562 h 3035832"/>
              <a:gd name="connsiteX0" fmla="*/ 6211192 w 8626961"/>
              <a:gd name="connsiteY0" fmla="*/ 3034844 h 3035832"/>
              <a:gd name="connsiteX1" fmla="*/ 0 w 8626961"/>
              <a:gd name="connsiteY1" fmla="*/ 0 h 3035832"/>
              <a:gd name="connsiteX2" fmla="*/ 8626961 w 8626961"/>
              <a:gd name="connsiteY2" fmla="*/ 3035832 h 3035832"/>
              <a:gd name="connsiteX3" fmla="*/ 6211192 w 8626961"/>
              <a:gd name="connsiteY3" fmla="*/ 3034844 h 3035832"/>
              <a:gd name="connsiteX0" fmla="*/ 6225742 w 8641511"/>
              <a:gd name="connsiteY0" fmla="*/ 3020768 h 3021756"/>
              <a:gd name="connsiteX1" fmla="*/ 0 w 8641511"/>
              <a:gd name="connsiteY1" fmla="*/ 0 h 3021756"/>
              <a:gd name="connsiteX2" fmla="*/ 8641511 w 8641511"/>
              <a:gd name="connsiteY2" fmla="*/ 3021756 h 3021756"/>
              <a:gd name="connsiteX3" fmla="*/ 6225742 w 8641511"/>
              <a:gd name="connsiteY3" fmla="*/ 3020768 h 3021756"/>
              <a:gd name="connsiteX0" fmla="*/ 6234282 w 8650051"/>
              <a:gd name="connsiteY0" fmla="*/ 3023772 h 3024760"/>
              <a:gd name="connsiteX1" fmla="*/ 0 w 8650051"/>
              <a:gd name="connsiteY1" fmla="*/ 0 h 3024760"/>
              <a:gd name="connsiteX2" fmla="*/ 8650051 w 8650051"/>
              <a:gd name="connsiteY2" fmla="*/ 3024760 h 3024760"/>
              <a:gd name="connsiteX3" fmla="*/ 6234282 w 8650051"/>
              <a:gd name="connsiteY3" fmla="*/ 3023772 h 3024760"/>
              <a:gd name="connsiteX0" fmla="*/ 5844903 w 8650051"/>
              <a:gd name="connsiteY0" fmla="*/ 2848397 h 3024760"/>
              <a:gd name="connsiteX1" fmla="*/ 0 w 8650051"/>
              <a:gd name="connsiteY1" fmla="*/ 0 h 3024760"/>
              <a:gd name="connsiteX2" fmla="*/ 8650051 w 8650051"/>
              <a:gd name="connsiteY2" fmla="*/ 3024760 h 3024760"/>
              <a:gd name="connsiteX3" fmla="*/ 5844903 w 8650051"/>
              <a:gd name="connsiteY3" fmla="*/ 2848397 h 3024760"/>
              <a:gd name="connsiteX0" fmla="*/ 6842234 w 8650051"/>
              <a:gd name="connsiteY0" fmla="*/ 3314433 h 3314433"/>
              <a:gd name="connsiteX1" fmla="*/ 0 w 8650051"/>
              <a:gd name="connsiteY1" fmla="*/ 0 h 3314433"/>
              <a:gd name="connsiteX2" fmla="*/ 8650051 w 8650051"/>
              <a:gd name="connsiteY2" fmla="*/ 3024760 h 3314433"/>
              <a:gd name="connsiteX3" fmla="*/ 6842234 w 8650051"/>
              <a:gd name="connsiteY3" fmla="*/ 3314433 h 3314433"/>
              <a:gd name="connsiteX0" fmla="*/ 6875448 w 8650051"/>
              <a:gd name="connsiteY0" fmla="*/ 3383702 h 3383702"/>
              <a:gd name="connsiteX1" fmla="*/ 0 w 8650051"/>
              <a:gd name="connsiteY1" fmla="*/ 0 h 3383702"/>
              <a:gd name="connsiteX2" fmla="*/ 8650051 w 8650051"/>
              <a:gd name="connsiteY2" fmla="*/ 3024760 h 3383702"/>
              <a:gd name="connsiteX3" fmla="*/ 6875448 w 8650051"/>
              <a:gd name="connsiteY3" fmla="*/ 3383702 h 3383702"/>
              <a:gd name="connsiteX0" fmla="*/ 6814061 w 8588664"/>
              <a:gd name="connsiteY0" fmla="*/ 3499035 h 3499035"/>
              <a:gd name="connsiteX1" fmla="*/ 0 w 8588664"/>
              <a:gd name="connsiteY1" fmla="*/ 0 h 3499035"/>
              <a:gd name="connsiteX2" fmla="*/ 8588664 w 8588664"/>
              <a:gd name="connsiteY2" fmla="*/ 3140093 h 3499035"/>
              <a:gd name="connsiteX3" fmla="*/ 6814061 w 8588664"/>
              <a:gd name="connsiteY3" fmla="*/ 3499035 h 3499035"/>
              <a:gd name="connsiteX0" fmla="*/ 6855350 w 8588664"/>
              <a:gd name="connsiteY0" fmla="*/ 3399331 h 3399331"/>
              <a:gd name="connsiteX1" fmla="*/ 0 w 8588664"/>
              <a:gd name="connsiteY1" fmla="*/ 0 h 3399331"/>
              <a:gd name="connsiteX2" fmla="*/ 8588664 w 8588664"/>
              <a:gd name="connsiteY2" fmla="*/ 3140093 h 3399331"/>
              <a:gd name="connsiteX3" fmla="*/ 6855350 w 8588664"/>
              <a:gd name="connsiteY3" fmla="*/ 3399331 h 3399331"/>
            </a:gdLst>
            <a:ahLst/>
            <a:cxnLst>
              <a:cxn ang="0">
                <a:pos x="connsiteX0" y="connsiteY0"/>
              </a:cxn>
              <a:cxn ang="0">
                <a:pos x="connsiteX1" y="connsiteY1"/>
              </a:cxn>
              <a:cxn ang="0">
                <a:pos x="connsiteX2" y="connsiteY2"/>
              </a:cxn>
              <a:cxn ang="0">
                <a:pos x="connsiteX3" y="connsiteY3"/>
              </a:cxn>
            </a:cxnLst>
            <a:rect l="l" t="t" r="r" b="b"/>
            <a:pathLst>
              <a:path w="8588664" h="3399331">
                <a:moveTo>
                  <a:pt x="6855350" y="3399331"/>
                </a:moveTo>
                <a:lnTo>
                  <a:pt x="0" y="0"/>
                </a:lnTo>
                <a:lnTo>
                  <a:pt x="8588664" y="3140093"/>
                </a:lnTo>
                <a:lnTo>
                  <a:pt x="6855350" y="3399331"/>
                </a:lnTo>
                <a:close/>
              </a:path>
            </a:pathLst>
          </a:custGeom>
          <a:solidFill>
            <a:srgbClr val="B2226A"/>
          </a:solidFill>
          <a:ln>
            <a:noFill/>
          </a:ln>
          <a:effectLst>
            <a:outerShdw blurRad="152400" dist="254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3351278F-0BAC-43FC-9013-7E0DAB26DF93}"/>
              </a:ext>
            </a:extLst>
          </p:cNvPr>
          <p:cNvSpPr>
            <a:spLocks noGrp="1"/>
          </p:cNvSpPr>
          <p:nvPr>
            <p:ph type="title"/>
          </p:nvPr>
        </p:nvSpPr>
        <p:spPr>
          <a:xfrm>
            <a:off x="435093" y="616808"/>
            <a:ext cx="6170980" cy="1325563"/>
          </a:xfrm>
          <a:prstGeom prst="rect">
            <a:avLst/>
          </a:prstGeom>
        </p:spPr>
        <p:txBody>
          <a:bodyPr/>
          <a:lstStyle>
            <a:lvl1pPr>
              <a:lnSpc>
                <a:spcPts val="3800"/>
              </a:lnSpc>
              <a:defRPr sz="2800" b="1">
                <a:latin typeface="Calibri" panose="020F0502020204030204" pitchFamily="34" charset="0"/>
                <a:cs typeface="Calibri" panose="020F0502020204030204" pitchFamily="34" charset="0"/>
              </a:defRPr>
            </a:lvl1pPr>
          </a:lstStyle>
          <a:p>
            <a:r>
              <a:rPr lang="de-DE"/>
              <a:t>Mastertitelformat bearbeiten</a:t>
            </a:r>
          </a:p>
        </p:txBody>
      </p:sp>
      <p:sp>
        <p:nvSpPr>
          <p:cNvPr id="3" name="Content Placeholder 2">
            <a:extLst>
              <a:ext uri="{FF2B5EF4-FFF2-40B4-BE49-F238E27FC236}">
                <a16:creationId xmlns:a16="http://schemas.microsoft.com/office/drawing/2014/main" id="{2BE434E5-B303-4656-9514-D08A383FD040}"/>
              </a:ext>
            </a:extLst>
          </p:cNvPr>
          <p:cNvSpPr>
            <a:spLocks noGrp="1"/>
          </p:cNvSpPr>
          <p:nvPr>
            <p:ph idx="1"/>
          </p:nvPr>
        </p:nvSpPr>
        <p:spPr>
          <a:xfrm>
            <a:off x="435093" y="1825625"/>
            <a:ext cx="10918707" cy="4351338"/>
          </a:xfrm>
          <a:prstGeom prst="rect">
            <a:avLst/>
          </a:prstGeom>
        </p:spPr>
        <p:txBody>
          <a:bodyPr/>
          <a:lstStyle>
            <a:lvl1pPr>
              <a:lnSpc>
                <a:spcPct val="120000"/>
              </a:lnSpc>
              <a:buClr>
                <a:srgbClr val="B2226A"/>
              </a:buClr>
              <a:defRPr sz="2400">
                <a:latin typeface="Calibri" panose="020F0502020204030204" pitchFamily="34" charset="0"/>
                <a:cs typeface="Calibri" panose="020F0502020204030204" pitchFamily="34" charset="0"/>
              </a:defRPr>
            </a:lvl1pPr>
            <a:lvl2pPr>
              <a:lnSpc>
                <a:spcPct val="120000"/>
              </a:lnSpc>
              <a:buClr>
                <a:srgbClr val="B2226A"/>
              </a:buClr>
              <a:defRPr sz="2000">
                <a:latin typeface="Calibri" panose="020F0502020204030204" pitchFamily="34" charset="0"/>
                <a:cs typeface="Calibri" panose="020F0502020204030204" pitchFamily="34" charset="0"/>
              </a:defRPr>
            </a:lvl2pPr>
            <a:lvl3pPr>
              <a:lnSpc>
                <a:spcPct val="120000"/>
              </a:lnSpc>
              <a:buClr>
                <a:srgbClr val="B2226A"/>
              </a:buClr>
              <a:defRPr sz="1800">
                <a:latin typeface="Calibri" panose="020F0502020204030204" pitchFamily="34" charset="0"/>
                <a:cs typeface="Calibri" panose="020F0502020204030204" pitchFamily="34" charset="0"/>
              </a:defRPr>
            </a:lvl3pPr>
            <a:lvl4pPr>
              <a:lnSpc>
                <a:spcPct val="120000"/>
              </a:lnSpc>
              <a:buClr>
                <a:srgbClr val="B2226A"/>
              </a:buClr>
              <a:defRPr sz="1600">
                <a:latin typeface="Calibri" panose="020F0502020204030204" pitchFamily="34" charset="0"/>
                <a:cs typeface="Calibri" panose="020F0502020204030204" pitchFamily="34" charset="0"/>
              </a:defRPr>
            </a:lvl4pPr>
            <a:lvl5pPr>
              <a:lnSpc>
                <a:spcPct val="120000"/>
              </a:lnSpc>
              <a:buClr>
                <a:srgbClr val="B2226A"/>
              </a:buClr>
              <a:defRPr sz="1400">
                <a:latin typeface="Calibri" panose="020F0502020204030204" pitchFamily="34" charset="0"/>
                <a:cs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Right Triangle 1">
            <a:extLst>
              <a:ext uri="{FF2B5EF4-FFF2-40B4-BE49-F238E27FC236}">
                <a16:creationId xmlns:a16="http://schemas.microsoft.com/office/drawing/2014/main" id="{B94FB14F-86E9-4198-B6DA-5F4634E138B9}"/>
              </a:ext>
            </a:extLst>
          </p:cNvPr>
          <p:cNvSpPr/>
          <p:nvPr userDrawn="1"/>
        </p:nvSpPr>
        <p:spPr>
          <a:xfrm rot="20437070" flipH="1" flipV="1">
            <a:off x="283573" y="4812975"/>
            <a:ext cx="11684223" cy="4085753"/>
          </a:xfrm>
          <a:custGeom>
            <a:avLst/>
            <a:gdLst>
              <a:gd name="connsiteX0" fmla="*/ 0 w 3395050"/>
              <a:gd name="connsiteY0" fmla="*/ 1511929 h 1511929"/>
              <a:gd name="connsiteX1" fmla="*/ 0 w 3395050"/>
              <a:gd name="connsiteY1" fmla="*/ 0 h 1511929"/>
              <a:gd name="connsiteX2" fmla="*/ 3395050 w 3395050"/>
              <a:gd name="connsiteY2" fmla="*/ 1511929 h 1511929"/>
              <a:gd name="connsiteX3" fmla="*/ 0 w 3395050"/>
              <a:gd name="connsiteY3" fmla="*/ 1511929 h 1511929"/>
              <a:gd name="connsiteX0" fmla="*/ 610503 w 4005553"/>
              <a:gd name="connsiteY0" fmla="*/ 2340941 h 2340941"/>
              <a:gd name="connsiteX1" fmla="*/ 0 w 4005553"/>
              <a:gd name="connsiteY1" fmla="*/ 0 h 2340941"/>
              <a:gd name="connsiteX2" fmla="*/ 4005553 w 4005553"/>
              <a:gd name="connsiteY2" fmla="*/ 2340941 h 2340941"/>
              <a:gd name="connsiteX3" fmla="*/ 610503 w 4005553"/>
              <a:gd name="connsiteY3" fmla="*/ 2340941 h 2340941"/>
              <a:gd name="connsiteX0" fmla="*/ 610503 w 8635975"/>
              <a:gd name="connsiteY0" fmla="*/ 2340941 h 3010211"/>
              <a:gd name="connsiteX1" fmla="*/ 0 w 8635975"/>
              <a:gd name="connsiteY1" fmla="*/ 0 h 3010211"/>
              <a:gd name="connsiteX2" fmla="*/ 8635975 w 8635975"/>
              <a:gd name="connsiteY2" fmla="*/ 3010211 h 3010211"/>
              <a:gd name="connsiteX3" fmla="*/ 610503 w 8635975"/>
              <a:gd name="connsiteY3" fmla="*/ 2340941 h 3010211"/>
              <a:gd name="connsiteX0" fmla="*/ 601489 w 8626961"/>
              <a:gd name="connsiteY0" fmla="*/ 2366562 h 3035832"/>
              <a:gd name="connsiteX1" fmla="*/ 0 w 8626961"/>
              <a:gd name="connsiteY1" fmla="*/ 0 h 3035832"/>
              <a:gd name="connsiteX2" fmla="*/ 8626961 w 8626961"/>
              <a:gd name="connsiteY2" fmla="*/ 3035832 h 3035832"/>
              <a:gd name="connsiteX3" fmla="*/ 601489 w 8626961"/>
              <a:gd name="connsiteY3" fmla="*/ 2366562 h 3035832"/>
              <a:gd name="connsiteX0" fmla="*/ 6211192 w 8626961"/>
              <a:gd name="connsiteY0" fmla="*/ 3034844 h 3035832"/>
              <a:gd name="connsiteX1" fmla="*/ 0 w 8626961"/>
              <a:gd name="connsiteY1" fmla="*/ 0 h 3035832"/>
              <a:gd name="connsiteX2" fmla="*/ 8626961 w 8626961"/>
              <a:gd name="connsiteY2" fmla="*/ 3035832 h 3035832"/>
              <a:gd name="connsiteX3" fmla="*/ 6211192 w 8626961"/>
              <a:gd name="connsiteY3" fmla="*/ 3034844 h 3035832"/>
              <a:gd name="connsiteX0" fmla="*/ 6225742 w 8641511"/>
              <a:gd name="connsiteY0" fmla="*/ 3020768 h 3021756"/>
              <a:gd name="connsiteX1" fmla="*/ 0 w 8641511"/>
              <a:gd name="connsiteY1" fmla="*/ 0 h 3021756"/>
              <a:gd name="connsiteX2" fmla="*/ 8641511 w 8641511"/>
              <a:gd name="connsiteY2" fmla="*/ 3021756 h 3021756"/>
              <a:gd name="connsiteX3" fmla="*/ 6225742 w 8641511"/>
              <a:gd name="connsiteY3" fmla="*/ 3020768 h 3021756"/>
              <a:gd name="connsiteX0" fmla="*/ 6234282 w 8650051"/>
              <a:gd name="connsiteY0" fmla="*/ 3023772 h 3024760"/>
              <a:gd name="connsiteX1" fmla="*/ 0 w 8650051"/>
              <a:gd name="connsiteY1" fmla="*/ 0 h 3024760"/>
              <a:gd name="connsiteX2" fmla="*/ 8650051 w 8650051"/>
              <a:gd name="connsiteY2" fmla="*/ 3024760 h 3024760"/>
              <a:gd name="connsiteX3" fmla="*/ 6234282 w 8650051"/>
              <a:gd name="connsiteY3" fmla="*/ 3023772 h 3024760"/>
              <a:gd name="connsiteX0" fmla="*/ 5844903 w 8650051"/>
              <a:gd name="connsiteY0" fmla="*/ 2848397 h 3024760"/>
              <a:gd name="connsiteX1" fmla="*/ 0 w 8650051"/>
              <a:gd name="connsiteY1" fmla="*/ 0 h 3024760"/>
              <a:gd name="connsiteX2" fmla="*/ 8650051 w 8650051"/>
              <a:gd name="connsiteY2" fmla="*/ 3024760 h 3024760"/>
              <a:gd name="connsiteX3" fmla="*/ 5844903 w 8650051"/>
              <a:gd name="connsiteY3" fmla="*/ 2848397 h 3024760"/>
              <a:gd name="connsiteX0" fmla="*/ 6842234 w 8650051"/>
              <a:gd name="connsiteY0" fmla="*/ 3314433 h 3314433"/>
              <a:gd name="connsiteX1" fmla="*/ 0 w 8650051"/>
              <a:gd name="connsiteY1" fmla="*/ 0 h 3314433"/>
              <a:gd name="connsiteX2" fmla="*/ 8650051 w 8650051"/>
              <a:gd name="connsiteY2" fmla="*/ 3024760 h 3314433"/>
              <a:gd name="connsiteX3" fmla="*/ 6842234 w 8650051"/>
              <a:gd name="connsiteY3" fmla="*/ 3314433 h 3314433"/>
              <a:gd name="connsiteX0" fmla="*/ 6875448 w 8650051"/>
              <a:gd name="connsiteY0" fmla="*/ 3383702 h 3383702"/>
              <a:gd name="connsiteX1" fmla="*/ 0 w 8650051"/>
              <a:gd name="connsiteY1" fmla="*/ 0 h 3383702"/>
              <a:gd name="connsiteX2" fmla="*/ 8650051 w 8650051"/>
              <a:gd name="connsiteY2" fmla="*/ 3024760 h 3383702"/>
              <a:gd name="connsiteX3" fmla="*/ 6875448 w 8650051"/>
              <a:gd name="connsiteY3" fmla="*/ 3383702 h 3383702"/>
              <a:gd name="connsiteX0" fmla="*/ 6984250 w 8650051"/>
              <a:gd name="connsiteY0" fmla="*/ 3210837 h 3210837"/>
              <a:gd name="connsiteX1" fmla="*/ 0 w 8650051"/>
              <a:gd name="connsiteY1" fmla="*/ 0 h 3210837"/>
              <a:gd name="connsiteX2" fmla="*/ 8650051 w 8650051"/>
              <a:gd name="connsiteY2" fmla="*/ 3024760 h 3210837"/>
              <a:gd name="connsiteX3" fmla="*/ 6984250 w 8650051"/>
              <a:gd name="connsiteY3" fmla="*/ 3210837 h 3210837"/>
              <a:gd name="connsiteX0" fmla="*/ 7196613 w 8650051"/>
              <a:gd name="connsiteY0" fmla="*/ 2919417 h 3024760"/>
              <a:gd name="connsiteX1" fmla="*/ 0 w 8650051"/>
              <a:gd name="connsiteY1" fmla="*/ 0 h 3024760"/>
              <a:gd name="connsiteX2" fmla="*/ 8650051 w 8650051"/>
              <a:gd name="connsiteY2" fmla="*/ 3024760 h 3024760"/>
              <a:gd name="connsiteX3" fmla="*/ 7196613 w 8650051"/>
              <a:gd name="connsiteY3" fmla="*/ 2919417 h 3024760"/>
              <a:gd name="connsiteX0" fmla="*/ 7374842 w 8650051"/>
              <a:gd name="connsiteY0" fmla="*/ 2974796 h 3024760"/>
              <a:gd name="connsiteX1" fmla="*/ 0 w 8650051"/>
              <a:gd name="connsiteY1" fmla="*/ 0 h 3024760"/>
              <a:gd name="connsiteX2" fmla="*/ 8650051 w 8650051"/>
              <a:gd name="connsiteY2" fmla="*/ 3024760 h 3024760"/>
              <a:gd name="connsiteX3" fmla="*/ 7374842 w 8650051"/>
              <a:gd name="connsiteY3" fmla="*/ 2974796 h 3024760"/>
            </a:gdLst>
            <a:ahLst/>
            <a:cxnLst>
              <a:cxn ang="0">
                <a:pos x="connsiteX0" y="connsiteY0"/>
              </a:cxn>
              <a:cxn ang="0">
                <a:pos x="connsiteX1" y="connsiteY1"/>
              </a:cxn>
              <a:cxn ang="0">
                <a:pos x="connsiteX2" y="connsiteY2"/>
              </a:cxn>
              <a:cxn ang="0">
                <a:pos x="connsiteX3" y="connsiteY3"/>
              </a:cxn>
            </a:cxnLst>
            <a:rect l="l" t="t" r="r" b="b"/>
            <a:pathLst>
              <a:path w="8650051" h="3024760">
                <a:moveTo>
                  <a:pt x="7374842" y="2974796"/>
                </a:moveTo>
                <a:lnTo>
                  <a:pt x="0" y="0"/>
                </a:lnTo>
                <a:lnTo>
                  <a:pt x="8650051" y="3024760"/>
                </a:lnTo>
                <a:lnTo>
                  <a:pt x="7374842" y="2974796"/>
                </a:lnTo>
                <a:close/>
              </a:path>
            </a:pathLst>
          </a:cu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tangle 10">
            <a:extLst>
              <a:ext uri="{FF2B5EF4-FFF2-40B4-BE49-F238E27FC236}">
                <a16:creationId xmlns:a16="http://schemas.microsoft.com/office/drawing/2014/main" id="{EC184807-E11D-4723-8C05-C20ABE708FD3}"/>
              </a:ext>
            </a:extLst>
          </p:cNvPr>
          <p:cNvSpPr/>
          <p:nvPr userDrawn="1"/>
        </p:nvSpPr>
        <p:spPr>
          <a:xfrm>
            <a:off x="144855" y="702461"/>
            <a:ext cx="181716" cy="807789"/>
          </a:xfrm>
          <a:prstGeom prst="rect">
            <a:avLst/>
          </a:prstGeom>
          <a:solidFill>
            <a:srgbClr val="B222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5" name="Picture 14">
            <a:extLst>
              <a:ext uri="{FF2B5EF4-FFF2-40B4-BE49-F238E27FC236}">
                <a16:creationId xmlns:a16="http://schemas.microsoft.com/office/drawing/2014/main" id="{23AD1108-1DCE-45DD-B188-C383D12E7D5C}"/>
              </a:ext>
            </a:extLst>
          </p:cNvPr>
          <p:cNvPicPr>
            <a:picLocks noChangeAspect="1"/>
          </p:cNvPicPr>
          <p:nvPr userDrawn="1"/>
        </p:nvPicPr>
        <p:blipFill>
          <a:blip r:embed="rId2"/>
          <a:stretch>
            <a:fillRect/>
          </a:stretch>
        </p:blipFill>
        <p:spPr>
          <a:xfrm>
            <a:off x="8559792" y="231414"/>
            <a:ext cx="1951200" cy="500685"/>
          </a:xfrm>
          <a:prstGeom prst="rect">
            <a:avLst/>
          </a:prstGeom>
        </p:spPr>
      </p:pic>
      <p:sp>
        <p:nvSpPr>
          <p:cNvPr id="13" name="Slide Number Placeholder 6">
            <a:extLst>
              <a:ext uri="{FF2B5EF4-FFF2-40B4-BE49-F238E27FC236}">
                <a16:creationId xmlns:a16="http://schemas.microsoft.com/office/drawing/2014/main" id="{2539323C-E6F8-4AB1-93D5-ADDAE346C9E7}"/>
              </a:ext>
            </a:extLst>
          </p:cNvPr>
          <p:cNvSpPr>
            <a:spLocks noGrp="1"/>
          </p:cNvSpPr>
          <p:nvPr>
            <p:ph type="sldNum" sz="quarter" idx="12"/>
          </p:nvPr>
        </p:nvSpPr>
        <p:spPr>
          <a:xfrm>
            <a:off x="7728588" y="6493317"/>
            <a:ext cx="4337180" cy="266537"/>
          </a:xfrm>
          <a:prstGeom prst="rect">
            <a:avLst/>
          </a:prstGeom>
        </p:spPr>
        <p:txBody>
          <a:bodyPr/>
          <a:lstStyle>
            <a:lvl1pPr algn="r">
              <a:defRPr sz="900">
                <a:solidFill>
                  <a:schemeClr val="bg1">
                    <a:lumMod val="65000"/>
                  </a:schemeClr>
                </a:solidFill>
              </a:defRPr>
            </a:lvl1pPr>
          </a:lstStyle>
          <a:p>
            <a:r>
              <a:rPr lang="en-US"/>
              <a:t>Confidential Property of UniversalAutomation.Org|</a:t>
            </a:r>
            <a:fld id="{92FBA34C-B6EE-48AA-B432-EA2A01B97501}" type="slidenum">
              <a:rPr lang="de-DE" smtClean="0"/>
              <a:pPr/>
              <a:t>‹#›</a:t>
            </a:fld>
            <a:endParaRPr lang="de-DE"/>
          </a:p>
        </p:txBody>
      </p:sp>
    </p:spTree>
    <p:extLst>
      <p:ext uri="{BB962C8B-B14F-4D97-AF65-F5344CB8AC3E}">
        <p14:creationId xmlns:p14="http://schemas.microsoft.com/office/powerpoint/2010/main" val="2154128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9D7D4C-0083-401E-B031-1001AA74A382}"/>
              </a:ext>
            </a:extLst>
          </p:cNvPr>
          <p:cNvSpPr/>
          <p:nvPr userDrawn="1"/>
        </p:nvSpPr>
        <p:spPr>
          <a:xfrm>
            <a:off x="0" y="-1256"/>
            <a:ext cx="12192000" cy="6859255"/>
          </a:xfrm>
          <a:prstGeom prst="rect">
            <a:avLst/>
          </a:prstGeom>
          <a:solidFill>
            <a:srgbClr val="B222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ight Triangle 1">
            <a:extLst>
              <a:ext uri="{FF2B5EF4-FFF2-40B4-BE49-F238E27FC236}">
                <a16:creationId xmlns:a16="http://schemas.microsoft.com/office/drawing/2014/main" id="{CDE84CB7-75E1-42AC-9A47-6244336773D6}"/>
              </a:ext>
            </a:extLst>
          </p:cNvPr>
          <p:cNvSpPr/>
          <p:nvPr userDrawn="1"/>
        </p:nvSpPr>
        <p:spPr>
          <a:xfrm rot="20437070">
            <a:off x="431746" y="-2049635"/>
            <a:ext cx="11492549" cy="4395846"/>
          </a:xfrm>
          <a:custGeom>
            <a:avLst/>
            <a:gdLst>
              <a:gd name="connsiteX0" fmla="*/ 0 w 3395050"/>
              <a:gd name="connsiteY0" fmla="*/ 1511929 h 1511929"/>
              <a:gd name="connsiteX1" fmla="*/ 0 w 3395050"/>
              <a:gd name="connsiteY1" fmla="*/ 0 h 1511929"/>
              <a:gd name="connsiteX2" fmla="*/ 3395050 w 3395050"/>
              <a:gd name="connsiteY2" fmla="*/ 1511929 h 1511929"/>
              <a:gd name="connsiteX3" fmla="*/ 0 w 3395050"/>
              <a:gd name="connsiteY3" fmla="*/ 1511929 h 1511929"/>
              <a:gd name="connsiteX0" fmla="*/ 610503 w 4005553"/>
              <a:gd name="connsiteY0" fmla="*/ 2340941 h 2340941"/>
              <a:gd name="connsiteX1" fmla="*/ 0 w 4005553"/>
              <a:gd name="connsiteY1" fmla="*/ 0 h 2340941"/>
              <a:gd name="connsiteX2" fmla="*/ 4005553 w 4005553"/>
              <a:gd name="connsiteY2" fmla="*/ 2340941 h 2340941"/>
              <a:gd name="connsiteX3" fmla="*/ 610503 w 4005553"/>
              <a:gd name="connsiteY3" fmla="*/ 2340941 h 2340941"/>
              <a:gd name="connsiteX0" fmla="*/ 610503 w 8635975"/>
              <a:gd name="connsiteY0" fmla="*/ 2340941 h 3010211"/>
              <a:gd name="connsiteX1" fmla="*/ 0 w 8635975"/>
              <a:gd name="connsiteY1" fmla="*/ 0 h 3010211"/>
              <a:gd name="connsiteX2" fmla="*/ 8635975 w 8635975"/>
              <a:gd name="connsiteY2" fmla="*/ 3010211 h 3010211"/>
              <a:gd name="connsiteX3" fmla="*/ 610503 w 8635975"/>
              <a:gd name="connsiteY3" fmla="*/ 2340941 h 3010211"/>
              <a:gd name="connsiteX0" fmla="*/ 601489 w 8626961"/>
              <a:gd name="connsiteY0" fmla="*/ 2366562 h 3035832"/>
              <a:gd name="connsiteX1" fmla="*/ 0 w 8626961"/>
              <a:gd name="connsiteY1" fmla="*/ 0 h 3035832"/>
              <a:gd name="connsiteX2" fmla="*/ 8626961 w 8626961"/>
              <a:gd name="connsiteY2" fmla="*/ 3035832 h 3035832"/>
              <a:gd name="connsiteX3" fmla="*/ 601489 w 8626961"/>
              <a:gd name="connsiteY3" fmla="*/ 2366562 h 3035832"/>
              <a:gd name="connsiteX0" fmla="*/ 6211192 w 8626961"/>
              <a:gd name="connsiteY0" fmla="*/ 3034844 h 3035832"/>
              <a:gd name="connsiteX1" fmla="*/ 0 w 8626961"/>
              <a:gd name="connsiteY1" fmla="*/ 0 h 3035832"/>
              <a:gd name="connsiteX2" fmla="*/ 8626961 w 8626961"/>
              <a:gd name="connsiteY2" fmla="*/ 3035832 h 3035832"/>
              <a:gd name="connsiteX3" fmla="*/ 6211192 w 8626961"/>
              <a:gd name="connsiteY3" fmla="*/ 3034844 h 3035832"/>
              <a:gd name="connsiteX0" fmla="*/ 6225742 w 8641511"/>
              <a:gd name="connsiteY0" fmla="*/ 3020768 h 3021756"/>
              <a:gd name="connsiteX1" fmla="*/ 0 w 8641511"/>
              <a:gd name="connsiteY1" fmla="*/ 0 h 3021756"/>
              <a:gd name="connsiteX2" fmla="*/ 8641511 w 8641511"/>
              <a:gd name="connsiteY2" fmla="*/ 3021756 h 3021756"/>
              <a:gd name="connsiteX3" fmla="*/ 6225742 w 8641511"/>
              <a:gd name="connsiteY3" fmla="*/ 3020768 h 3021756"/>
              <a:gd name="connsiteX0" fmla="*/ 6234282 w 8650051"/>
              <a:gd name="connsiteY0" fmla="*/ 3023772 h 3024760"/>
              <a:gd name="connsiteX1" fmla="*/ 0 w 8650051"/>
              <a:gd name="connsiteY1" fmla="*/ 0 h 3024760"/>
              <a:gd name="connsiteX2" fmla="*/ 8650051 w 8650051"/>
              <a:gd name="connsiteY2" fmla="*/ 3024760 h 3024760"/>
              <a:gd name="connsiteX3" fmla="*/ 6234282 w 8650051"/>
              <a:gd name="connsiteY3" fmla="*/ 3023772 h 3024760"/>
              <a:gd name="connsiteX0" fmla="*/ 5844903 w 8650051"/>
              <a:gd name="connsiteY0" fmla="*/ 2848397 h 3024760"/>
              <a:gd name="connsiteX1" fmla="*/ 0 w 8650051"/>
              <a:gd name="connsiteY1" fmla="*/ 0 h 3024760"/>
              <a:gd name="connsiteX2" fmla="*/ 8650051 w 8650051"/>
              <a:gd name="connsiteY2" fmla="*/ 3024760 h 3024760"/>
              <a:gd name="connsiteX3" fmla="*/ 5844903 w 8650051"/>
              <a:gd name="connsiteY3" fmla="*/ 2848397 h 3024760"/>
              <a:gd name="connsiteX0" fmla="*/ 6842234 w 8650051"/>
              <a:gd name="connsiteY0" fmla="*/ 3314433 h 3314433"/>
              <a:gd name="connsiteX1" fmla="*/ 0 w 8650051"/>
              <a:gd name="connsiteY1" fmla="*/ 0 h 3314433"/>
              <a:gd name="connsiteX2" fmla="*/ 8650051 w 8650051"/>
              <a:gd name="connsiteY2" fmla="*/ 3024760 h 3314433"/>
              <a:gd name="connsiteX3" fmla="*/ 6842234 w 8650051"/>
              <a:gd name="connsiteY3" fmla="*/ 3314433 h 3314433"/>
              <a:gd name="connsiteX0" fmla="*/ 6875448 w 8650051"/>
              <a:gd name="connsiteY0" fmla="*/ 3383702 h 3383702"/>
              <a:gd name="connsiteX1" fmla="*/ 0 w 8650051"/>
              <a:gd name="connsiteY1" fmla="*/ 0 h 3383702"/>
              <a:gd name="connsiteX2" fmla="*/ 8650051 w 8650051"/>
              <a:gd name="connsiteY2" fmla="*/ 3024760 h 3383702"/>
              <a:gd name="connsiteX3" fmla="*/ 6875448 w 8650051"/>
              <a:gd name="connsiteY3" fmla="*/ 3383702 h 3383702"/>
              <a:gd name="connsiteX0" fmla="*/ 6814061 w 8588664"/>
              <a:gd name="connsiteY0" fmla="*/ 3499035 h 3499035"/>
              <a:gd name="connsiteX1" fmla="*/ 0 w 8588664"/>
              <a:gd name="connsiteY1" fmla="*/ 0 h 3499035"/>
              <a:gd name="connsiteX2" fmla="*/ 8588664 w 8588664"/>
              <a:gd name="connsiteY2" fmla="*/ 3140093 h 3499035"/>
              <a:gd name="connsiteX3" fmla="*/ 6814061 w 8588664"/>
              <a:gd name="connsiteY3" fmla="*/ 3499035 h 3499035"/>
              <a:gd name="connsiteX0" fmla="*/ 6855350 w 8588664"/>
              <a:gd name="connsiteY0" fmla="*/ 3399331 h 3399331"/>
              <a:gd name="connsiteX1" fmla="*/ 0 w 8588664"/>
              <a:gd name="connsiteY1" fmla="*/ 0 h 3399331"/>
              <a:gd name="connsiteX2" fmla="*/ 8588664 w 8588664"/>
              <a:gd name="connsiteY2" fmla="*/ 3140093 h 3399331"/>
              <a:gd name="connsiteX3" fmla="*/ 6855350 w 8588664"/>
              <a:gd name="connsiteY3" fmla="*/ 3399331 h 3399331"/>
            </a:gdLst>
            <a:ahLst/>
            <a:cxnLst>
              <a:cxn ang="0">
                <a:pos x="connsiteX0" y="connsiteY0"/>
              </a:cxn>
              <a:cxn ang="0">
                <a:pos x="connsiteX1" y="connsiteY1"/>
              </a:cxn>
              <a:cxn ang="0">
                <a:pos x="connsiteX2" y="connsiteY2"/>
              </a:cxn>
              <a:cxn ang="0">
                <a:pos x="connsiteX3" y="connsiteY3"/>
              </a:cxn>
            </a:cxnLst>
            <a:rect l="l" t="t" r="r" b="b"/>
            <a:pathLst>
              <a:path w="8588664" h="3399331">
                <a:moveTo>
                  <a:pt x="6855350" y="3399331"/>
                </a:moveTo>
                <a:lnTo>
                  <a:pt x="0" y="0"/>
                </a:lnTo>
                <a:lnTo>
                  <a:pt x="8588664" y="3140093"/>
                </a:lnTo>
                <a:lnTo>
                  <a:pt x="6855350" y="3399331"/>
                </a:lnTo>
                <a:close/>
              </a:path>
            </a:pathLst>
          </a:custGeom>
          <a:solidFill>
            <a:schemeClr val="bg1"/>
          </a:solidFill>
          <a:ln>
            <a:noFill/>
          </a:ln>
          <a:effectLst>
            <a:outerShdw blurRad="152400" dist="254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70C81899-36EA-4791-9548-DE54EE71A498}"/>
              </a:ext>
            </a:extLst>
          </p:cNvPr>
          <p:cNvSpPr>
            <a:spLocks noGrp="1"/>
          </p:cNvSpPr>
          <p:nvPr>
            <p:ph type="title"/>
          </p:nvPr>
        </p:nvSpPr>
        <p:spPr>
          <a:xfrm>
            <a:off x="831850" y="1709739"/>
            <a:ext cx="10515600" cy="2012172"/>
          </a:xfrm>
          <a:prstGeom prst="rect">
            <a:avLst/>
          </a:prstGeom>
        </p:spPr>
        <p:txBody>
          <a:bodyPr anchor="b"/>
          <a:lstStyle>
            <a:lvl1pPr algn="ctr">
              <a:defRPr sz="400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CD05B820-AD07-4E2D-8ADE-B145DEF07FF7}"/>
              </a:ext>
            </a:extLst>
          </p:cNvPr>
          <p:cNvSpPr>
            <a:spLocks noGrp="1"/>
          </p:cNvSpPr>
          <p:nvPr>
            <p:ph type="body" idx="1"/>
          </p:nvPr>
        </p:nvSpPr>
        <p:spPr>
          <a:xfrm>
            <a:off x="831850" y="4077477"/>
            <a:ext cx="10515600" cy="2012173"/>
          </a:xfrm>
          <a:prstGeom prst="rect">
            <a:avLst/>
          </a:prstGeom>
        </p:spPr>
        <p:txBody>
          <a:bodyPr/>
          <a:lstStyle>
            <a:lvl1pPr marL="0" indent="0" algn="ctr">
              <a:buNone/>
              <a:defRPr sz="2400">
                <a:solidFill>
                  <a:schemeClr val="bg1"/>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a:extLst>
              <a:ext uri="{FF2B5EF4-FFF2-40B4-BE49-F238E27FC236}">
                <a16:creationId xmlns:a16="http://schemas.microsoft.com/office/drawing/2014/main" id="{44ADB8FE-A09D-49CB-A017-774394EC2644}"/>
              </a:ext>
            </a:extLst>
          </p:cNvPr>
          <p:cNvPicPr>
            <a:picLocks noChangeAspect="1"/>
          </p:cNvPicPr>
          <p:nvPr userDrawn="1"/>
        </p:nvPicPr>
        <p:blipFill>
          <a:blip r:embed="rId2"/>
          <a:stretch>
            <a:fillRect/>
          </a:stretch>
        </p:blipFill>
        <p:spPr>
          <a:xfrm>
            <a:off x="8562232" y="245745"/>
            <a:ext cx="1951200" cy="498386"/>
          </a:xfrm>
          <a:prstGeom prst="rect">
            <a:avLst/>
          </a:prstGeom>
          <a:ln>
            <a:noFill/>
          </a:ln>
        </p:spPr>
      </p:pic>
      <p:sp>
        <p:nvSpPr>
          <p:cNvPr id="8" name="Right Triangle 1">
            <a:extLst>
              <a:ext uri="{FF2B5EF4-FFF2-40B4-BE49-F238E27FC236}">
                <a16:creationId xmlns:a16="http://schemas.microsoft.com/office/drawing/2014/main" id="{70931D37-FDDB-4644-8A6F-4742CCE79F15}"/>
              </a:ext>
            </a:extLst>
          </p:cNvPr>
          <p:cNvSpPr/>
          <p:nvPr userDrawn="1"/>
        </p:nvSpPr>
        <p:spPr>
          <a:xfrm rot="20437070" flipH="1" flipV="1">
            <a:off x="283573" y="4812975"/>
            <a:ext cx="11684223" cy="4085753"/>
          </a:xfrm>
          <a:custGeom>
            <a:avLst/>
            <a:gdLst>
              <a:gd name="connsiteX0" fmla="*/ 0 w 3395050"/>
              <a:gd name="connsiteY0" fmla="*/ 1511929 h 1511929"/>
              <a:gd name="connsiteX1" fmla="*/ 0 w 3395050"/>
              <a:gd name="connsiteY1" fmla="*/ 0 h 1511929"/>
              <a:gd name="connsiteX2" fmla="*/ 3395050 w 3395050"/>
              <a:gd name="connsiteY2" fmla="*/ 1511929 h 1511929"/>
              <a:gd name="connsiteX3" fmla="*/ 0 w 3395050"/>
              <a:gd name="connsiteY3" fmla="*/ 1511929 h 1511929"/>
              <a:gd name="connsiteX0" fmla="*/ 610503 w 4005553"/>
              <a:gd name="connsiteY0" fmla="*/ 2340941 h 2340941"/>
              <a:gd name="connsiteX1" fmla="*/ 0 w 4005553"/>
              <a:gd name="connsiteY1" fmla="*/ 0 h 2340941"/>
              <a:gd name="connsiteX2" fmla="*/ 4005553 w 4005553"/>
              <a:gd name="connsiteY2" fmla="*/ 2340941 h 2340941"/>
              <a:gd name="connsiteX3" fmla="*/ 610503 w 4005553"/>
              <a:gd name="connsiteY3" fmla="*/ 2340941 h 2340941"/>
              <a:gd name="connsiteX0" fmla="*/ 610503 w 8635975"/>
              <a:gd name="connsiteY0" fmla="*/ 2340941 h 3010211"/>
              <a:gd name="connsiteX1" fmla="*/ 0 w 8635975"/>
              <a:gd name="connsiteY1" fmla="*/ 0 h 3010211"/>
              <a:gd name="connsiteX2" fmla="*/ 8635975 w 8635975"/>
              <a:gd name="connsiteY2" fmla="*/ 3010211 h 3010211"/>
              <a:gd name="connsiteX3" fmla="*/ 610503 w 8635975"/>
              <a:gd name="connsiteY3" fmla="*/ 2340941 h 3010211"/>
              <a:gd name="connsiteX0" fmla="*/ 601489 w 8626961"/>
              <a:gd name="connsiteY0" fmla="*/ 2366562 h 3035832"/>
              <a:gd name="connsiteX1" fmla="*/ 0 w 8626961"/>
              <a:gd name="connsiteY1" fmla="*/ 0 h 3035832"/>
              <a:gd name="connsiteX2" fmla="*/ 8626961 w 8626961"/>
              <a:gd name="connsiteY2" fmla="*/ 3035832 h 3035832"/>
              <a:gd name="connsiteX3" fmla="*/ 601489 w 8626961"/>
              <a:gd name="connsiteY3" fmla="*/ 2366562 h 3035832"/>
              <a:gd name="connsiteX0" fmla="*/ 6211192 w 8626961"/>
              <a:gd name="connsiteY0" fmla="*/ 3034844 h 3035832"/>
              <a:gd name="connsiteX1" fmla="*/ 0 w 8626961"/>
              <a:gd name="connsiteY1" fmla="*/ 0 h 3035832"/>
              <a:gd name="connsiteX2" fmla="*/ 8626961 w 8626961"/>
              <a:gd name="connsiteY2" fmla="*/ 3035832 h 3035832"/>
              <a:gd name="connsiteX3" fmla="*/ 6211192 w 8626961"/>
              <a:gd name="connsiteY3" fmla="*/ 3034844 h 3035832"/>
              <a:gd name="connsiteX0" fmla="*/ 6225742 w 8641511"/>
              <a:gd name="connsiteY0" fmla="*/ 3020768 h 3021756"/>
              <a:gd name="connsiteX1" fmla="*/ 0 w 8641511"/>
              <a:gd name="connsiteY1" fmla="*/ 0 h 3021756"/>
              <a:gd name="connsiteX2" fmla="*/ 8641511 w 8641511"/>
              <a:gd name="connsiteY2" fmla="*/ 3021756 h 3021756"/>
              <a:gd name="connsiteX3" fmla="*/ 6225742 w 8641511"/>
              <a:gd name="connsiteY3" fmla="*/ 3020768 h 3021756"/>
              <a:gd name="connsiteX0" fmla="*/ 6234282 w 8650051"/>
              <a:gd name="connsiteY0" fmla="*/ 3023772 h 3024760"/>
              <a:gd name="connsiteX1" fmla="*/ 0 w 8650051"/>
              <a:gd name="connsiteY1" fmla="*/ 0 h 3024760"/>
              <a:gd name="connsiteX2" fmla="*/ 8650051 w 8650051"/>
              <a:gd name="connsiteY2" fmla="*/ 3024760 h 3024760"/>
              <a:gd name="connsiteX3" fmla="*/ 6234282 w 8650051"/>
              <a:gd name="connsiteY3" fmla="*/ 3023772 h 3024760"/>
              <a:gd name="connsiteX0" fmla="*/ 5844903 w 8650051"/>
              <a:gd name="connsiteY0" fmla="*/ 2848397 h 3024760"/>
              <a:gd name="connsiteX1" fmla="*/ 0 w 8650051"/>
              <a:gd name="connsiteY1" fmla="*/ 0 h 3024760"/>
              <a:gd name="connsiteX2" fmla="*/ 8650051 w 8650051"/>
              <a:gd name="connsiteY2" fmla="*/ 3024760 h 3024760"/>
              <a:gd name="connsiteX3" fmla="*/ 5844903 w 8650051"/>
              <a:gd name="connsiteY3" fmla="*/ 2848397 h 3024760"/>
              <a:gd name="connsiteX0" fmla="*/ 6842234 w 8650051"/>
              <a:gd name="connsiteY0" fmla="*/ 3314433 h 3314433"/>
              <a:gd name="connsiteX1" fmla="*/ 0 w 8650051"/>
              <a:gd name="connsiteY1" fmla="*/ 0 h 3314433"/>
              <a:gd name="connsiteX2" fmla="*/ 8650051 w 8650051"/>
              <a:gd name="connsiteY2" fmla="*/ 3024760 h 3314433"/>
              <a:gd name="connsiteX3" fmla="*/ 6842234 w 8650051"/>
              <a:gd name="connsiteY3" fmla="*/ 3314433 h 3314433"/>
              <a:gd name="connsiteX0" fmla="*/ 6875448 w 8650051"/>
              <a:gd name="connsiteY0" fmla="*/ 3383702 h 3383702"/>
              <a:gd name="connsiteX1" fmla="*/ 0 w 8650051"/>
              <a:gd name="connsiteY1" fmla="*/ 0 h 3383702"/>
              <a:gd name="connsiteX2" fmla="*/ 8650051 w 8650051"/>
              <a:gd name="connsiteY2" fmla="*/ 3024760 h 3383702"/>
              <a:gd name="connsiteX3" fmla="*/ 6875448 w 8650051"/>
              <a:gd name="connsiteY3" fmla="*/ 3383702 h 3383702"/>
              <a:gd name="connsiteX0" fmla="*/ 6984250 w 8650051"/>
              <a:gd name="connsiteY0" fmla="*/ 3210837 h 3210837"/>
              <a:gd name="connsiteX1" fmla="*/ 0 w 8650051"/>
              <a:gd name="connsiteY1" fmla="*/ 0 h 3210837"/>
              <a:gd name="connsiteX2" fmla="*/ 8650051 w 8650051"/>
              <a:gd name="connsiteY2" fmla="*/ 3024760 h 3210837"/>
              <a:gd name="connsiteX3" fmla="*/ 6984250 w 8650051"/>
              <a:gd name="connsiteY3" fmla="*/ 3210837 h 3210837"/>
              <a:gd name="connsiteX0" fmla="*/ 7196613 w 8650051"/>
              <a:gd name="connsiteY0" fmla="*/ 2919417 h 3024760"/>
              <a:gd name="connsiteX1" fmla="*/ 0 w 8650051"/>
              <a:gd name="connsiteY1" fmla="*/ 0 h 3024760"/>
              <a:gd name="connsiteX2" fmla="*/ 8650051 w 8650051"/>
              <a:gd name="connsiteY2" fmla="*/ 3024760 h 3024760"/>
              <a:gd name="connsiteX3" fmla="*/ 7196613 w 8650051"/>
              <a:gd name="connsiteY3" fmla="*/ 2919417 h 3024760"/>
              <a:gd name="connsiteX0" fmla="*/ 7374842 w 8650051"/>
              <a:gd name="connsiteY0" fmla="*/ 2974796 h 3024760"/>
              <a:gd name="connsiteX1" fmla="*/ 0 w 8650051"/>
              <a:gd name="connsiteY1" fmla="*/ 0 h 3024760"/>
              <a:gd name="connsiteX2" fmla="*/ 8650051 w 8650051"/>
              <a:gd name="connsiteY2" fmla="*/ 3024760 h 3024760"/>
              <a:gd name="connsiteX3" fmla="*/ 7374842 w 8650051"/>
              <a:gd name="connsiteY3" fmla="*/ 2974796 h 3024760"/>
            </a:gdLst>
            <a:ahLst/>
            <a:cxnLst>
              <a:cxn ang="0">
                <a:pos x="connsiteX0" y="connsiteY0"/>
              </a:cxn>
              <a:cxn ang="0">
                <a:pos x="connsiteX1" y="connsiteY1"/>
              </a:cxn>
              <a:cxn ang="0">
                <a:pos x="connsiteX2" y="connsiteY2"/>
              </a:cxn>
              <a:cxn ang="0">
                <a:pos x="connsiteX3" y="connsiteY3"/>
              </a:cxn>
            </a:cxnLst>
            <a:rect l="l" t="t" r="r" b="b"/>
            <a:pathLst>
              <a:path w="8650051" h="3024760">
                <a:moveTo>
                  <a:pt x="7374842" y="2974796"/>
                </a:moveTo>
                <a:lnTo>
                  <a:pt x="0" y="0"/>
                </a:lnTo>
                <a:lnTo>
                  <a:pt x="8650051" y="3024760"/>
                </a:lnTo>
                <a:lnTo>
                  <a:pt x="7374842" y="2974796"/>
                </a:lnTo>
                <a:close/>
              </a:path>
            </a:pathLst>
          </a:cu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937099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9D7D4C-0083-401E-B031-1001AA74A382}"/>
              </a:ext>
            </a:extLst>
          </p:cNvPr>
          <p:cNvSpPr/>
          <p:nvPr userDrawn="1"/>
        </p:nvSpPr>
        <p:spPr>
          <a:xfrm>
            <a:off x="0" y="-1256"/>
            <a:ext cx="12192000" cy="6859255"/>
          </a:xfrm>
          <a:prstGeom prst="rect">
            <a:avLst/>
          </a:prstGeom>
          <a:solidFill>
            <a:srgbClr val="FFC8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70C81899-36EA-4791-9548-DE54EE71A498}"/>
              </a:ext>
            </a:extLst>
          </p:cNvPr>
          <p:cNvSpPr>
            <a:spLocks noGrp="1"/>
          </p:cNvSpPr>
          <p:nvPr>
            <p:ph type="title"/>
          </p:nvPr>
        </p:nvSpPr>
        <p:spPr>
          <a:xfrm>
            <a:off x="831850" y="1709739"/>
            <a:ext cx="10515600" cy="2012172"/>
          </a:xfrm>
          <a:prstGeom prst="rect">
            <a:avLst/>
          </a:prstGeom>
        </p:spPr>
        <p:txBody>
          <a:bodyPr anchor="b"/>
          <a:lstStyle>
            <a:lvl1pPr algn="ctr">
              <a:defRPr sz="400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CD05B820-AD07-4E2D-8ADE-B145DEF07FF7}"/>
              </a:ext>
            </a:extLst>
          </p:cNvPr>
          <p:cNvSpPr>
            <a:spLocks noGrp="1"/>
          </p:cNvSpPr>
          <p:nvPr>
            <p:ph type="body" idx="1"/>
          </p:nvPr>
        </p:nvSpPr>
        <p:spPr>
          <a:xfrm>
            <a:off x="831850" y="4077477"/>
            <a:ext cx="10515600" cy="2012173"/>
          </a:xfrm>
          <a:prstGeom prst="rect">
            <a:avLst/>
          </a:prstGeom>
        </p:spPr>
        <p:txBody>
          <a:bodyPr/>
          <a:lstStyle>
            <a:lvl1pPr marL="0" indent="0" algn="ctr">
              <a:buNone/>
              <a:defRPr sz="2400">
                <a:solidFill>
                  <a:schemeClr val="bg1"/>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Right Triangle 1">
            <a:extLst>
              <a:ext uri="{FF2B5EF4-FFF2-40B4-BE49-F238E27FC236}">
                <a16:creationId xmlns:a16="http://schemas.microsoft.com/office/drawing/2014/main" id="{9B592A97-479F-4D14-8FBC-53968C16CEC3}"/>
              </a:ext>
            </a:extLst>
          </p:cNvPr>
          <p:cNvSpPr/>
          <p:nvPr userDrawn="1"/>
        </p:nvSpPr>
        <p:spPr>
          <a:xfrm rot="20437070" flipH="1" flipV="1">
            <a:off x="283573" y="4812975"/>
            <a:ext cx="11684223" cy="4085753"/>
          </a:xfrm>
          <a:custGeom>
            <a:avLst/>
            <a:gdLst>
              <a:gd name="connsiteX0" fmla="*/ 0 w 3395050"/>
              <a:gd name="connsiteY0" fmla="*/ 1511929 h 1511929"/>
              <a:gd name="connsiteX1" fmla="*/ 0 w 3395050"/>
              <a:gd name="connsiteY1" fmla="*/ 0 h 1511929"/>
              <a:gd name="connsiteX2" fmla="*/ 3395050 w 3395050"/>
              <a:gd name="connsiteY2" fmla="*/ 1511929 h 1511929"/>
              <a:gd name="connsiteX3" fmla="*/ 0 w 3395050"/>
              <a:gd name="connsiteY3" fmla="*/ 1511929 h 1511929"/>
              <a:gd name="connsiteX0" fmla="*/ 610503 w 4005553"/>
              <a:gd name="connsiteY0" fmla="*/ 2340941 h 2340941"/>
              <a:gd name="connsiteX1" fmla="*/ 0 w 4005553"/>
              <a:gd name="connsiteY1" fmla="*/ 0 h 2340941"/>
              <a:gd name="connsiteX2" fmla="*/ 4005553 w 4005553"/>
              <a:gd name="connsiteY2" fmla="*/ 2340941 h 2340941"/>
              <a:gd name="connsiteX3" fmla="*/ 610503 w 4005553"/>
              <a:gd name="connsiteY3" fmla="*/ 2340941 h 2340941"/>
              <a:gd name="connsiteX0" fmla="*/ 610503 w 8635975"/>
              <a:gd name="connsiteY0" fmla="*/ 2340941 h 3010211"/>
              <a:gd name="connsiteX1" fmla="*/ 0 w 8635975"/>
              <a:gd name="connsiteY1" fmla="*/ 0 h 3010211"/>
              <a:gd name="connsiteX2" fmla="*/ 8635975 w 8635975"/>
              <a:gd name="connsiteY2" fmla="*/ 3010211 h 3010211"/>
              <a:gd name="connsiteX3" fmla="*/ 610503 w 8635975"/>
              <a:gd name="connsiteY3" fmla="*/ 2340941 h 3010211"/>
              <a:gd name="connsiteX0" fmla="*/ 601489 w 8626961"/>
              <a:gd name="connsiteY0" fmla="*/ 2366562 h 3035832"/>
              <a:gd name="connsiteX1" fmla="*/ 0 w 8626961"/>
              <a:gd name="connsiteY1" fmla="*/ 0 h 3035832"/>
              <a:gd name="connsiteX2" fmla="*/ 8626961 w 8626961"/>
              <a:gd name="connsiteY2" fmla="*/ 3035832 h 3035832"/>
              <a:gd name="connsiteX3" fmla="*/ 601489 w 8626961"/>
              <a:gd name="connsiteY3" fmla="*/ 2366562 h 3035832"/>
              <a:gd name="connsiteX0" fmla="*/ 6211192 w 8626961"/>
              <a:gd name="connsiteY0" fmla="*/ 3034844 h 3035832"/>
              <a:gd name="connsiteX1" fmla="*/ 0 w 8626961"/>
              <a:gd name="connsiteY1" fmla="*/ 0 h 3035832"/>
              <a:gd name="connsiteX2" fmla="*/ 8626961 w 8626961"/>
              <a:gd name="connsiteY2" fmla="*/ 3035832 h 3035832"/>
              <a:gd name="connsiteX3" fmla="*/ 6211192 w 8626961"/>
              <a:gd name="connsiteY3" fmla="*/ 3034844 h 3035832"/>
              <a:gd name="connsiteX0" fmla="*/ 6225742 w 8641511"/>
              <a:gd name="connsiteY0" fmla="*/ 3020768 h 3021756"/>
              <a:gd name="connsiteX1" fmla="*/ 0 w 8641511"/>
              <a:gd name="connsiteY1" fmla="*/ 0 h 3021756"/>
              <a:gd name="connsiteX2" fmla="*/ 8641511 w 8641511"/>
              <a:gd name="connsiteY2" fmla="*/ 3021756 h 3021756"/>
              <a:gd name="connsiteX3" fmla="*/ 6225742 w 8641511"/>
              <a:gd name="connsiteY3" fmla="*/ 3020768 h 3021756"/>
              <a:gd name="connsiteX0" fmla="*/ 6234282 w 8650051"/>
              <a:gd name="connsiteY0" fmla="*/ 3023772 h 3024760"/>
              <a:gd name="connsiteX1" fmla="*/ 0 w 8650051"/>
              <a:gd name="connsiteY1" fmla="*/ 0 h 3024760"/>
              <a:gd name="connsiteX2" fmla="*/ 8650051 w 8650051"/>
              <a:gd name="connsiteY2" fmla="*/ 3024760 h 3024760"/>
              <a:gd name="connsiteX3" fmla="*/ 6234282 w 8650051"/>
              <a:gd name="connsiteY3" fmla="*/ 3023772 h 3024760"/>
              <a:gd name="connsiteX0" fmla="*/ 5844903 w 8650051"/>
              <a:gd name="connsiteY0" fmla="*/ 2848397 h 3024760"/>
              <a:gd name="connsiteX1" fmla="*/ 0 w 8650051"/>
              <a:gd name="connsiteY1" fmla="*/ 0 h 3024760"/>
              <a:gd name="connsiteX2" fmla="*/ 8650051 w 8650051"/>
              <a:gd name="connsiteY2" fmla="*/ 3024760 h 3024760"/>
              <a:gd name="connsiteX3" fmla="*/ 5844903 w 8650051"/>
              <a:gd name="connsiteY3" fmla="*/ 2848397 h 3024760"/>
              <a:gd name="connsiteX0" fmla="*/ 6842234 w 8650051"/>
              <a:gd name="connsiteY0" fmla="*/ 3314433 h 3314433"/>
              <a:gd name="connsiteX1" fmla="*/ 0 w 8650051"/>
              <a:gd name="connsiteY1" fmla="*/ 0 h 3314433"/>
              <a:gd name="connsiteX2" fmla="*/ 8650051 w 8650051"/>
              <a:gd name="connsiteY2" fmla="*/ 3024760 h 3314433"/>
              <a:gd name="connsiteX3" fmla="*/ 6842234 w 8650051"/>
              <a:gd name="connsiteY3" fmla="*/ 3314433 h 3314433"/>
              <a:gd name="connsiteX0" fmla="*/ 6875448 w 8650051"/>
              <a:gd name="connsiteY0" fmla="*/ 3383702 h 3383702"/>
              <a:gd name="connsiteX1" fmla="*/ 0 w 8650051"/>
              <a:gd name="connsiteY1" fmla="*/ 0 h 3383702"/>
              <a:gd name="connsiteX2" fmla="*/ 8650051 w 8650051"/>
              <a:gd name="connsiteY2" fmla="*/ 3024760 h 3383702"/>
              <a:gd name="connsiteX3" fmla="*/ 6875448 w 8650051"/>
              <a:gd name="connsiteY3" fmla="*/ 3383702 h 3383702"/>
              <a:gd name="connsiteX0" fmla="*/ 6984250 w 8650051"/>
              <a:gd name="connsiteY0" fmla="*/ 3210837 h 3210837"/>
              <a:gd name="connsiteX1" fmla="*/ 0 w 8650051"/>
              <a:gd name="connsiteY1" fmla="*/ 0 h 3210837"/>
              <a:gd name="connsiteX2" fmla="*/ 8650051 w 8650051"/>
              <a:gd name="connsiteY2" fmla="*/ 3024760 h 3210837"/>
              <a:gd name="connsiteX3" fmla="*/ 6984250 w 8650051"/>
              <a:gd name="connsiteY3" fmla="*/ 3210837 h 3210837"/>
              <a:gd name="connsiteX0" fmla="*/ 7196613 w 8650051"/>
              <a:gd name="connsiteY0" fmla="*/ 2919417 h 3024760"/>
              <a:gd name="connsiteX1" fmla="*/ 0 w 8650051"/>
              <a:gd name="connsiteY1" fmla="*/ 0 h 3024760"/>
              <a:gd name="connsiteX2" fmla="*/ 8650051 w 8650051"/>
              <a:gd name="connsiteY2" fmla="*/ 3024760 h 3024760"/>
              <a:gd name="connsiteX3" fmla="*/ 7196613 w 8650051"/>
              <a:gd name="connsiteY3" fmla="*/ 2919417 h 3024760"/>
              <a:gd name="connsiteX0" fmla="*/ 7374842 w 8650051"/>
              <a:gd name="connsiteY0" fmla="*/ 2974796 h 3024760"/>
              <a:gd name="connsiteX1" fmla="*/ 0 w 8650051"/>
              <a:gd name="connsiteY1" fmla="*/ 0 h 3024760"/>
              <a:gd name="connsiteX2" fmla="*/ 8650051 w 8650051"/>
              <a:gd name="connsiteY2" fmla="*/ 3024760 h 3024760"/>
              <a:gd name="connsiteX3" fmla="*/ 7374842 w 8650051"/>
              <a:gd name="connsiteY3" fmla="*/ 2974796 h 3024760"/>
            </a:gdLst>
            <a:ahLst/>
            <a:cxnLst>
              <a:cxn ang="0">
                <a:pos x="connsiteX0" y="connsiteY0"/>
              </a:cxn>
              <a:cxn ang="0">
                <a:pos x="connsiteX1" y="connsiteY1"/>
              </a:cxn>
              <a:cxn ang="0">
                <a:pos x="connsiteX2" y="connsiteY2"/>
              </a:cxn>
              <a:cxn ang="0">
                <a:pos x="connsiteX3" y="connsiteY3"/>
              </a:cxn>
            </a:cxnLst>
            <a:rect l="l" t="t" r="r" b="b"/>
            <a:pathLst>
              <a:path w="8650051" h="3024760">
                <a:moveTo>
                  <a:pt x="7374842" y="2974796"/>
                </a:moveTo>
                <a:lnTo>
                  <a:pt x="0" y="0"/>
                </a:lnTo>
                <a:lnTo>
                  <a:pt x="8650051" y="3024760"/>
                </a:lnTo>
                <a:lnTo>
                  <a:pt x="7374842" y="2974796"/>
                </a:lnTo>
                <a:close/>
              </a:path>
            </a:pathLst>
          </a:cu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ight Triangle 1">
            <a:extLst>
              <a:ext uri="{FF2B5EF4-FFF2-40B4-BE49-F238E27FC236}">
                <a16:creationId xmlns:a16="http://schemas.microsoft.com/office/drawing/2014/main" id="{DDEA4233-949F-4942-BF33-2A03FB5C1171}"/>
              </a:ext>
            </a:extLst>
          </p:cNvPr>
          <p:cNvSpPr/>
          <p:nvPr userDrawn="1"/>
        </p:nvSpPr>
        <p:spPr>
          <a:xfrm rot="20437070">
            <a:off x="431746" y="-2049635"/>
            <a:ext cx="11492549" cy="4395846"/>
          </a:xfrm>
          <a:custGeom>
            <a:avLst/>
            <a:gdLst>
              <a:gd name="connsiteX0" fmla="*/ 0 w 3395050"/>
              <a:gd name="connsiteY0" fmla="*/ 1511929 h 1511929"/>
              <a:gd name="connsiteX1" fmla="*/ 0 w 3395050"/>
              <a:gd name="connsiteY1" fmla="*/ 0 h 1511929"/>
              <a:gd name="connsiteX2" fmla="*/ 3395050 w 3395050"/>
              <a:gd name="connsiteY2" fmla="*/ 1511929 h 1511929"/>
              <a:gd name="connsiteX3" fmla="*/ 0 w 3395050"/>
              <a:gd name="connsiteY3" fmla="*/ 1511929 h 1511929"/>
              <a:gd name="connsiteX0" fmla="*/ 610503 w 4005553"/>
              <a:gd name="connsiteY0" fmla="*/ 2340941 h 2340941"/>
              <a:gd name="connsiteX1" fmla="*/ 0 w 4005553"/>
              <a:gd name="connsiteY1" fmla="*/ 0 h 2340941"/>
              <a:gd name="connsiteX2" fmla="*/ 4005553 w 4005553"/>
              <a:gd name="connsiteY2" fmla="*/ 2340941 h 2340941"/>
              <a:gd name="connsiteX3" fmla="*/ 610503 w 4005553"/>
              <a:gd name="connsiteY3" fmla="*/ 2340941 h 2340941"/>
              <a:gd name="connsiteX0" fmla="*/ 610503 w 8635975"/>
              <a:gd name="connsiteY0" fmla="*/ 2340941 h 3010211"/>
              <a:gd name="connsiteX1" fmla="*/ 0 w 8635975"/>
              <a:gd name="connsiteY1" fmla="*/ 0 h 3010211"/>
              <a:gd name="connsiteX2" fmla="*/ 8635975 w 8635975"/>
              <a:gd name="connsiteY2" fmla="*/ 3010211 h 3010211"/>
              <a:gd name="connsiteX3" fmla="*/ 610503 w 8635975"/>
              <a:gd name="connsiteY3" fmla="*/ 2340941 h 3010211"/>
              <a:gd name="connsiteX0" fmla="*/ 601489 w 8626961"/>
              <a:gd name="connsiteY0" fmla="*/ 2366562 h 3035832"/>
              <a:gd name="connsiteX1" fmla="*/ 0 w 8626961"/>
              <a:gd name="connsiteY1" fmla="*/ 0 h 3035832"/>
              <a:gd name="connsiteX2" fmla="*/ 8626961 w 8626961"/>
              <a:gd name="connsiteY2" fmla="*/ 3035832 h 3035832"/>
              <a:gd name="connsiteX3" fmla="*/ 601489 w 8626961"/>
              <a:gd name="connsiteY3" fmla="*/ 2366562 h 3035832"/>
              <a:gd name="connsiteX0" fmla="*/ 6211192 w 8626961"/>
              <a:gd name="connsiteY0" fmla="*/ 3034844 h 3035832"/>
              <a:gd name="connsiteX1" fmla="*/ 0 w 8626961"/>
              <a:gd name="connsiteY1" fmla="*/ 0 h 3035832"/>
              <a:gd name="connsiteX2" fmla="*/ 8626961 w 8626961"/>
              <a:gd name="connsiteY2" fmla="*/ 3035832 h 3035832"/>
              <a:gd name="connsiteX3" fmla="*/ 6211192 w 8626961"/>
              <a:gd name="connsiteY3" fmla="*/ 3034844 h 3035832"/>
              <a:gd name="connsiteX0" fmla="*/ 6225742 w 8641511"/>
              <a:gd name="connsiteY0" fmla="*/ 3020768 h 3021756"/>
              <a:gd name="connsiteX1" fmla="*/ 0 w 8641511"/>
              <a:gd name="connsiteY1" fmla="*/ 0 h 3021756"/>
              <a:gd name="connsiteX2" fmla="*/ 8641511 w 8641511"/>
              <a:gd name="connsiteY2" fmla="*/ 3021756 h 3021756"/>
              <a:gd name="connsiteX3" fmla="*/ 6225742 w 8641511"/>
              <a:gd name="connsiteY3" fmla="*/ 3020768 h 3021756"/>
              <a:gd name="connsiteX0" fmla="*/ 6234282 w 8650051"/>
              <a:gd name="connsiteY0" fmla="*/ 3023772 h 3024760"/>
              <a:gd name="connsiteX1" fmla="*/ 0 w 8650051"/>
              <a:gd name="connsiteY1" fmla="*/ 0 h 3024760"/>
              <a:gd name="connsiteX2" fmla="*/ 8650051 w 8650051"/>
              <a:gd name="connsiteY2" fmla="*/ 3024760 h 3024760"/>
              <a:gd name="connsiteX3" fmla="*/ 6234282 w 8650051"/>
              <a:gd name="connsiteY3" fmla="*/ 3023772 h 3024760"/>
              <a:gd name="connsiteX0" fmla="*/ 5844903 w 8650051"/>
              <a:gd name="connsiteY0" fmla="*/ 2848397 h 3024760"/>
              <a:gd name="connsiteX1" fmla="*/ 0 w 8650051"/>
              <a:gd name="connsiteY1" fmla="*/ 0 h 3024760"/>
              <a:gd name="connsiteX2" fmla="*/ 8650051 w 8650051"/>
              <a:gd name="connsiteY2" fmla="*/ 3024760 h 3024760"/>
              <a:gd name="connsiteX3" fmla="*/ 5844903 w 8650051"/>
              <a:gd name="connsiteY3" fmla="*/ 2848397 h 3024760"/>
              <a:gd name="connsiteX0" fmla="*/ 6842234 w 8650051"/>
              <a:gd name="connsiteY0" fmla="*/ 3314433 h 3314433"/>
              <a:gd name="connsiteX1" fmla="*/ 0 w 8650051"/>
              <a:gd name="connsiteY1" fmla="*/ 0 h 3314433"/>
              <a:gd name="connsiteX2" fmla="*/ 8650051 w 8650051"/>
              <a:gd name="connsiteY2" fmla="*/ 3024760 h 3314433"/>
              <a:gd name="connsiteX3" fmla="*/ 6842234 w 8650051"/>
              <a:gd name="connsiteY3" fmla="*/ 3314433 h 3314433"/>
              <a:gd name="connsiteX0" fmla="*/ 6875448 w 8650051"/>
              <a:gd name="connsiteY0" fmla="*/ 3383702 h 3383702"/>
              <a:gd name="connsiteX1" fmla="*/ 0 w 8650051"/>
              <a:gd name="connsiteY1" fmla="*/ 0 h 3383702"/>
              <a:gd name="connsiteX2" fmla="*/ 8650051 w 8650051"/>
              <a:gd name="connsiteY2" fmla="*/ 3024760 h 3383702"/>
              <a:gd name="connsiteX3" fmla="*/ 6875448 w 8650051"/>
              <a:gd name="connsiteY3" fmla="*/ 3383702 h 3383702"/>
              <a:gd name="connsiteX0" fmla="*/ 6814061 w 8588664"/>
              <a:gd name="connsiteY0" fmla="*/ 3499035 h 3499035"/>
              <a:gd name="connsiteX1" fmla="*/ 0 w 8588664"/>
              <a:gd name="connsiteY1" fmla="*/ 0 h 3499035"/>
              <a:gd name="connsiteX2" fmla="*/ 8588664 w 8588664"/>
              <a:gd name="connsiteY2" fmla="*/ 3140093 h 3499035"/>
              <a:gd name="connsiteX3" fmla="*/ 6814061 w 8588664"/>
              <a:gd name="connsiteY3" fmla="*/ 3499035 h 3499035"/>
              <a:gd name="connsiteX0" fmla="*/ 6855350 w 8588664"/>
              <a:gd name="connsiteY0" fmla="*/ 3399331 h 3399331"/>
              <a:gd name="connsiteX1" fmla="*/ 0 w 8588664"/>
              <a:gd name="connsiteY1" fmla="*/ 0 h 3399331"/>
              <a:gd name="connsiteX2" fmla="*/ 8588664 w 8588664"/>
              <a:gd name="connsiteY2" fmla="*/ 3140093 h 3399331"/>
              <a:gd name="connsiteX3" fmla="*/ 6855350 w 8588664"/>
              <a:gd name="connsiteY3" fmla="*/ 3399331 h 3399331"/>
            </a:gdLst>
            <a:ahLst/>
            <a:cxnLst>
              <a:cxn ang="0">
                <a:pos x="connsiteX0" y="connsiteY0"/>
              </a:cxn>
              <a:cxn ang="0">
                <a:pos x="connsiteX1" y="connsiteY1"/>
              </a:cxn>
              <a:cxn ang="0">
                <a:pos x="connsiteX2" y="connsiteY2"/>
              </a:cxn>
              <a:cxn ang="0">
                <a:pos x="connsiteX3" y="connsiteY3"/>
              </a:cxn>
            </a:cxnLst>
            <a:rect l="l" t="t" r="r" b="b"/>
            <a:pathLst>
              <a:path w="8588664" h="3399331">
                <a:moveTo>
                  <a:pt x="6855350" y="3399331"/>
                </a:moveTo>
                <a:lnTo>
                  <a:pt x="0" y="0"/>
                </a:lnTo>
                <a:lnTo>
                  <a:pt x="8588664" y="3140093"/>
                </a:lnTo>
                <a:lnTo>
                  <a:pt x="6855350" y="3399331"/>
                </a:lnTo>
                <a:close/>
              </a:path>
            </a:pathLst>
          </a:custGeom>
          <a:solidFill>
            <a:schemeClr val="bg1"/>
          </a:solidFill>
          <a:ln>
            <a:noFill/>
          </a:ln>
          <a:effectLst>
            <a:outerShdw blurRad="152400" dist="254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5" name="Picture 14">
            <a:extLst>
              <a:ext uri="{FF2B5EF4-FFF2-40B4-BE49-F238E27FC236}">
                <a16:creationId xmlns:a16="http://schemas.microsoft.com/office/drawing/2014/main" id="{9EBE3B72-F1F2-446F-98C7-B14204D23FD3}"/>
              </a:ext>
            </a:extLst>
          </p:cNvPr>
          <p:cNvPicPr>
            <a:picLocks noChangeAspect="1"/>
          </p:cNvPicPr>
          <p:nvPr userDrawn="1"/>
        </p:nvPicPr>
        <p:blipFill>
          <a:blip r:embed="rId2"/>
          <a:stretch>
            <a:fillRect/>
          </a:stretch>
        </p:blipFill>
        <p:spPr>
          <a:xfrm>
            <a:off x="8562232" y="245745"/>
            <a:ext cx="1951200" cy="498386"/>
          </a:xfrm>
          <a:prstGeom prst="rect">
            <a:avLst/>
          </a:prstGeom>
          <a:ln>
            <a:noFill/>
          </a:ln>
        </p:spPr>
      </p:pic>
    </p:spTree>
    <p:extLst>
      <p:ext uri="{BB962C8B-B14F-4D97-AF65-F5344CB8AC3E}">
        <p14:creationId xmlns:p14="http://schemas.microsoft.com/office/powerpoint/2010/main" val="38389641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9D7D4C-0083-401E-B031-1001AA74A382}"/>
              </a:ext>
            </a:extLst>
          </p:cNvPr>
          <p:cNvSpPr/>
          <p:nvPr userDrawn="1"/>
        </p:nvSpPr>
        <p:spPr>
          <a:xfrm>
            <a:off x="0" y="-1256"/>
            <a:ext cx="12192000" cy="6859255"/>
          </a:xfrm>
          <a:prstGeom prst="rect">
            <a:avLst/>
          </a:prstGeom>
          <a:solidFill>
            <a:srgbClr val="53A8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70C81899-36EA-4791-9548-DE54EE71A498}"/>
              </a:ext>
            </a:extLst>
          </p:cNvPr>
          <p:cNvSpPr>
            <a:spLocks noGrp="1"/>
          </p:cNvSpPr>
          <p:nvPr>
            <p:ph type="title"/>
          </p:nvPr>
        </p:nvSpPr>
        <p:spPr>
          <a:xfrm>
            <a:off x="831850" y="1709739"/>
            <a:ext cx="10515600" cy="2012172"/>
          </a:xfrm>
          <a:prstGeom prst="rect">
            <a:avLst/>
          </a:prstGeom>
        </p:spPr>
        <p:txBody>
          <a:bodyPr anchor="b"/>
          <a:lstStyle>
            <a:lvl1pPr algn="ctr">
              <a:defRPr sz="400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CD05B820-AD07-4E2D-8ADE-B145DEF07FF7}"/>
              </a:ext>
            </a:extLst>
          </p:cNvPr>
          <p:cNvSpPr>
            <a:spLocks noGrp="1"/>
          </p:cNvSpPr>
          <p:nvPr>
            <p:ph type="body" idx="1"/>
          </p:nvPr>
        </p:nvSpPr>
        <p:spPr>
          <a:xfrm>
            <a:off x="831850" y="4077477"/>
            <a:ext cx="10515600" cy="2012173"/>
          </a:xfrm>
          <a:prstGeom prst="rect">
            <a:avLst/>
          </a:prstGeom>
        </p:spPr>
        <p:txBody>
          <a:bodyPr/>
          <a:lstStyle>
            <a:lvl1pPr marL="0" indent="0" algn="ctr">
              <a:buNone/>
              <a:defRPr sz="2400">
                <a:solidFill>
                  <a:schemeClr val="bg1"/>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Right Triangle 1">
            <a:extLst>
              <a:ext uri="{FF2B5EF4-FFF2-40B4-BE49-F238E27FC236}">
                <a16:creationId xmlns:a16="http://schemas.microsoft.com/office/drawing/2014/main" id="{CD244AA4-B9E2-4BE9-9EC6-EA47B2391151}"/>
              </a:ext>
            </a:extLst>
          </p:cNvPr>
          <p:cNvSpPr/>
          <p:nvPr userDrawn="1"/>
        </p:nvSpPr>
        <p:spPr>
          <a:xfrm rot="20437070" flipH="1" flipV="1">
            <a:off x="283573" y="4812975"/>
            <a:ext cx="11684223" cy="4085753"/>
          </a:xfrm>
          <a:custGeom>
            <a:avLst/>
            <a:gdLst>
              <a:gd name="connsiteX0" fmla="*/ 0 w 3395050"/>
              <a:gd name="connsiteY0" fmla="*/ 1511929 h 1511929"/>
              <a:gd name="connsiteX1" fmla="*/ 0 w 3395050"/>
              <a:gd name="connsiteY1" fmla="*/ 0 h 1511929"/>
              <a:gd name="connsiteX2" fmla="*/ 3395050 w 3395050"/>
              <a:gd name="connsiteY2" fmla="*/ 1511929 h 1511929"/>
              <a:gd name="connsiteX3" fmla="*/ 0 w 3395050"/>
              <a:gd name="connsiteY3" fmla="*/ 1511929 h 1511929"/>
              <a:gd name="connsiteX0" fmla="*/ 610503 w 4005553"/>
              <a:gd name="connsiteY0" fmla="*/ 2340941 h 2340941"/>
              <a:gd name="connsiteX1" fmla="*/ 0 w 4005553"/>
              <a:gd name="connsiteY1" fmla="*/ 0 h 2340941"/>
              <a:gd name="connsiteX2" fmla="*/ 4005553 w 4005553"/>
              <a:gd name="connsiteY2" fmla="*/ 2340941 h 2340941"/>
              <a:gd name="connsiteX3" fmla="*/ 610503 w 4005553"/>
              <a:gd name="connsiteY3" fmla="*/ 2340941 h 2340941"/>
              <a:gd name="connsiteX0" fmla="*/ 610503 w 8635975"/>
              <a:gd name="connsiteY0" fmla="*/ 2340941 h 3010211"/>
              <a:gd name="connsiteX1" fmla="*/ 0 w 8635975"/>
              <a:gd name="connsiteY1" fmla="*/ 0 h 3010211"/>
              <a:gd name="connsiteX2" fmla="*/ 8635975 w 8635975"/>
              <a:gd name="connsiteY2" fmla="*/ 3010211 h 3010211"/>
              <a:gd name="connsiteX3" fmla="*/ 610503 w 8635975"/>
              <a:gd name="connsiteY3" fmla="*/ 2340941 h 3010211"/>
              <a:gd name="connsiteX0" fmla="*/ 601489 w 8626961"/>
              <a:gd name="connsiteY0" fmla="*/ 2366562 h 3035832"/>
              <a:gd name="connsiteX1" fmla="*/ 0 w 8626961"/>
              <a:gd name="connsiteY1" fmla="*/ 0 h 3035832"/>
              <a:gd name="connsiteX2" fmla="*/ 8626961 w 8626961"/>
              <a:gd name="connsiteY2" fmla="*/ 3035832 h 3035832"/>
              <a:gd name="connsiteX3" fmla="*/ 601489 w 8626961"/>
              <a:gd name="connsiteY3" fmla="*/ 2366562 h 3035832"/>
              <a:gd name="connsiteX0" fmla="*/ 6211192 w 8626961"/>
              <a:gd name="connsiteY0" fmla="*/ 3034844 h 3035832"/>
              <a:gd name="connsiteX1" fmla="*/ 0 w 8626961"/>
              <a:gd name="connsiteY1" fmla="*/ 0 h 3035832"/>
              <a:gd name="connsiteX2" fmla="*/ 8626961 w 8626961"/>
              <a:gd name="connsiteY2" fmla="*/ 3035832 h 3035832"/>
              <a:gd name="connsiteX3" fmla="*/ 6211192 w 8626961"/>
              <a:gd name="connsiteY3" fmla="*/ 3034844 h 3035832"/>
              <a:gd name="connsiteX0" fmla="*/ 6225742 w 8641511"/>
              <a:gd name="connsiteY0" fmla="*/ 3020768 h 3021756"/>
              <a:gd name="connsiteX1" fmla="*/ 0 w 8641511"/>
              <a:gd name="connsiteY1" fmla="*/ 0 h 3021756"/>
              <a:gd name="connsiteX2" fmla="*/ 8641511 w 8641511"/>
              <a:gd name="connsiteY2" fmla="*/ 3021756 h 3021756"/>
              <a:gd name="connsiteX3" fmla="*/ 6225742 w 8641511"/>
              <a:gd name="connsiteY3" fmla="*/ 3020768 h 3021756"/>
              <a:gd name="connsiteX0" fmla="*/ 6234282 w 8650051"/>
              <a:gd name="connsiteY0" fmla="*/ 3023772 h 3024760"/>
              <a:gd name="connsiteX1" fmla="*/ 0 w 8650051"/>
              <a:gd name="connsiteY1" fmla="*/ 0 h 3024760"/>
              <a:gd name="connsiteX2" fmla="*/ 8650051 w 8650051"/>
              <a:gd name="connsiteY2" fmla="*/ 3024760 h 3024760"/>
              <a:gd name="connsiteX3" fmla="*/ 6234282 w 8650051"/>
              <a:gd name="connsiteY3" fmla="*/ 3023772 h 3024760"/>
              <a:gd name="connsiteX0" fmla="*/ 5844903 w 8650051"/>
              <a:gd name="connsiteY0" fmla="*/ 2848397 h 3024760"/>
              <a:gd name="connsiteX1" fmla="*/ 0 w 8650051"/>
              <a:gd name="connsiteY1" fmla="*/ 0 h 3024760"/>
              <a:gd name="connsiteX2" fmla="*/ 8650051 w 8650051"/>
              <a:gd name="connsiteY2" fmla="*/ 3024760 h 3024760"/>
              <a:gd name="connsiteX3" fmla="*/ 5844903 w 8650051"/>
              <a:gd name="connsiteY3" fmla="*/ 2848397 h 3024760"/>
              <a:gd name="connsiteX0" fmla="*/ 6842234 w 8650051"/>
              <a:gd name="connsiteY0" fmla="*/ 3314433 h 3314433"/>
              <a:gd name="connsiteX1" fmla="*/ 0 w 8650051"/>
              <a:gd name="connsiteY1" fmla="*/ 0 h 3314433"/>
              <a:gd name="connsiteX2" fmla="*/ 8650051 w 8650051"/>
              <a:gd name="connsiteY2" fmla="*/ 3024760 h 3314433"/>
              <a:gd name="connsiteX3" fmla="*/ 6842234 w 8650051"/>
              <a:gd name="connsiteY3" fmla="*/ 3314433 h 3314433"/>
              <a:gd name="connsiteX0" fmla="*/ 6875448 w 8650051"/>
              <a:gd name="connsiteY0" fmla="*/ 3383702 h 3383702"/>
              <a:gd name="connsiteX1" fmla="*/ 0 w 8650051"/>
              <a:gd name="connsiteY1" fmla="*/ 0 h 3383702"/>
              <a:gd name="connsiteX2" fmla="*/ 8650051 w 8650051"/>
              <a:gd name="connsiteY2" fmla="*/ 3024760 h 3383702"/>
              <a:gd name="connsiteX3" fmla="*/ 6875448 w 8650051"/>
              <a:gd name="connsiteY3" fmla="*/ 3383702 h 3383702"/>
              <a:gd name="connsiteX0" fmla="*/ 6984250 w 8650051"/>
              <a:gd name="connsiteY0" fmla="*/ 3210837 h 3210837"/>
              <a:gd name="connsiteX1" fmla="*/ 0 w 8650051"/>
              <a:gd name="connsiteY1" fmla="*/ 0 h 3210837"/>
              <a:gd name="connsiteX2" fmla="*/ 8650051 w 8650051"/>
              <a:gd name="connsiteY2" fmla="*/ 3024760 h 3210837"/>
              <a:gd name="connsiteX3" fmla="*/ 6984250 w 8650051"/>
              <a:gd name="connsiteY3" fmla="*/ 3210837 h 3210837"/>
              <a:gd name="connsiteX0" fmla="*/ 7196613 w 8650051"/>
              <a:gd name="connsiteY0" fmla="*/ 2919417 h 3024760"/>
              <a:gd name="connsiteX1" fmla="*/ 0 w 8650051"/>
              <a:gd name="connsiteY1" fmla="*/ 0 h 3024760"/>
              <a:gd name="connsiteX2" fmla="*/ 8650051 w 8650051"/>
              <a:gd name="connsiteY2" fmla="*/ 3024760 h 3024760"/>
              <a:gd name="connsiteX3" fmla="*/ 7196613 w 8650051"/>
              <a:gd name="connsiteY3" fmla="*/ 2919417 h 3024760"/>
              <a:gd name="connsiteX0" fmla="*/ 7374842 w 8650051"/>
              <a:gd name="connsiteY0" fmla="*/ 2974796 h 3024760"/>
              <a:gd name="connsiteX1" fmla="*/ 0 w 8650051"/>
              <a:gd name="connsiteY1" fmla="*/ 0 h 3024760"/>
              <a:gd name="connsiteX2" fmla="*/ 8650051 w 8650051"/>
              <a:gd name="connsiteY2" fmla="*/ 3024760 h 3024760"/>
              <a:gd name="connsiteX3" fmla="*/ 7374842 w 8650051"/>
              <a:gd name="connsiteY3" fmla="*/ 2974796 h 3024760"/>
            </a:gdLst>
            <a:ahLst/>
            <a:cxnLst>
              <a:cxn ang="0">
                <a:pos x="connsiteX0" y="connsiteY0"/>
              </a:cxn>
              <a:cxn ang="0">
                <a:pos x="connsiteX1" y="connsiteY1"/>
              </a:cxn>
              <a:cxn ang="0">
                <a:pos x="connsiteX2" y="connsiteY2"/>
              </a:cxn>
              <a:cxn ang="0">
                <a:pos x="connsiteX3" y="connsiteY3"/>
              </a:cxn>
            </a:cxnLst>
            <a:rect l="l" t="t" r="r" b="b"/>
            <a:pathLst>
              <a:path w="8650051" h="3024760">
                <a:moveTo>
                  <a:pt x="7374842" y="2974796"/>
                </a:moveTo>
                <a:lnTo>
                  <a:pt x="0" y="0"/>
                </a:lnTo>
                <a:lnTo>
                  <a:pt x="8650051" y="3024760"/>
                </a:lnTo>
                <a:lnTo>
                  <a:pt x="7374842" y="2974796"/>
                </a:lnTo>
                <a:close/>
              </a:path>
            </a:pathLst>
          </a:cu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ight Triangle 1">
            <a:extLst>
              <a:ext uri="{FF2B5EF4-FFF2-40B4-BE49-F238E27FC236}">
                <a16:creationId xmlns:a16="http://schemas.microsoft.com/office/drawing/2014/main" id="{AA12C13E-7CC6-4D95-B14A-A98BA078E36C}"/>
              </a:ext>
            </a:extLst>
          </p:cNvPr>
          <p:cNvSpPr/>
          <p:nvPr userDrawn="1"/>
        </p:nvSpPr>
        <p:spPr>
          <a:xfrm rot="20437070">
            <a:off x="431746" y="-2049635"/>
            <a:ext cx="11492549" cy="4395846"/>
          </a:xfrm>
          <a:custGeom>
            <a:avLst/>
            <a:gdLst>
              <a:gd name="connsiteX0" fmla="*/ 0 w 3395050"/>
              <a:gd name="connsiteY0" fmla="*/ 1511929 h 1511929"/>
              <a:gd name="connsiteX1" fmla="*/ 0 w 3395050"/>
              <a:gd name="connsiteY1" fmla="*/ 0 h 1511929"/>
              <a:gd name="connsiteX2" fmla="*/ 3395050 w 3395050"/>
              <a:gd name="connsiteY2" fmla="*/ 1511929 h 1511929"/>
              <a:gd name="connsiteX3" fmla="*/ 0 w 3395050"/>
              <a:gd name="connsiteY3" fmla="*/ 1511929 h 1511929"/>
              <a:gd name="connsiteX0" fmla="*/ 610503 w 4005553"/>
              <a:gd name="connsiteY0" fmla="*/ 2340941 h 2340941"/>
              <a:gd name="connsiteX1" fmla="*/ 0 w 4005553"/>
              <a:gd name="connsiteY1" fmla="*/ 0 h 2340941"/>
              <a:gd name="connsiteX2" fmla="*/ 4005553 w 4005553"/>
              <a:gd name="connsiteY2" fmla="*/ 2340941 h 2340941"/>
              <a:gd name="connsiteX3" fmla="*/ 610503 w 4005553"/>
              <a:gd name="connsiteY3" fmla="*/ 2340941 h 2340941"/>
              <a:gd name="connsiteX0" fmla="*/ 610503 w 8635975"/>
              <a:gd name="connsiteY0" fmla="*/ 2340941 h 3010211"/>
              <a:gd name="connsiteX1" fmla="*/ 0 w 8635975"/>
              <a:gd name="connsiteY1" fmla="*/ 0 h 3010211"/>
              <a:gd name="connsiteX2" fmla="*/ 8635975 w 8635975"/>
              <a:gd name="connsiteY2" fmla="*/ 3010211 h 3010211"/>
              <a:gd name="connsiteX3" fmla="*/ 610503 w 8635975"/>
              <a:gd name="connsiteY3" fmla="*/ 2340941 h 3010211"/>
              <a:gd name="connsiteX0" fmla="*/ 601489 w 8626961"/>
              <a:gd name="connsiteY0" fmla="*/ 2366562 h 3035832"/>
              <a:gd name="connsiteX1" fmla="*/ 0 w 8626961"/>
              <a:gd name="connsiteY1" fmla="*/ 0 h 3035832"/>
              <a:gd name="connsiteX2" fmla="*/ 8626961 w 8626961"/>
              <a:gd name="connsiteY2" fmla="*/ 3035832 h 3035832"/>
              <a:gd name="connsiteX3" fmla="*/ 601489 w 8626961"/>
              <a:gd name="connsiteY3" fmla="*/ 2366562 h 3035832"/>
              <a:gd name="connsiteX0" fmla="*/ 6211192 w 8626961"/>
              <a:gd name="connsiteY0" fmla="*/ 3034844 h 3035832"/>
              <a:gd name="connsiteX1" fmla="*/ 0 w 8626961"/>
              <a:gd name="connsiteY1" fmla="*/ 0 h 3035832"/>
              <a:gd name="connsiteX2" fmla="*/ 8626961 w 8626961"/>
              <a:gd name="connsiteY2" fmla="*/ 3035832 h 3035832"/>
              <a:gd name="connsiteX3" fmla="*/ 6211192 w 8626961"/>
              <a:gd name="connsiteY3" fmla="*/ 3034844 h 3035832"/>
              <a:gd name="connsiteX0" fmla="*/ 6225742 w 8641511"/>
              <a:gd name="connsiteY0" fmla="*/ 3020768 h 3021756"/>
              <a:gd name="connsiteX1" fmla="*/ 0 w 8641511"/>
              <a:gd name="connsiteY1" fmla="*/ 0 h 3021756"/>
              <a:gd name="connsiteX2" fmla="*/ 8641511 w 8641511"/>
              <a:gd name="connsiteY2" fmla="*/ 3021756 h 3021756"/>
              <a:gd name="connsiteX3" fmla="*/ 6225742 w 8641511"/>
              <a:gd name="connsiteY3" fmla="*/ 3020768 h 3021756"/>
              <a:gd name="connsiteX0" fmla="*/ 6234282 w 8650051"/>
              <a:gd name="connsiteY0" fmla="*/ 3023772 h 3024760"/>
              <a:gd name="connsiteX1" fmla="*/ 0 w 8650051"/>
              <a:gd name="connsiteY1" fmla="*/ 0 h 3024760"/>
              <a:gd name="connsiteX2" fmla="*/ 8650051 w 8650051"/>
              <a:gd name="connsiteY2" fmla="*/ 3024760 h 3024760"/>
              <a:gd name="connsiteX3" fmla="*/ 6234282 w 8650051"/>
              <a:gd name="connsiteY3" fmla="*/ 3023772 h 3024760"/>
              <a:gd name="connsiteX0" fmla="*/ 5844903 w 8650051"/>
              <a:gd name="connsiteY0" fmla="*/ 2848397 h 3024760"/>
              <a:gd name="connsiteX1" fmla="*/ 0 w 8650051"/>
              <a:gd name="connsiteY1" fmla="*/ 0 h 3024760"/>
              <a:gd name="connsiteX2" fmla="*/ 8650051 w 8650051"/>
              <a:gd name="connsiteY2" fmla="*/ 3024760 h 3024760"/>
              <a:gd name="connsiteX3" fmla="*/ 5844903 w 8650051"/>
              <a:gd name="connsiteY3" fmla="*/ 2848397 h 3024760"/>
              <a:gd name="connsiteX0" fmla="*/ 6842234 w 8650051"/>
              <a:gd name="connsiteY0" fmla="*/ 3314433 h 3314433"/>
              <a:gd name="connsiteX1" fmla="*/ 0 w 8650051"/>
              <a:gd name="connsiteY1" fmla="*/ 0 h 3314433"/>
              <a:gd name="connsiteX2" fmla="*/ 8650051 w 8650051"/>
              <a:gd name="connsiteY2" fmla="*/ 3024760 h 3314433"/>
              <a:gd name="connsiteX3" fmla="*/ 6842234 w 8650051"/>
              <a:gd name="connsiteY3" fmla="*/ 3314433 h 3314433"/>
              <a:gd name="connsiteX0" fmla="*/ 6875448 w 8650051"/>
              <a:gd name="connsiteY0" fmla="*/ 3383702 h 3383702"/>
              <a:gd name="connsiteX1" fmla="*/ 0 w 8650051"/>
              <a:gd name="connsiteY1" fmla="*/ 0 h 3383702"/>
              <a:gd name="connsiteX2" fmla="*/ 8650051 w 8650051"/>
              <a:gd name="connsiteY2" fmla="*/ 3024760 h 3383702"/>
              <a:gd name="connsiteX3" fmla="*/ 6875448 w 8650051"/>
              <a:gd name="connsiteY3" fmla="*/ 3383702 h 3383702"/>
              <a:gd name="connsiteX0" fmla="*/ 6814061 w 8588664"/>
              <a:gd name="connsiteY0" fmla="*/ 3499035 h 3499035"/>
              <a:gd name="connsiteX1" fmla="*/ 0 w 8588664"/>
              <a:gd name="connsiteY1" fmla="*/ 0 h 3499035"/>
              <a:gd name="connsiteX2" fmla="*/ 8588664 w 8588664"/>
              <a:gd name="connsiteY2" fmla="*/ 3140093 h 3499035"/>
              <a:gd name="connsiteX3" fmla="*/ 6814061 w 8588664"/>
              <a:gd name="connsiteY3" fmla="*/ 3499035 h 3499035"/>
              <a:gd name="connsiteX0" fmla="*/ 6855350 w 8588664"/>
              <a:gd name="connsiteY0" fmla="*/ 3399331 h 3399331"/>
              <a:gd name="connsiteX1" fmla="*/ 0 w 8588664"/>
              <a:gd name="connsiteY1" fmla="*/ 0 h 3399331"/>
              <a:gd name="connsiteX2" fmla="*/ 8588664 w 8588664"/>
              <a:gd name="connsiteY2" fmla="*/ 3140093 h 3399331"/>
              <a:gd name="connsiteX3" fmla="*/ 6855350 w 8588664"/>
              <a:gd name="connsiteY3" fmla="*/ 3399331 h 3399331"/>
            </a:gdLst>
            <a:ahLst/>
            <a:cxnLst>
              <a:cxn ang="0">
                <a:pos x="connsiteX0" y="connsiteY0"/>
              </a:cxn>
              <a:cxn ang="0">
                <a:pos x="connsiteX1" y="connsiteY1"/>
              </a:cxn>
              <a:cxn ang="0">
                <a:pos x="connsiteX2" y="connsiteY2"/>
              </a:cxn>
              <a:cxn ang="0">
                <a:pos x="connsiteX3" y="connsiteY3"/>
              </a:cxn>
            </a:cxnLst>
            <a:rect l="l" t="t" r="r" b="b"/>
            <a:pathLst>
              <a:path w="8588664" h="3399331">
                <a:moveTo>
                  <a:pt x="6855350" y="3399331"/>
                </a:moveTo>
                <a:lnTo>
                  <a:pt x="0" y="0"/>
                </a:lnTo>
                <a:lnTo>
                  <a:pt x="8588664" y="3140093"/>
                </a:lnTo>
                <a:lnTo>
                  <a:pt x="6855350" y="3399331"/>
                </a:lnTo>
                <a:close/>
              </a:path>
            </a:pathLst>
          </a:custGeom>
          <a:solidFill>
            <a:schemeClr val="bg1"/>
          </a:solidFill>
          <a:ln>
            <a:noFill/>
          </a:ln>
          <a:effectLst>
            <a:outerShdw blurRad="152400" dist="254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2" name="Picture 11">
            <a:extLst>
              <a:ext uri="{FF2B5EF4-FFF2-40B4-BE49-F238E27FC236}">
                <a16:creationId xmlns:a16="http://schemas.microsoft.com/office/drawing/2014/main" id="{50794F3E-7F98-404B-A464-1174F8EBF936}"/>
              </a:ext>
            </a:extLst>
          </p:cNvPr>
          <p:cNvPicPr>
            <a:picLocks noChangeAspect="1"/>
          </p:cNvPicPr>
          <p:nvPr userDrawn="1"/>
        </p:nvPicPr>
        <p:blipFill>
          <a:blip r:embed="rId2"/>
          <a:stretch>
            <a:fillRect/>
          </a:stretch>
        </p:blipFill>
        <p:spPr>
          <a:xfrm>
            <a:off x="8562232" y="245745"/>
            <a:ext cx="1951200" cy="498386"/>
          </a:xfrm>
          <a:prstGeom prst="rect">
            <a:avLst/>
          </a:prstGeom>
          <a:ln>
            <a:noFill/>
          </a:ln>
        </p:spPr>
      </p:pic>
    </p:spTree>
    <p:extLst>
      <p:ext uri="{BB962C8B-B14F-4D97-AF65-F5344CB8AC3E}">
        <p14:creationId xmlns:p14="http://schemas.microsoft.com/office/powerpoint/2010/main" val="14703741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6C235B09-D57D-40DC-AE3E-43511BEBB8E7}"/>
              </a:ext>
            </a:extLst>
          </p:cNvPr>
          <p:cNvSpPr>
            <a:spLocks noGrp="1"/>
          </p:cNvSpPr>
          <p:nvPr>
            <p:ph type="pic" sz="quarter" idx="13"/>
          </p:nvPr>
        </p:nvSpPr>
        <p:spPr>
          <a:xfrm>
            <a:off x="5914760" y="0"/>
            <a:ext cx="6277240" cy="6858000"/>
          </a:xfrm>
          <a:prstGeom prst="rect">
            <a:avLst/>
          </a:prstGeom>
        </p:spPr>
        <p:txBody>
          <a:bodyPr/>
          <a:lstStyle/>
          <a:p>
            <a:endParaRPr lang="de-DE"/>
          </a:p>
        </p:txBody>
      </p:sp>
      <p:sp>
        <p:nvSpPr>
          <p:cNvPr id="8" name="Rectangle 7">
            <a:extLst>
              <a:ext uri="{FF2B5EF4-FFF2-40B4-BE49-F238E27FC236}">
                <a16:creationId xmlns:a16="http://schemas.microsoft.com/office/drawing/2014/main" id="{74D137FE-DAD4-44FA-88B7-31E0939EA7C7}"/>
              </a:ext>
            </a:extLst>
          </p:cNvPr>
          <p:cNvSpPr/>
          <p:nvPr userDrawn="1"/>
        </p:nvSpPr>
        <p:spPr>
          <a:xfrm>
            <a:off x="0" y="0"/>
            <a:ext cx="5914760" cy="6858000"/>
          </a:xfrm>
          <a:prstGeom prst="rect">
            <a:avLst/>
          </a:prstGeom>
          <a:solidFill>
            <a:srgbClr val="B2226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B2226A"/>
              </a:solidFill>
            </a:endParaRPr>
          </a:p>
        </p:txBody>
      </p:sp>
      <p:sp>
        <p:nvSpPr>
          <p:cNvPr id="2" name="Title 1">
            <a:extLst>
              <a:ext uri="{FF2B5EF4-FFF2-40B4-BE49-F238E27FC236}">
                <a16:creationId xmlns:a16="http://schemas.microsoft.com/office/drawing/2014/main" id="{0E1850A6-96AC-4D6D-ADD8-CBA6022C4D14}"/>
              </a:ext>
            </a:extLst>
          </p:cNvPr>
          <p:cNvSpPr>
            <a:spLocks noGrp="1"/>
          </p:cNvSpPr>
          <p:nvPr>
            <p:ph type="title"/>
          </p:nvPr>
        </p:nvSpPr>
        <p:spPr>
          <a:xfrm>
            <a:off x="410547" y="457201"/>
            <a:ext cx="5019869" cy="513184"/>
          </a:xfrm>
          <a:prstGeom prst="rect">
            <a:avLst/>
          </a:prstGeom>
        </p:spPr>
        <p:txBody>
          <a:bodyPr anchor="b"/>
          <a:lstStyle>
            <a:lvl1pPr>
              <a:defRPr sz="2800" b="1">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de-DE"/>
          </a:p>
        </p:txBody>
      </p:sp>
      <p:sp>
        <p:nvSpPr>
          <p:cNvPr id="4" name="Text Placeholder 3">
            <a:extLst>
              <a:ext uri="{FF2B5EF4-FFF2-40B4-BE49-F238E27FC236}">
                <a16:creationId xmlns:a16="http://schemas.microsoft.com/office/drawing/2014/main" id="{81044F1A-F2CD-4144-8F12-6107A781BB85}"/>
              </a:ext>
            </a:extLst>
          </p:cNvPr>
          <p:cNvSpPr>
            <a:spLocks noGrp="1"/>
          </p:cNvSpPr>
          <p:nvPr>
            <p:ph type="body" sz="half" idx="2"/>
          </p:nvPr>
        </p:nvSpPr>
        <p:spPr>
          <a:xfrm>
            <a:off x="410547" y="1240971"/>
            <a:ext cx="5019869" cy="5309119"/>
          </a:xfrm>
          <a:prstGeom prst="rect">
            <a:avLst/>
          </a:prstGeom>
        </p:spPr>
        <p:txBody>
          <a:bodyPr>
            <a:normAutofit/>
          </a:bodyPr>
          <a:lstStyle>
            <a:lvl1pPr marL="0" indent="0">
              <a:lnSpc>
                <a:spcPct val="120000"/>
              </a:lnSpc>
              <a:buNone/>
              <a:defRPr sz="2400">
                <a:solidFill>
                  <a:schemeClr val="bg1"/>
                </a:solidFill>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Slide Number Placeholder 6">
            <a:extLst>
              <a:ext uri="{FF2B5EF4-FFF2-40B4-BE49-F238E27FC236}">
                <a16:creationId xmlns:a16="http://schemas.microsoft.com/office/drawing/2014/main" id="{DB0B6EB5-375B-4CD6-B207-B9FB2223D731}"/>
              </a:ext>
            </a:extLst>
          </p:cNvPr>
          <p:cNvSpPr>
            <a:spLocks noGrp="1"/>
          </p:cNvSpPr>
          <p:nvPr>
            <p:ph type="sldNum" sz="quarter" idx="12"/>
          </p:nvPr>
        </p:nvSpPr>
        <p:spPr>
          <a:xfrm>
            <a:off x="7604763" y="6506244"/>
            <a:ext cx="4337180" cy="266537"/>
          </a:xfrm>
          <a:prstGeom prst="rect">
            <a:avLst/>
          </a:prstGeom>
        </p:spPr>
        <p:txBody>
          <a:bodyPr/>
          <a:lstStyle>
            <a:lvl1pPr algn="r">
              <a:defRPr sz="1000">
                <a:solidFill>
                  <a:schemeClr val="bg1">
                    <a:lumMod val="65000"/>
                  </a:schemeClr>
                </a:solidFill>
              </a:defRPr>
            </a:lvl1pPr>
          </a:lstStyle>
          <a:p>
            <a:r>
              <a:rPr lang="en-US"/>
              <a:t>Confidential Property of UniversalAutomation.Org|</a:t>
            </a:r>
            <a:fld id="{92FBA34C-B6EE-48AA-B432-EA2A01B97501}" type="slidenum">
              <a:rPr lang="de-DE" smtClean="0"/>
              <a:pPr/>
              <a:t>‹#›</a:t>
            </a:fld>
            <a:endParaRPr lang="de-DE"/>
          </a:p>
        </p:txBody>
      </p:sp>
      <p:pic>
        <p:nvPicPr>
          <p:cNvPr id="18" name="Picture 17">
            <a:extLst>
              <a:ext uri="{FF2B5EF4-FFF2-40B4-BE49-F238E27FC236}">
                <a16:creationId xmlns:a16="http://schemas.microsoft.com/office/drawing/2014/main" id="{152BCB6E-6C5B-41DA-AF56-D228F5CE157A}"/>
              </a:ext>
            </a:extLst>
          </p:cNvPr>
          <p:cNvPicPr>
            <a:picLocks noChangeAspect="1"/>
          </p:cNvPicPr>
          <p:nvPr userDrawn="1"/>
        </p:nvPicPr>
        <p:blipFill>
          <a:blip r:embed="rId2"/>
          <a:stretch>
            <a:fillRect/>
          </a:stretch>
        </p:blipFill>
        <p:spPr>
          <a:xfrm>
            <a:off x="9738341" y="329969"/>
            <a:ext cx="2203602" cy="562856"/>
          </a:xfrm>
          <a:prstGeom prst="rect">
            <a:avLst/>
          </a:prstGeom>
          <a:ln>
            <a:noFill/>
          </a:ln>
        </p:spPr>
      </p:pic>
    </p:spTree>
    <p:extLst>
      <p:ext uri="{BB962C8B-B14F-4D97-AF65-F5344CB8AC3E}">
        <p14:creationId xmlns:p14="http://schemas.microsoft.com/office/powerpoint/2010/main" val="626165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11" name="Picture Placeholder 15">
            <a:extLst>
              <a:ext uri="{FF2B5EF4-FFF2-40B4-BE49-F238E27FC236}">
                <a16:creationId xmlns:a16="http://schemas.microsoft.com/office/drawing/2014/main" id="{CD12859A-F713-40F6-A311-F739097E7A65}"/>
              </a:ext>
            </a:extLst>
          </p:cNvPr>
          <p:cNvSpPr>
            <a:spLocks noGrp="1"/>
          </p:cNvSpPr>
          <p:nvPr>
            <p:ph type="pic" sz="quarter" idx="14"/>
          </p:nvPr>
        </p:nvSpPr>
        <p:spPr>
          <a:xfrm>
            <a:off x="5914760" y="0"/>
            <a:ext cx="6277240" cy="6858000"/>
          </a:xfrm>
          <a:prstGeom prst="rect">
            <a:avLst/>
          </a:prstGeom>
        </p:spPr>
        <p:txBody>
          <a:bodyPr/>
          <a:lstStyle/>
          <a:p>
            <a:endParaRPr lang="de-DE"/>
          </a:p>
        </p:txBody>
      </p:sp>
      <p:sp>
        <p:nvSpPr>
          <p:cNvPr id="8" name="Rectangle 7">
            <a:extLst>
              <a:ext uri="{FF2B5EF4-FFF2-40B4-BE49-F238E27FC236}">
                <a16:creationId xmlns:a16="http://schemas.microsoft.com/office/drawing/2014/main" id="{74D137FE-DAD4-44FA-88B7-31E0939EA7C7}"/>
              </a:ext>
            </a:extLst>
          </p:cNvPr>
          <p:cNvSpPr/>
          <p:nvPr userDrawn="1"/>
        </p:nvSpPr>
        <p:spPr>
          <a:xfrm>
            <a:off x="0" y="0"/>
            <a:ext cx="5914760" cy="6858000"/>
          </a:xfrm>
          <a:prstGeom prst="rect">
            <a:avLst/>
          </a:prstGeom>
          <a:solidFill>
            <a:srgbClr val="B2226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B2226A"/>
              </a:solidFill>
            </a:endParaRPr>
          </a:p>
        </p:txBody>
      </p:sp>
      <p:sp>
        <p:nvSpPr>
          <p:cNvPr id="2" name="Title 1">
            <a:extLst>
              <a:ext uri="{FF2B5EF4-FFF2-40B4-BE49-F238E27FC236}">
                <a16:creationId xmlns:a16="http://schemas.microsoft.com/office/drawing/2014/main" id="{0E1850A6-96AC-4D6D-ADD8-CBA6022C4D14}"/>
              </a:ext>
            </a:extLst>
          </p:cNvPr>
          <p:cNvSpPr>
            <a:spLocks noGrp="1"/>
          </p:cNvSpPr>
          <p:nvPr>
            <p:ph type="title"/>
          </p:nvPr>
        </p:nvSpPr>
        <p:spPr>
          <a:xfrm>
            <a:off x="410547" y="457201"/>
            <a:ext cx="5019869" cy="494522"/>
          </a:xfrm>
          <a:prstGeom prst="rect">
            <a:avLst/>
          </a:prstGeom>
        </p:spPr>
        <p:txBody>
          <a:bodyPr anchor="b"/>
          <a:lstStyle>
            <a:lvl1pPr>
              <a:defRPr sz="2800" b="1">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de-DE"/>
          </a:p>
        </p:txBody>
      </p:sp>
      <p:sp>
        <p:nvSpPr>
          <p:cNvPr id="12" name="Text Placeholder 11">
            <a:extLst>
              <a:ext uri="{FF2B5EF4-FFF2-40B4-BE49-F238E27FC236}">
                <a16:creationId xmlns:a16="http://schemas.microsoft.com/office/drawing/2014/main" id="{0F7B8D8C-C6F1-43B2-988C-D3EBD5AB2394}"/>
              </a:ext>
            </a:extLst>
          </p:cNvPr>
          <p:cNvSpPr>
            <a:spLocks noGrp="1"/>
          </p:cNvSpPr>
          <p:nvPr>
            <p:ph type="body" sz="quarter" idx="13"/>
          </p:nvPr>
        </p:nvSpPr>
        <p:spPr>
          <a:xfrm>
            <a:off x="411030" y="1278295"/>
            <a:ext cx="5019386" cy="5271796"/>
          </a:xfrm>
          <a:prstGeom prst="rect">
            <a:avLst/>
          </a:prstGeom>
        </p:spPr>
        <p:txBody>
          <a:bodyPr/>
          <a:lstStyle>
            <a:lvl1pPr>
              <a:lnSpc>
                <a:spcPct val="120000"/>
              </a:lnSpc>
              <a:defRPr sz="2400">
                <a:solidFill>
                  <a:schemeClr val="bg1"/>
                </a:solidFill>
                <a:latin typeface="Calibri" panose="020F0502020204030204" pitchFamily="34" charset="0"/>
                <a:cs typeface="Calibri" panose="020F0502020204030204" pitchFamily="34" charset="0"/>
              </a:defRPr>
            </a:lvl1pPr>
            <a:lvl2pPr>
              <a:lnSpc>
                <a:spcPct val="120000"/>
              </a:lnSpc>
              <a:defRPr sz="2000">
                <a:solidFill>
                  <a:schemeClr val="bg1"/>
                </a:solidFill>
                <a:latin typeface="Calibri" panose="020F0502020204030204" pitchFamily="34" charset="0"/>
                <a:cs typeface="Calibri" panose="020F0502020204030204" pitchFamily="34" charset="0"/>
              </a:defRPr>
            </a:lvl2pPr>
            <a:lvl3pPr>
              <a:lnSpc>
                <a:spcPct val="120000"/>
              </a:lnSpc>
              <a:defRPr sz="1800">
                <a:solidFill>
                  <a:schemeClr val="bg1"/>
                </a:solidFill>
                <a:latin typeface="Calibri" panose="020F0502020204030204" pitchFamily="34" charset="0"/>
                <a:cs typeface="Calibri" panose="020F0502020204030204" pitchFamily="34" charset="0"/>
              </a:defRPr>
            </a:lvl3pPr>
            <a:lvl4pPr>
              <a:lnSpc>
                <a:spcPct val="120000"/>
              </a:lnSpc>
              <a:defRPr sz="1600">
                <a:solidFill>
                  <a:schemeClr val="bg1"/>
                </a:solidFill>
                <a:latin typeface="Calibri" panose="020F0502020204030204" pitchFamily="34" charset="0"/>
                <a:cs typeface="Calibri" panose="020F0502020204030204" pitchFamily="34" charset="0"/>
              </a:defRPr>
            </a:lvl4pPr>
            <a:lvl5pPr>
              <a:lnSpc>
                <a:spcPct val="120000"/>
              </a:lnSpc>
              <a:defRPr sz="1400">
                <a:solidFill>
                  <a:schemeClr val="bg1"/>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0" name="Slide Number Placeholder 6">
            <a:extLst>
              <a:ext uri="{FF2B5EF4-FFF2-40B4-BE49-F238E27FC236}">
                <a16:creationId xmlns:a16="http://schemas.microsoft.com/office/drawing/2014/main" id="{CC6B23D7-C7F2-41C7-9775-788B787DA138}"/>
              </a:ext>
            </a:extLst>
          </p:cNvPr>
          <p:cNvSpPr>
            <a:spLocks noGrp="1"/>
          </p:cNvSpPr>
          <p:nvPr>
            <p:ph type="sldNum" sz="quarter" idx="12"/>
          </p:nvPr>
        </p:nvSpPr>
        <p:spPr>
          <a:xfrm>
            <a:off x="7604763" y="6506244"/>
            <a:ext cx="4337180" cy="266537"/>
          </a:xfrm>
          <a:prstGeom prst="rect">
            <a:avLst/>
          </a:prstGeom>
        </p:spPr>
        <p:txBody>
          <a:bodyPr/>
          <a:lstStyle>
            <a:lvl1pPr algn="r">
              <a:defRPr sz="1000">
                <a:solidFill>
                  <a:schemeClr val="bg1">
                    <a:lumMod val="65000"/>
                  </a:schemeClr>
                </a:solidFill>
              </a:defRPr>
            </a:lvl1pPr>
          </a:lstStyle>
          <a:p>
            <a:r>
              <a:rPr lang="en-US"/>
              <a:t>Confidential Property of UniversalAutomation.Org|</a:t>
            </a:r>
            <a:fld id="{92FBA34C-B6EE-48AA-B432-EA2A01B97501}" type="slidenum">
              <a:rPr lang="de-DE" smtClean="0"/>
              <a:pPr/>
              <a:t>‹#›</a:t>
            </a:fld>
            <a:endParaRPr lang="de-DE"/>
          </a:p>
        </p:txBody>
      </p:sp>
      <p:pic>
        <p:nvPicPr>
          <p:cNvPr id="13" name="Picture 12">
            <a:extLst>
              <a:ext uri="{FF2B5EF4-FFF2-40B4-BE49-F238E27FC236}">
                <a16:creationId xmlns:a16="http://schemas.microsoft.com/office/drawing/2014/main" id="{596F1C41-06C5-48A1-B435-DF2C7950FA19}"/>
              </a:ext>
            </a:extLst>
          </p:cNvPr>
          <p:cNvPicPr>
            <a:picLocks noChangeAspect="1"/>
          </p:cNvPicPr>
          <p:nvPr userDrawn="1"/>
        </p:nvPicPr>
        <p:blipFill>
          <a:blip r:embed="rId2"/>
          <a:stretch>
            <a:fillRect/>
          </a:stretch>
        </p:blipFill>
        <p:spPr>
          <a:xfrm>
            <a:off x="9738341" y="329969"/>
            <a:ext cx="2203602" cy="562856"/>
          </a:xfrm>
          <a:prstGeom prst="rect">
            <a:avLst/>
          </a:prstGeom>
          <a:ln>
            <a:noFill/>
          </a:ln>
        </p:spPr>
      </p:pic>
    </p:spTree>
    <p:extLst>
      <p:ext uri="{BB962C8B-B14F-4D97-AF65-F5344CB8AC3E}">
        <p14:creationId xmlns:p14="http://schemas.microsoft.com/office/powerpoint/2010/main" val="1808095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500"/>
                                        <p:tgtEl>
                                          <p:spTgt spid="12">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wipe(left)">
                                      <p:cBhvr>
                                        <p:cTn id="15" dur="500"/>
                                        <p:tgtEl>
                                          <p:spTgt spid="12">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wipe(left)">
                                      <p:cBhvr>
                                        <p:cTn id="19" dur="500"/>
                                        <p:tgtEl>
                                          <p:spTgt spid="12">
                                            <p:txEl>
                                              <p:pRg st="2" end="2"/>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wipe(left)">
                                      <p:cBhvr>
                                        <p:cTn id="23" dur="500"/>
                                        <p:tgtEl>
                                          <p:spTgt spid="12">
                                            <p:txEl>
                                              <p:pRg st="3" end="3"/>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wipe(left)">
                                      <p:cBhvr>
                                        <p:cTn id="2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8A1E99A-5404-4322-A117-B2E944B626FD}"/>
              </a:ext>
            </a:extLst>
          </p:cNvPr>
          <p:cNvPicPr>
            <a:picLocks noChangeAspect="1"/>
          </p:cNvPicPr>
          <p:nvPr userDrawn="1"/>
        </p:nvPicPr>
        <p:blipFill>
          <a:blip r:embed="rId2"/>
          <a:stretch>
            <a:fillRect/>
          </a:stretch>
        </p:blipFill>
        <p:spPr>
          <a:xfrm>
            <a:off x="9738341" y="329969"/>
            <a:ext cx="2203602" cy="565453"/>
          </a:xfrm>
          <a:prstGeom prst="rect">
            <a:avLst/>
          </a:prstGeom>
        </p:spPr>
      </p:pic>
      <p:sp>
        <p:nvSpPr>
          <p:cNvPr id="8" name="Rectangle 7">
            <a:extLst>
              <a:ext uri="{FF2B5EF4-FFF2-40B4-BE49-F238E27FC236}">
                <a16:creationId xmlns:a16="http://schemas.microsoft.com/office/drawing/2014/main" id="{74D137FE-DAD4-44FA-88B7-31E0939EA7C7}"/>
              </a:ext>
            </a:extLst>
          </p:cNvPr>
          <p:cNvSpPr/>
          <p:nvPr userDrawn="1"/>
        </p:nvSpPr>
        <p:spPr>
          <a:xfrm>
            <a:off x="6277240" y="0"/>
            <a:ext cx="5914760" cy="6858000"/>
          </a:xfrm>
          <a:prstGeom prst="rect">
            <a:avLst/>
          </a:prstGeom>
          <a:solidFill>
            <a:srgbClr val="B2226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B2226A"/>
              </a:solidFill>
            </a:endParaRPr>
          </a:p>
        </p:txBody>
      </p:sp>
      <p:sp>
        <p:nvSpPr>
          <p:cNvPr id="2" name="Title 1">
            <a:extLst>
              <a:ext uri="{FF2B5EF4-FFF2-40B4-BE49-F238E27FC236}">
                <a16:creationId xmlns:a16="http://schemas.microsoft.com/office/drawing/2014/main" id="{0E1850A6-96AC-4D6D-ADD8-CBA6022C4D14}"/>
              </a:ext>
            </a:extLst>
          </p:cNvPr>
          <p:cNvSpPr>
            <a:spLocks noGrp="1"/>
          </p:cNvSpPr>
          <p:nvPr>
            <p:ph type="title"/>
          </p:nvPr>
        </p:nvSpPr>
        <p:spPr>
          <a:xfrm>
            <a:off x="410547" y="457201"/>
            <a:ext cx="5019869" cy="513184"/>
          </a:xfrm>
          <a:prstGeom prst="rect">
            <a:avLst/>
          </a:prstGeom>
        </p:spPr>
        <p:txBody>
          <a:bodyPr anchor="b"/>
          <a:lstStyle>
            <a:lvl1pPr>
              <a:defRPr lang="en-US" sz="2800" kern="1200" dirty="0">
                <a:solidFill>
                  <a:schemeClr val="tx1"/>
                </a:solidFill>
                <a:latin typeface="Calibri" panose="020F0502020204030204" pitchFamily="34" charset="0"/>
                <a:ea typeface="+mj-ea"/>
                <a:cs typeface="Calibri" panose="020F0502020204030204" pitchFamily="34" charset="0"/>
              </a:defRPr>
            </a:lvl1pPr>
          </a:lstStyle>
          <a:p>
            <a:r>
              <a:rPr lang="en-US"/>
              <a:t>Click to edit Master title style</a:t>
            </a:r>
            <a:endParaRPr lang="de-DE"/>
          </a:p>
        </p:txBody>
      </p:sp>
      <p:sp>
        <p:nvSpPr>
          <p:cNvPr id="4" name="Text Placeholder 3">
            <a:extLst>
              <a:ext uri="{FF2B5EF4-FFF2-40B4-BE49-F238E27FC236}">
                <a16:creationId xmlns:a16="http://schemas.microsoft.com/office/drawing/2014/main" id="{81044F1A-F2CD-4144-8F12-6107A781BB85}"/>
              </a:ext>
            </a:extLst>
          </p:cNvPr>
          <p:cNvSpPr>
            <a:spLocks noGrp="1"/>
          </p:cNvSpPr>
          <p:nvPr>
            <p:ph type="body" sz="half" idx="2"/>
          </p:nvPr>
        </p:nvSpPr>
        <p:spPr>
          <a:xfrm>
            <a:off x="410547" y="1240971"/>
            <a:ext cx="5685453" cy="5309119"/>
          </a:xfrm>
          <a:prstGeom prst="rect">
            <a:avLst/>
          </a:prstGeom>
        </p:spPr>
        <p:txBody>
          <a:bodyPr>
            <a:normAutofit/>
          </a:bodyPr>
          <a:lstStyle>
            <a:lvl1pPr marL="0" indent="0">
              <a:lnSpc>
                <a:spcPct val="120000"/>
              </a:lnSpc>
              <a:buNone/>
              <a:defRPr lang="en-US" sz="2400" kern="1200" dirty="0">
                <a:solidFill>
                  <a:schemeClr val="tx1"/>
                </a:solidFill>
                <a:latin typeface="Calibri" panose="020F0502020204030204" pitchFamily="34" charset="0"/>
                <a:ea typeface="+mn-ea"/>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Slide Number Placeholder 6">
            <a:extLst>
              <a:ext uri="{FF2B5EF4-FFF2-40B4-BE49-F238E27FC236}">
                <a16:creationId xmlns:a16="http://schemas.microsoft.com/office/drawing/2014/main" id="{DB0B6EB5-375B-4CD6-B207-B9FB2223D731}"/>
              </a:ext>
            </a:extLst>
          </p:cNvPr>
          <p:cNvSpPr>
            <a:spLocks noGrp="1"/>
          </p:cNvSpPr>
          <p:nvPr>
            <p:ph type="sldNum" sz="quarter" idx="12"/>
          </p:nvPr>
        </p:nvSpPr>
        <p:spPr>
          <a:xfrm>
            <a:off x="410547" y="6506244"/>
            <a:ext cx="4337180" cy="266537"/>
          </a:xfrm>
          <a:prstGeom prst="rect">
            <a:avLst/>
          </a:prstGeom>
        </p:spPr>
        <p:txBody>
          <a:bodyPr/>
          <a:lstStyle>
            <a:lvl1pPr algn="l">
              <a:defRPr sz="1000">
                <a:solidFill>
                  <a:schemeClr val="bg1">
                    <a:lumMod val="65000"/>
                  </a:schemeClr>
                </a:solidFill>
              </a:defRPr>
            </a:lvl1pPr>
          </a:lstStyle>
          <a:p>
            <a:r>
              <a:rPr lang="en-US"/>
              <a:t>Confidential Property of UniversalAutomation.Org|</a:t>
            </a:r>
            <a:fld id="{92FBA34C-B6EE-48AA-B432-EA2A01B97501}" type="slidenum">
              <a:rPr lang="de-DE" smtClean="0"/>
              <a:pPr/>
              <a:t>‹#›</a:t>
            </a:fld>
            <a:endParaRPr lang="de-DE"/>
          </a:p>
        </p:txBody>
      </p:sp>
      <p:sp>
        <p:nvSpPr>
          <p:cNvPr id="16" name="Picture Placeholder 15">
            <a:extLst>
              <a:ext uri="{FF2B5EF4-FFF2-40B4-BE49-F238E27FC236}">
                <a16:creationId xmlns:a16="http://schemas.microsoft.com/office/drawing/2014/main" id="{6C235B09-D57D-40DC-AE3E-43511BEBB8E7}"/>
              </a:ext>
            </a:extLst>
          </p:cNvPr>
          <p:cNvSpPr>
            <a:spLocks noGrp="1"/>
          </p:cNvSpPr>
          <p:nvPr>
            <p:ph type="pic" sz="quarter" idx="13"/>
          </p:nvPr>
        </p:nvSpPr>
        <p:spPr>
          <a:xfrm>
            <a:off x="6277240" y="0"/>
            <a:ext cx="5914760" cy="6858000"/>
          </a:xfrm>
          <a:prstGeom prst="rect">
            <a:avLst/>
          </a:prstGeom>
        </p:spPr>
        <p:txBody>
          <a:bodyPr/>
          <a:lstStyle/>
          <a:p>
            <a:endParaRPr lang="de-DE"/>
          </a:p>
        </p:txBody>
      </p:sp>
    </p:spTree>
    <p:extLst>
      <p:ext uri="{BB962C8B-B14F-4D97-AF65-F5344CB8AC3E}">
        <p14:creationId xmlns:p14="http://schemas.microsoft.com/office/powerpoint/2010/main" val="2325630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1278F-0BAC-43FC-9013-7E0DAB26DF93}"/>
              </a:ext>
            </a:extLst>
          </p:cNvPr>
          <p:cNvSpPr>
            <a:spLocks noGrp="1"/>
          </p:cNvSpPr>
          <p:nvPr>
            <p:ph type="title"/>
          </p:nvPr>
        </p:nvSpPr>
        <p:spPr>
          <a:xfrm>
            <a:off x="435093" y="616808"/>
            <a:ext cx="6170980" cy="1325563"/>
          </a:xfrm>
          <a:prstGeom prst="rect">
            <a:avLst/>
          </a:prstGeom>
        </p:spPr>
        <p:txBody>
          <a:bodyPr/>
          <a:lstStyle>
            <a:lvl1pPr>
              <a:lnSpc>
                <a:spcPts val="3800"/>
              </a:lnSpc>
              <a:spcAft>
                <a:spcPts val="600"/>
              </a:spcAft>
              <a:defRPr sz="2800" b="1">
                <a:latin typeface="Calibri" panose="020F0502020204030204" pitchFamily="34" charset="0"/>
                <a:cs typeface="Calibri" panose="020F0502020204030204" pitchFamily="34" charset="0"/>
              </a:defRPr>
            </a:lvl1pPr>
          </a:lstStyle>
          <a:p>
            <a:r>
              <a:rPr lang="en-US"/>
              <a:t>Click to edit Master title style</a:t>
            </a:r>
            <a:endParaRPr lang="de-DE"/>
          </a:p>
        </p:txBody>
      </p:sp>
      <p:sp>
        <p:nvSpPr>
          <p:cNvPr id="7" name="Right Triangle 1">
            <a:extLst>
              <a:ext uri="{FF2B5EF4-FFF2-40B4-BE49-F238E27FC236}">
                <a16:creationId xmlns:a16="http://schemas.microsoft.com/office/drawing/2014/main" id="{5B98203F-EC79-4EA1-99B5-990EF9C679C5}"/>
              </a:ext>
            </a:extLst>
          </p:cNvPr>
          <p:cNvSpPr/>
          <p:nvPr userDrawn="1"/>
        </p:nvSpPr>
        <p:spPr>
          <a:xfrm rot="20437070" flipH="1" flipV="1">
            <a:off x="283573" y="4812975"/>
            <a:ext cx="11684223" cy="4085753"/>
          </a:xfrm>
          <a:custGeom>
            <a:avLst/>
            <a:gdLst>
              <a:gd name="connsiteX0" fmla="*/ 0 w 3395050"/>
              <a:gd name="connsiteY0" fmla="*/ 1511929 h 1511929"/>
              <a:gd name="connsiteX1" fmla="*/ 0 w 3395050"/>
              <a:gd name="connsiteY1" fmla="*/ 0 h 1511929"/>
              <a:gd name="connsiteX2" fmla="*/ 3395050 w 3395050"/>
              <a:gd name="connsiteY2" fmla="*/ 1511929 h 1511929"/>
              <a:gd name="connsiteX3" fmla="*/ 0 w 3395050"/>
              <a:gd name="connsiteY3" fmla="*/ 1511929 h 1511929"/>
              <a:gd name="connsiteX0" fmla="*/ 610503 w 4005553"/>
              <a:gd name="connsiteY0" fmla="*/ 2340941 h 2340941"/>
              <a:gd name="connsiteX1" fmla="*/ 0 w 4005553"/>
              <a:gd name="connsiteY1" fmla="*/ 0 h 2340941"/>
              <a:gd name="connsiteX2" fmla="*/ 4005553 w 4005553"/>
              <a:gd name="connsiteY2" fmla="*/ 2340941 h 2340941"/>
              <a:gd name="connsiteX3" fmla="*/ 610503 w 4005553"/>
              <a:gd name="connsiteY3" fmla="*/ 2340941 h 2340941"/>
              <a:gd name="connsiteX0" fmla="*/ 610503 w 8635975"/>
              <a:gd name="connsiteY0" fmla="*/ 2340941 h 3010211"/>
              <a:gd name="connsiteX1" fmla="*/ 0 w 8635975"/>
              <a:gd name="connsiteY1" fmla="*/ 0 h 3010211"/>
              <a:gd name="connsiteX2" fmla="*/ 8635975 w 8635975"/>
              <a:gd name="connsiteY2" fmla="*/ 3010211 h 3010211"/>
              <a:gd name="connsiteX3" fmla="*/ 610503 w 8635975"/>
              <a:gd name="connsiteY3" fmla="*/ 2340941 h 3010211"/>
              <a:gd name="connsiteX0" fmla="*/ 601489 w 8626961"/>
              <a:gd name="connsiteY0" fmla="*/ 2366562 h 3035832"/>
              <a:gd name="connsiteX1" fmla="*/ 0 w 8626961"/>
              <a:gd name="connsiteY1" fmla="*/ 0 h 3035832"/>
              <a:gd name="connsiteX2" fmla="*/ 8626961 w 8626961"/>
              <a:gd name="connsiteY2" fmla="*/ 3035832 h 3035832"/>
              <a:gd name="connsiteX3" fmla="*/ 601489 w 8626961"/>
              <a:gd name="connsiteY3" fmla="*/ 2366562 h 3035832"/>
              <a:gd name="connsiteX0" fmla="*/ 6211192 w 8626961"/>
              <a:gd name="connsiteY0" fmla="*/ 3034844 h 3035832"/>
              <a:gd name="connsiteX1" fmla="*/ 0 w 8626961"/>
              <a:gd name="connsiteY1" fmla="*/ 0 h 3035832"/>
              <a:gd name="connsiteX2" fmla="*/ 8626961 w 8626961"/>
              <a:gd name="connsiteY2" fmla="*/ 3035832 h 3035832"/>
              <a:gd name="connsiteX3" fmla="*/ 6211192 w 8626961"/>
              <a:gd name="connsiteY3" fmla="*/ 3034844 h 3035832"/>
              <a:gd name="connsiteX0" fmla="*/ 6225742 w 8641511"/>
              <a:gd name="connsiteY0" fmla="*/ 3020768 h 3021756"/>
              <a:gd name="connsiteX1" fmla="*/ 0 w 8641511"/>
              <a:gd name="connsiteY1" fmla="*/ 0 h 3021756"/>
              <a:gd name="connsiteX2" fmla="*/ 8641511 w 8641511"/>
              <a:gd name="connsiteY2" fmla="*/ 3021756 h 3021756"/>
              <a:gd name="connsiteX3" fmla="*/ 6225742 w 8641511"/>
              <a:gd name="connsiteY3" fmla="*/ 3020768 h 3021756"/>
              <a:gd name="connsiteX0" fmla="*/ 6234282 w 8650051"/>
              <a:gd name="connsiteY0" fmla="*/ 3023772 h 3024760"/>
              <a:gd name="connsiteX1" fmla="*/ 0 w 8650051"/>
              <a:gd name="connsiteY1" fmla="*/ 0 h 3024760"/>
              <a:gd name="connsiteX2" fmla="*/ 8650051 w 8650051"/>
              <a:gd name="connsiteY2" fmla="*/ 3024760 h 3024760"/>
              <a:gd name="connsiteX3" fmla="*/ 6234282 w 8650051"/>
              <a:gd name="connsiteY3" fmla="*/ 3023772 h 3024760"/>
              <a:gd name="connsiteX0" fmla="*/ 5844903 w 8650051"/>
              <a:gd name="connsiteY0" fmla="*/ 2848397 h 3024760"/>
              <a:gd name="connsiteX1" fmla="*/ 0 w 8650051"/>
              <a:gd name="connsiteY1" fmla="*/ 0 h 3024760"/>
              <a:gd name="connsiteX2" fmla="*/ 8650051 w 8650051"/>
              <a:gd name="connsiteY2" fmla="*/ 3024760 h 3024760"/>
              <a:gd name="connsiteX3" fmla="*/ 5844903 w 8650051"/>
              <a:gd name="connsiteY3" fmla="*/ 2848397 h 3024760"/>
              <a:gd name="connsiteX0" fmla="*/ 6842234 w 8650051"/>
              <a:gd name="connsiteY0" fmla="*/ 3314433 h 3314433"/>
              <a:gd name="connsiteX1" fmla="*/ 0 w 8650051"/>
              <a:gd name="connsiteY1" fmla="*/ 0 h 3314433"/>
              <a:gd name="connsiteX2" fmla="*/ 8650051 w 8650051"/>
              <a:gd name="connsiteY2" fmla="*/ 3024760 h 3314433"/>
              <a:gd name="connsiteX3" fmla="*/ 6842234 w 8650051"/>
              <a:gd name="connsiteY3" fmla="*/ 3314433 h 3314433"/>
              <a:gd name="connsiteX0" fmla="*/ 6875448 w 8650051"/>
              <a:gd name="connsiteY0" fmla="*/ 3383702 h 3383702"/>
              <a:gd name="connsiteX1" fmla="*/ 0 w 8650051"/>
              <a:gd name="connsiteY1" fmla="*/ 0 h 3383702"/>
              <a:gd name="connsiteX2" fmla="*/ 8650051 w 8650051"/>
              <a:gd name="connsiteY2" fmla="*/ 3024760 h 3383702"/>
              <a:gd name="connsiteX3" fmla="*/ 6875448 w 8650051"/>
              <a:gd name="connsiteY3" fmla="*/ 3383702 h 3383702"/>
              <a:gd name="connsiteX0" fmla="*/ 6984250 w 8650051"/>
              <a:gd name="connsiteY0" fmla="*/ 3210837 h 3210837"/>
              <a:gd name="connsiteX1" fmla="*/ 0 w 8650051"/>
              <a:gd name="connsiteY1" fmla="*/ 0 h 3210837"/>
              <a:gd name="connsiteX2" fmla="*/ 8650051 w 8650051"/>
              <a:gd name="connsiteY2" fmla="*/ 3024760 h 3210837"/>
              <a:gd name="connsiteX3" fmla="*/ 6984250 w 8650051"/>
              <a:gd name="connsiteY3" fmla="*/ 3210837 h 3210837"/>
              <a:gd name="connsiteX0" fmla="*/ 7196613 w 8650051"/>
              <a:gd name="connsiteY0" fmla="*/ 2919417 h 3024760"/>
              <a:gd name="connsiteX1" fmla="*/ 0 w 8650051"/>
              <a:gd name="connsiteY1" fmla="*/ 0 h 3024760"/>
              <a:gd name="connsiteX2" fmla="*/ 8650051 w 8650051"/>
              <a:gd name="connsiteY2" fmla="*/ 3024760 h 3024760"/>
              <a:gd name="connsiteX3" fmla="*/ 7196613 w 8650051"/>
              <a:gd name="connsiteY3" fmla="*/ 2919417 h 3024760"/>
              <a:gd name="connsiteX0" fmla="*/ 7374842 w 8650051"/>
              <a:gd name="connsiteY0" fmla="*/ 2974796 h 3024760"/>
              <a:gd name="connsiteX1" fmla="*/ 0 w 8650051"/>
              <a:gd name="connsiteY1" fmla="*/ 0 h 3024760"/>
              <a:gd name="connsiteX2" fmla="*/ 8650051 w 8650051"/>
              <a:gd name="connsiteY2" fmla="*/ 3024760 h 3024760"/>
              <a:gd name="connsiteX3" fmla="*/ 7374842 w 8650051"/>
              <a:gd name="connsiteY3" fmla="*/ 2974796 h 3024760"/>
            </a:gdLst>
            <a:ahLst/>
            <a:cxnLst>
              <a:cxn ang="0">
                <a:pos x="connsiteX0" y="connsiteY0"/>
              </a:cxn>
              <a:cxn ang="0">
                <a:pos x="connsiteX1" y="connsiteY1"/>
              </a:cxn>
              <a:cxn ang="0">
                <a:pos x="connsiteX2" y="connsiteY2"/>
              </a:cxn>
              <a:cxn ang="0">
                <a:pos x="connsiteX3" y="connsiteY3"/>
              </a:cxn>
            </a:cxnLst>
            <a:rect l="l" t="t" r="r" b="b"/>
            <a:pathLst>
              <a:path w="8650051" h="3024760">
                <a:moveTo>
                  <a:pt x="7374842" y="2974796"/>
                </a:moveTo>
                <a:lnTo>
                  <a:pt x="0" y="0"/>
                </a:lnTo>
                <a:lnTo>
                  <a:pt x="8650051" y="3024760"/>
                </a:lnTo>
                <a:lnTo>
                  <a:pt x="7374842" y="2974796"/>
                </a:lnTo>
                <a:close/>
              </a:path>
            </a:pathLst>
          </a:cu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Content Placeholder 2">
            <a:extLst>
              <a:ext uri="{FF2B5EF4-FFF2-40B4-BE49-F238E27FC236}">
                <a16:creationId xmlns:a16="http://schemas.microsoft.com/office/drawing/2014/main" id="{2BE434E5-B303-4656-9514-D08A383FD040}"/>
              </a:ext>
            </a:extLst>
          </p:cNvPr>
          <p:cNvSpPr>
            <a:spLocks noGrp="1"/>
          </p:cNvSpPr>
          <p:nvPr>
            <p:ph idx="1"/>
          </p:nvPr>
        </p:nvSpPr>
        <p:spPr>
          <a:xfrm>
            <a:off x="435093" y="1825625"/>
            <a:ext cx="10918707" cy="4351338"/>
          </a:xfrm>
          <a:prstGeom prst="rect">
            <a:avLst/>
          </a:prstGeom>
        </p:spPr>
        <p:txBody>
          <a:bodyPr/>
          <a:lstStyle>
            <a:lvl1pPr>
              <a:lnSpc>
                <a:spcPct val="120000"/>
              </a:lnSpc>
              <a:defRPr sz="2400">
                <a:latin typeface="Calibri" panose="020F0502020204030204" pitchFamily="34" charset="0"/>
                <a:cs typeface="Calibri" panose="020F0502020204030204" pitchFamily="34" charset="0"/>
              </a:defRPr>
            </a:lvl1pPr>
            <a:lvl2pPr>
              <a:lnSpc>
                <a:spcPct val="120000"/>
              </a:lnSpc>
              <a:defRPr sz="2000">
                <a:latin typeface="Calibri" panose="020F0502020204030204" pitchFamily="34" charset="0"/>
                <a:cs typeface="Calibri" panose="020F0502020204030204" pitchFamily="34" charset="0"/>
              </a:defRPr>
            </a:lvl2pPr>
            <a:lvl3pPr>
              <a:lnSpc>
                <a:spcPct val="120000"/>
              </a:lnSpc>
              <a:defRPr sz="1800">
                <a:latin typeface="Calibri" panose="020F0502020204030204" pitchFamily="34" charset="0"/>
                <a:cs typeface="Calibri" panose="020F0502020204030204" pitchFamily="34" charset="0"/>
              </a:defRPr>
            </a:lvl3pPr>
            <a:lvl4pPr>
              <a:lnSpc>
                <a:spcPct val="120000"/>
              </a:lnSpc>
              <a:defRPr sz="1600">
                <a:latin typeface="Calibri" panose="020F0502020204030204" pitchFamily="34" charset="0"/>
                <a:cs typeface="Calibri" panose="020F0502020204030204" pitchFamily="34" charset="0"/>
              </a:defRPr>
            </a:lvl4pPr>
            <a:lvl5pPr>
              <a:lnSpc>
                <a:spcPct val="120000"/>
              </a:lnSpc>
              <a:defRPr sz="14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8" name="Right Triangle 1">
            <a:extLst>
              <a:ext uri="{FF2B5EF4-FFF2-40B4-BE49-F238E27FC236}">
                <a16:creationId xmlns:a16="http://schemas.microsoft.com/office/drawing/2014/main" id="{20AC7048-A26B-4814-A691-00F564CD015A}"/>
              </a:ext>
            </a:extLst>
          </p:cNvPr>
          <p:cNvSpPr/>
          <p:nvPr userDrawn="1"/>
        </p:nvSpPr>
        <p:spPr>
          <a:xfrm rot="20437070">
            <a:off x="431746" y="-2049635"/>
            <a:ext cx="11492549" cy="4395846"/>
          </a:xfrm>
          <a:custGeom>
            <a:avLst/>
            <a:gdLst>
              <a:gd name="connsiteX0" fmla="*/ 0 w 3395050"/>
              <a:gd name="connsiteY0" fmla="*/ 1511929 h 1511929"/>
              <a:gd name="connsiteX1" fmla="*/ 0 w 3395050"/>
              <a:gd name="connsiteY1" fmla="*/ 0 h 1511929"/>
              <a:gd name="connsiteX2" fmla="*/ 3395050 w 3395050"/>
              <a:gd name="connsiteY2" fmla="*/ 1511929 h 1511929"/>
              <a:gd name="connsiteX3" fmla="*/ 0 w 3395050"/>
              <a:gd name="connsiteY3" fmla="*/ 1511929 h 1511929"/>
              <a:gd name="connsiteX0" fmla="*/ 610503 w 4005553"/>
              <a:gd name="connsiteY0" fmla="*/ 2340941 h 2340941"/>
              <a:gd name="connsiteX1" fmla="*/ 0 w 4005553"/>
              <a:gd name="connsiteY1" fmla="*/ 0 h 2340941"/>
              <a:gd name="connsiteX2" fmla="*/ 4005553 w 4005553"/>
              <a:gd name="connsiteY2" fmla="*/ 2340941 h 2340941"/>
              <a:gd name="connsiteX3" fmla="*/ 610503 w 4005553"/>
              <a:gd name="connsiteY3" fmla="*/ 2340941 h 2340941"/>
              <a:gd name="connsiteX0" fmla="*/ 610503 w 8635975"/>
              <a:gd name="connsiteY0" fmla="*/ 2340941 h 3010211"/>
              <a:gd name="connsiteX1" fmla="*/ 0 w 8635975"/>
              <a:gd name="connsiteY1" fmla="*/ 0 h 3010211"/>
              <a:gd name="connsiteX2" fmla="*/ 8635975 w 8635975"/>
              <a:gd name="connsiteY2" fmla="*/ 3010211 h 3010211"/>
              <a:gd name="connsiteX3" fmla="*/ 610503 w 8635975"/>
              <a:gd name="connsiteY3" fmla="*/ 2340941 h 3010211"/>
              <a:gd name="connsiteX0" fmla="*/ 601489 w 8626961"/>
              <a:gd name="connsiteY0" fmla="*/ 2366562 h 3035832"/>
              <a:gd name="connsiteX1" fmla="*/ 0 w 8626961"/>
              <a:gd name="connsiteY1" fmla="*/ 0 h 3035832"/>
              <a:gd name="connsiteX2" fmla="*/ 8626961 w 8626961"/>
              <a:gd name="connsiteY2" fmla="*/ 3035832 h 3035832"/>
              <a:gd name="connsiteX3" fmla="*/ 601489 w 8626961"/>
              <a:gd name="connsiteY3" fmla="*/ 2366562 h 3035832"/>
              <a:gd name="connsiteX0" fmla="*/ 6211192 w 8626961"/>
              <a:gd name="connsiteY0" fmla="*/ 3034844 h 3035832"/>
              <a:gd name="connsiteX1" fmla="*/ 0 w 8626961"/>
              <a:gd name="connsiteY1" fmla="*/ 0 h 3035832"/>
              <a:gd name="connsiteX2" fmla="*/ 8626961 w 8626961"/>
              <a:gd name="connsiteY2" fmla="*/ 3035832 h 3035832"/>
              <a:gd name="connsiteX3" fmla="*/ 6211192 w 8626961"/>
              <a:gd name="connsiteY3" fmla="*/ 3034844 h 3035832"/>
              <a:gd name="connsiteX0" fmla="*/ 6225742 w 8641511"/>
              <a:gd name="connsiteY0" fmla="*/ 3020768 h 3021756"/>
              <a:gd name="connsiteX1" fmla="*/ 0 w 8641511"/>
              <a:gd name="connsiteY1" fmla="*/ 0 h 3021756"/>
              <a:gd name="connsiteX2" fmla="*/ 8641511 w 8641511"/>
              <a:gd name="connsiteY2" fmla="*/ 3021756 h 3021756"/>
              <a:gd name="connsiteX3" fmla="*/ 6225742 w 8641511"/>
              <a:gd name="connsiteY3" fmla="*/ 3020768 h 3021756"/>
              <a:gd name="connsiteX0" fmla="*/ 6234282 w 8650051"/>
              <a:gd name="connsiteY0" fmla="*/ 3023772 h 3024760"/>
              <a:gd name="connsiteX1" fmla="*/ 0 w 8650051"/>
              <a:gd name="connsiteY1" fmla="*/ 0 h 3024760"/>
              <a:gd name="connsiteX2" fmla="*/ 8650051 w 8650051"/>
              <a:gd name="connsiteY2" fmla="*/ 3024760 h 3024760"/>
              <a:gd name="connsiteX3" fmla="*/ 6234282 w 8650051"/>
              <a:gd name="connsiteY3" fmla="*/ 3023772 h 3024760"/>
              <a:gd name="connsiteX0" fmla="*/ 5844903 w 8650051"/>
              <a:gd name="connsiteY0" fmla="*/ 2848397 h 3024760"/>
              <a:gd name="connsiteX1" fmla="*/ 0 w 8650051"/>
              <a:gd name="connsiteY1" fmla="*/ 0 h 3024760"/>
              <a:gd name="connsiteX2" fmla="*/ 8650051 w 8650051"/>
              <a:gd name="connsiteY2" fmla="*/ 3024760 h 3024760"/>
              <a:gd name="connsiteX3" fmla="*/ 5844903 w 8650051"/>
              <a:gd name="connsiteY3" fmla="*/ 2848397 h 3024760"/>
              <a:gd name="connsiteX0" fmla="*/ 6842234 w 8650051"/>
              <a:gd name="connsiteY0" fmla="*/ 3314433 h 3314433"/>
              <a:gd name="connsiteX1" fmla="*/ 0 w 8650051"/>
              <a:gd name="connsiteY1" fmla="*/ 0 h 3314433"/>
              <a:gd name="connsiteX2" fmla="*/ 8650051 w 8650051"/>
              <a:gd name="connsiteY2" fmla="*/ 3024760 h 3314433"/>
              <a:gd name="connsiteX3" fmla="*/ 6842234 w 8650051"/>
              <a:gd name="connsiteY3" fmla="*/ 3314433 h 3314433"/>
              <a:gd name="connsiteX0" fmla="*/ 6875448 w 8650051"/>
              <a:gd name="connsiteY0" fmla="*/ 3383702 h 3383702"/>
              <a:gd name="connsiteX1" fmla="*/ 0 w 8650051"/>
              <a:gd name="connsiteY1" fmla="*/ 0 h 3383702"/>
              <a:gd name="connsiteX2" fmla="*/ 8650051 w 8650051"/>
              <a:gd name="connsiteY2" fmla="*/ 3024760 h 3383702"/>
              <a:gd name="connsiteX3" fmla="*/ 6875448 w 8650051"/>
              <a:gd name="connsiteY3" fmla="*/ 3383702 h 3383702"/>
              <a:gd name="connsiteX0" fmla="*/ 6814061 w 8588664"/>
              <a:gd name="connsiteY0" fmla="*/ 3499035 h 3499035"/>
              <a:gd name="connsiteX1" fmla="*/ 0 w 8588664"/>
              <a:gd name="connsiteY1" fmla="*/ 0 h 3499035"/>
              <a:gd name="connsiteX2" fmla="*/ 8588664 w 8588664"/>
              <a:gd name="connsiteY2" fmla="*/ 3140093 h 3499035"/>
              <a:gd name="connsiteX3" fmla="*/ 6814061 w 8588664"/>
              <a:gd name="connsiteY3" fmla="*/ 3499035 h 3499035"/>
              <a:gd name="connsiteX0" fmla="*/ 6855350 w 8588664"/>
              <a:gd name="connsiteY0" fmla="*/ 3399331 h 3399331"/>
              <a:gd name="connsiteX1" fmla="*/ 0 w 8588664"/>
              <a:gd name="connsiteY1" fmla="*/ 0 h 3399331"/>
              <a:gd name="connsiteX2" fmla="*/ 8588664 w 8588664"/>
              <a:gd name="connsiteY2" fmla="*/ 3140093 h 3399331"/>
              <a:gd name="connsiteX3" fmla="*/ 6855350 w 8588664"/>
              <a:gd name="connsiteY3" fmla="*/ 3399331 h 3399331"/>
            </a:gdLst>
            <a:ahLst/>
            <a:cxnLst>
              <a:cxn ang="0">
                <a:pos x="connsiteX0" y="connsiteY0"/>
              </a:cxn>
              <a:cxn ang="0">
                <a:pos x="connsiteX1" y="connsiteY1"/>
              </a:cxn>
              <a:cxn ang="0">
                <a:pos x="connsiteX2" y="connsiteY2"/>
              </a:cxn>
              <a:cxn ang="0">
                <a:pos x="connsiteX3" y="connsiteY3"/>
              </a:cxn>
            </a:cxnLst>
            <a:rect l="l" t="t" r="r" b="b"/>
            <a:pathLst>
              <a:path w="8588664" h="3399331">
                <a:moveTo>
                  <a:pt x="6855350" y="3399331"/>
                </a:moveTo>
                <a:lnTo>
                  <a:pt x="0" y="0"/>
                </a:lnTo>
                <a:lnTo>
                  <a:pt x="8588664" y="3140093"/>
                </a:lnTo>
                <a:lnTo>
                  <a:pt x="6855350" y="3399331"/>
                </a:lnTo>
                <a:close/>
              </a:path>
            </a:pathLst>
          </a:custGeom>
          <a:solidFill>
            <a:srgbClr val="B2226A"/>
          </a:solidFill>
          <a:ln>
            <a:noFill/>
          </a:ln>
          <a:effectLst>
            <a:outerShdw blurRad="152400" dist="254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tangle 11">
            <a:extLst>
              <a:ext uri="{FF2B5EF4-FFF2-40B4-BE49-F238E27FC236}">
                <a16:creationId xmlns:a16="http://schemas.microsoft.com/office/drawing/2014/main" id="{DDCF5C35-D263-4FFB-AB09-5A4344EE14A3}"/>
              </a:ext>
            </a:extLst>
          </p:cNvPr>
          <p:cNvSpPr/>
          <p:nvPr userDrawn="1"/>
        </p:nvSpPr>
        <p:spPr>
          <a:xfrm>
            <a:off x="144855" y="545149"/>
            <a:ext cx="181716" cy="807789"/>
          </a:xfrm>
          <a:prstGeom prst="rect">
            <a:avLst/>
          </a:prstGeom>
          <a:solidFill>
            <a:srgbClr val="B222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Slide Number Placeholder 6">
            <a:extLst>
              <a:ext uri="{FF2B5EF4-FFF2-40B4-BE49-F238E27FC236}">
                <a16:creationId xmlns:a16="http://schemas.microsoft.com/office/drawing/2014/main" id="{2539323C-E6F8-4AB1-93D5-ADDAE346C9E7}"/>
              </a:ext>
            </a:extLst>
          </p:cNvPr>
          <p:cNvSpPr>
            <a:spLocks noGrp="1"/>
          </p:cNvSpPr>
          <p:nvPr>
            <p:ph type="sldNum" sz="quarter" idx="12"/>
          </p:nvPr>
        </p:nvSpPr>
        <p:spPr>
          <a:xfrm>
            <a:off x="7604763" y="6506244"/>
            <a:ext cx="4337180" cy="266537"/>
          </a:xfrm>
          <a:prstGeom prst="rect">
            <a:avLst/>
          </a:prstGeom>
        </p:spPr>
        <p:txBody>
          <a:bodyPr/>
          <a:lstStyle>
            <a:lvl1pPr algn="r">
              <a:defRPr sz="1000">
                <a:solidFill>
                  <a:schemeClr val="bg1">
                    <a:lumMod val="65000"/>
                  </a:schemeClr>
                </a:solidFill>
              </a:defRPr>
            </a:lvl1pPr>
          </a:lstStyle>
          <a:p>
            <a:r>
              <a:rPr lang="en-US"/>
              <a:t>Confidential Property of UniversalAutomation.Org|</a:t>
            </a:r>
            <a:fld id="{92FBA34C-B6EE-48AA-B432-EA2A01B97501}" type="slidenum">
              <a:rPr lang="de-DE" smtClean="0"/>
              <a:pPr/>
              <a:t>‹#›</a:t>
            </a:fld>
            <a:endParaRPr lang="de-DE"/>
          </a:p>
        </p:txBody>
      </p:sp>
      <p:pic>
        <p:nvPicPr>
          <p:cNvPr id="14" name="Picture 13">
            <a:extLst>
              <a:ext uri="{FF2B5EF4-FFF2-40B4-BE49-F238E27FC236}">
                <a16:creationId xmlns:a16="http://schemas.microsoft.com/office/drawing/2014/main" id="{F705FA3E-E23E-4DF3-9AFD-2F5760408E27}"/>
              </a:ext>
            </a:extLst>
          </p:cNvPr>
          <p:cNvPicPr>
            <a:picLocks noChangeAspect="1"/>
          </p:cNvPicPr>
          <p:nvPr userDrawn="1"/>
        </p:nvPicPr>
        <p:blipFill>
          <a:blip r:embed="rId2"/>
          <a:stretch>
            <a:fillRect/>
          </a:stretch>
        </p:blipFill>
        <p:spPr>
          <a:xfrm>
            <a:off x="8620856" y="228602"/>
            <a:ext cx="1950728" cy="500564"/>
          </a:xfrm>
          <a:prstGeom prst="rect">
            <a:avLst/>
          </a:prstGeom>
        </p:spPr>
      </p:pic>
    </p:spTree>
    <p:extLst>
      <p:ext uri="{BB962C8B-B14F-4D97-AF65-F5344CB8AC3E}">
        <p14:creationId xmlns:p14="http://schemas.microsoft.com/office/powerpoint/2010/main" val="1164979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2" name="Right Triangle 1">
            <a:extLst>
              <a:ext uri="{FF2B5EF4-FFF2-40B4-BE49-F238E27FC236}">
                <a16:creationId xmlns:a16="http://schemas.microsoft.com/office/drawing/2014/main" id="{73B5E1F8-28A4-4CBF-95CD-4201868EC4F2}"/>
              </a:ext>
            </a:extLst>
          </p:cNvPr>
          <p:cNvSpPr/>
          <p:nvPr userDrawn="1"/>
        </p:nvSpPr>
        <p:spPr>
          <a:xfrm rot="20437070">
            <a:off x="431746" y="-2049635"/>
            <a:ext cx="11492549" cy="4395846"/>
          </a:xfrm>
          <a:custGeom>
            <a:avLst/>
            <a:gdLst>
              <a:gd name="connsiteX0" fmla="*/ 0 w 3395050"/>
              <a:gd name="connsiteY0" fmla="*/ 1511929 h 1511929"/>
              <a:gd name="connsiteX1" fmla="*/ 0 w 3395050"/>
              <a:gd name="connsiteY1" fmla="*/ 0 h 1511929"/>
              <a:gd name="connsiteX2" fmla="*/ 3395050 w 3395050"/>
              <a:gd name="connsiteY2" fmla="*/ 1511929 h 1511929"/>
              <a:gd name="connsiteX3" fmla="*/ 0 w 3395050"/>
              <a:gd name="connsiteY3" fmla="*/ 1511929 h 1511929"/>
              <a:gd name="connsiteX0" fmla="*/ 610503 w 4005553"/>
              <a:gd name="connsiteY0" fmla="*/ 2340941 h 2340941"/>
              <a:gd name="connsiteX1" fmla="*/ 0 w 4005553"/>
              <a:gd name="connsiteY1" fmla="*/ 0 h 2340941"/>
              <a:gd name="connsiteX2" fmla="*/ 4005553 w 4005553"/>
              <a:gd name="connsiteY2" fmla="*/ 2340941 h 2340941"/>
              <a:gd name="connsiteX3" fmla="*/ 610503 w 4005553"/>
              <a:gd name="connsiteY3" fmla="*/ 2340941 h 2340941"/>
              <a:gd name="connsiteX0" fmla="*/ 610503 w 8635975"/>
              <a:gd name="connsiteY0" fmla="*/ 2340941 h 3010211"/>
              <a:gd name="connsiteX1" fmla="*/ 0 w 8635975"/>
              <a:gd name="connsiteY1" fmla="*/ 0 h 3010211"/>
              <a:gd name="connsiteX2" fmla="*/ 8635975 w 8635975"/>
              <a:gd name="connsiteY2" fmla="*/ 3010211 h 3010211"/>
              <a:gd name="connsiteX3" fmla="*/ 610503 w 8635975"/>
              <a:gd name="connsiteY3" fmla="*/ 2340941 h 3010211"/>
              <a:gd name="connsiteX0" fmla="*/ 601489 w 8626961"/>
              <a:gd name="connsiteY0" fmla="*/ 2366562 h 3035832"/>
              <a:gd name="connsiteX1" fmla="*/ 0 w 8626961"/>
              <a:gd name="connsiteY1" fmla="*/ 0 h 3035832"/>
              <a:gd name="connsiteX2" fmla="*/ 8626961 w 8626961"/>
              <a:gd name="connsiteY2" fmla="*/ 3035832 h 3035832"/>
              <a:gd name="connsiteX3" fmla="*/ 601489 w 8626961"/>
              <a:gd name="connsiteY3" fmla="*/ 2366562 h 3035832"/>
              <a:gd name="connsiteX0" fmla="*/ 6211192 w 8626961"/>
              <a:gd name="connsiteY0" fmla="*/ 3034844 h 3035832"/>
              <a:gd name="connsiteX1" fmla="*/ 0 w 8626961"/>
              <a:gd name="connsiteY1" fmla="*/ 0 h 3035832"/>
              <a:gd name="connsiteX2" fmla="*/ 8626961 w 8626961"/>
              <a:gd name="connsiteY2" fmla="*/ 3035832 h 3035832"/>
              <a:gd name="connsiteX3" fmla="*/ 6211192 w 8626961"/>
              <a:gd name="connsiteY3" fmla="*/ 3034844 h 3035832"/>
              <a:gd name="connsiteX0" fmla="*/ 6225742 w 8641511"/>
              <a:gd name="connsiteY0" fmla="*/ 3020768 h 3021756"/>
              <a:gd name="connsiteX1" fmla="*/ 0 w 8641511"/>
              <a:gd name="connsiteY1" fmla="*/ 0 h 3021756"/>
              <a:gd name="connsiteX2" fmla="*/ 8641511 w 8641511"/>
              <a:gd name="connsiteY2" fmla="*/ 3021756 h 3021756"/>
              <a:gd name="connsiteX3" fmla="*/ 6225742 w 8641511"/>
              <a:gd name="connsiteY3" fmla="*/ 3020768 h 3021756"/>
              <a:gd name="connsiteX0" fmla="*/ 6234282 w 8650051"/>
              <a:gd name="connsiteY0" fmla="*/ 3023772 h 3024760"/>
              <a:gd name="connsiteX1" fmla="*/ 0 w 8650051"/>
              <a:gd name="connsiteY1" fmla="*/ 0 h 3024760"/>
              <a:gd name="connsiteX2" fmla="*/ 8650051 w 8650051"/>
              <a:gd name="connsiteY2" fmla="*/ 3024760 h 3024760"/>
              <a:gd name="connsiteX3" fmla="*/ 6234282 w 8650051"/>
              <a:gd name="connsiteY3" fmla="*/ 3023772 h 3024760"/>
              <a:gd name="connsiteX0" fmla="*/ 5844903 w 8650051"/>
              <a:gd name="connsiteY0" fmla="*/ 2848397 h 3024760"/>
              <a:gd name="connsiteX1" fmla="*/ 0 w 8650051"/>
              <a:gd name="connsiteY1" fmla="*/ 0 h 3024760"/>
              <a:gd name="connsiteX2" fmla="*/ 8650051 w 8650051"/>
              <a:gd name="connsiteY2" fmla="*/ 3024760 h 3024760"/>
              <a:gd name="connsiteX3" fmla="*/ 5844903 w 8650051"/>
              <a:gd name="connsiteY3" fmla="*/ 2848397 h 3024760"/>
              <a:gd name="connsiteX0" fmla="*/ 6842234 w 8650051"/>
              <a:gd name="connsiteY0" fmla="*/ 3314433 h 3314433"/>
              <a:gd name="connsiteX1" fmla="*/ 0 w 8650051"/>
              <a:gd name="connsiteY1" fmla="*/ 0 h 3314433"/>
              <a:gd name="connsiteX2" fmla="*/ 8650051 w 8650051"/>
              <a:gd name="connsiteY2" fmla="*/ 3024760 h 3314433"/>
              <a:gd name="connsiteX3" fmla="*/ 6842234 w 8650051"/>
              <a:gd name="connsiteY3" fmla="*/ 3314433 h 3314433"/>
              <a:gd name="connsiteX0" fmla="*/ 6875448 w 8650051"/>
              <a:gd name="connsiteY0" fmla="*/ 3383702 h 3383702"/>
              <a:gd name="connsiteX1" fmla="*/ 0 w 8650051"/>
              <a:gd name="connsiteY1" fmla="*/ 0 h 3383702"/>
              <a:gd name="connsiteX2" fmla="*/ 8650051 w 8650051"/>
              <a:gd name="connsiteY2" fmla="*/ 3024760 h 3383702"/>
              <a:gd name="connsiteX3" fmla="*/ 6875448 w 8650051"/>
              <a:gd name="connsiteY3" fmla="*/ 3383702 h 3383702"/>
              <a:gd name="connsiteX0" fmla="*/ 6814061 w 8588664"/>
              <a:gd name="connsiteY0" fmla="*/ 3499035 h 3499035"/>
              <a:gd name="connsiteX1" fmla="*/ 0 w 8588664"/>
              <a:gd name="connsiteY1" fmla="*/ 0 h 3499035"/>
              <a:gd name="connsiteX2" fmla="*/ 8588664 w 8588664"/>
              <a:gd name="connsiteY2" fmla="*/ 3140093 h 3499035"/>
              <a:gd name="connsiteX3" fmla="*/ 6814061 w 8588664"/>
              <a:gd name="connsiteY3" fmla="*/ 3499035 h 3499035"/>
              <a:gd name="connsiteX0" fmla="*/ 6855350 w 8588664"/>
              <a:gd name="connsiteY0" fmla="*/ 3399331 h 3399331"/>
              <a:gd name="connsiteX1" fmla="*/ 0 w 8588664"/>
              <a:gd name="connsiteY1" fmla="*/ 0 h 3399331"/>
              <a:gd name="connsiteX2" fmla="*/ 8588664 w 8588664"/>
              <a:gd name="connsiteY2" fmla="*/ 3140093 h 3399331"/>
              <a:gd name="connsiteX3" fmla="*/ 6855350 w 8588664"/>
              <a:gd name="connsiteY3" fmla="*/ 3399331 h 3399331"/>
            </a:gdLst>
            <a:ahLst/>
            <a:cxnLst>
              <a:cxn ang="0">
                <a:pos x="connsiteX0" y="connsiteY0"/>
              </a:cxn>
              <a:cxn ang="0">
                <a:pos x="connsiteX1" y="connsiteY1"/>
              </a:cxn>
              <a:cxn ang="0">
                <a:pos x="connsiteX2" y="connsiteY2"/>
              </a:cxn>
              <a:cxn ang="0">
                <a:pos x="connsiteX3" y="connsiteY3"/>
              </a:cxn>
            </a:cxnLst>
            <a:rect l="l" t="t" r="r" b="b"/>
            <a:pathLst>
              <a:path w="8588664" h="3399331">
                <a:moveTo>
                  <a:pt x="6855350" y="3399331"/>
                </a:moveTo>
                <a:lnTo>
                  <a:pt x="0" y="0"/>
                </a:lnTo>
                <a:lnTo>
                  <a:pt x="8588664" y="3140093"/>
                </a:lnTo>
                <a:lnTo>
                  <a:pt x="6855350" y="3399331"/>
                </a:lnTo>
                <a:close/>
              </a:path>
            </a:pathLst>
          </a:custGeom>
          <a:solidFill>
            <a:srgbClr val="B2226A"/>
          </a:solidFill>
          <a:ln>
            <a:noFill/>
          </a:ln>
          <a:effectLst>
            <a:outerShdw blurRad="152400" dist="254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3351278F-0BAC-43FC-9013-7E0DAB26DF93}"/>
              </a:ext>
            </a:extLst>
          </p:cNvPr>
          <p:cNvSpPr>
            <a:spLocks noGrp="1"/>
          </p:cNvSpPr>
          <p:nvPr>
            <p:ph type="title"/>
          </p:nvPr>
        </p:nvSpPr>
        <p:spPr>
          <a:xfrm>
            <a:off x="435093" y="616808"/>
            <a:ext cx="6170980" cy="1325563"/>
          </a:xfrm>
          <a:prstGeom prst="rect">
            <a:avLst/>
          </a:prstGeom>
        </p:spPr>
        <p:txBody>
          <a:bodyPr/>
          <a:lstStyle>
            <a:lvl1pPr>
              <a:lnSpc>
                <a:spcPts val="3800"/>
              </a:lnSpc>
              <a:defRPr sz="2800" b="1">
                <a:latin typeface="Calibri" panose="020F0502020204030204" pitchFamily="34" charset="0"/>
                <a:cs typeface="Calibri" panose="020F0502020204030204" pitchFamily="34" charset="0"/>
              </a:defRPr>
            </a:lvl1pPr>
          </a:lstStyle>
          <a:p>
            <a:r>
              <a:rPr lang="de-DE"/>
              <a:t>Mastertitelformat bearbeiten</a:t>
            </a:r>
          </a:p>
        </p:txBody>
      </p:sp>
      <p:sp>
        <p:nvSpPr>
          <p:cNvPr id="3" name="Content Placeholder 2">
            <a:extLst>
              <a:ext uri="{FF2B5EF4-FFF2-40B4-BE49-F238E27FC236}">
                <a16:creationId xmlns:a16="http://schemas.microsoft.com/office/drawing/2014/main" id="{2BE434E5-B303-4656-9514-D08A383FD040}"/>
              </a:ext>
            </a:extLst>
          </p:cNvPr>
          <p:cNvSpPr>
            <a:spLocks noGrp="1"/>
          </p:cNvSpPr>
          <p:nvPr>
            <p:ph idx="1"/>
          </p:nvPr>
        </p:nvSpPr>
        <p:spPr>
          <a:xfrm>
            <a:off x="435093" y="1825625"/>
            <a:ext cx="10918707" cy="4351338"/>
          </a:xfrm>
          <a:prstGeom prst="rect">
            <a:avLst/>
          </a:prstGeom>
        </p:spPr>
        <p:txBody>
          <a:bodyPr/>
          <a:lstStyle>
            <a:lvl1pPr>
              <a:lnSpc>
                <a:spcPct val="120000"/>
              </a:lnSpc>
              <a:buClr>
                <a:srgbClr val="B2226A"/>
              </a:buClr>
              <a:defRPr sz="2400">
                <a:latin typeface="Calibri" panose="020F0502020204030204" pitchFamily="34" charset="0"/>
                <a:cs typeface="Calibri" panose="020F0502020204030204" pitchFamily="34" charset="0"/>
              </a:defRPr>
            </a:lvl1pPr>
            <a:lvl2pPr>
              <a:lnSpc>
                <a:spcPct val="120000"/>
              </a:lnSpc>
              <a:buClr>
                <a:srgbClr val="B2226A"/>
              </a:buClr>
              <a:defRPr sz="2000">
                <a:latin typeface="Calibri" panose="020F0502020204030204" pitchFamily="34" charset="0"/>
                <a:cs typeface="Calibri" panose="020F0502020204030204" pitchFamily="34" charset="0"/>
              </a:defRPr>
            </a:lvl2pPr>
            <a:lvl3pPr>
              <a:lnSpc>
                <a:spcPct val="120000"/>
              </a:lnSpc>
              <a:buClr>
                <a:srgbClr val="B2226A"/>
              </a:buClr>
              <a:defRPr sz="1800">
                <a:latin typeface="Calibri" panose="020F0502020204030204" pitchFamily="34" charset="0"/>
                <a:cs typeface="Calibri" panose="020F0502020204030204" pitchFamily="34" charset="0"/>
              </a:defRPr>
            </a:lvl3pPr>
            <a:lvl4pPr>
              <a:lnSpc>
                <a:spcPct val="120000"/>
              </a:lnSpc>
              <a:buClr>
                <a:srgbClr val="B2226A"/>
              </a:buClr>
              <a:defRPr sz="1600">
                <a:latin typeface="Calibri" panose="020F0502020204030204" pitchFamily="34" charset="0"/>
                <a:cs typeface="Calibri" panose="020F0502020204030204" pitchFamily="34" charset="0"/>
              </a:defRPr>
            </a:lvl4pPr>
            <a:lvl5pPr>
              <a:lnSpc>
                <a:spcPct val="120000"/>
              </a:lnSpc>
              <a:buClr>
                <a:srgbClr val="B2226A"/>
              </a:buClr>
              <a:defRPr sz="1400">
                <a:latin typeface="Calibri" panose="020F0502020204030204" pitchFamily="34" charset="0"/>
                <a:cs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Right Triangle 1">
            <a:extLst>
              <a:ext uri="{FF2B5EF4-FFF2-40B4-BE49-F238E27FC236}">
                <a16:creationId xmlns:a16="http://schemas.microsoft.com/office/drawing/2014/main" id="{B94FB14F-86E9-4198-B6DA-5F4634E138B9}"/>
              </a:ext>
            </a:extLst>
          </p:cNvPr>
          <p:cNvSpPr/>
          <p:nvPr userDrawn="1"/>
        </p:nvSpPr>
        <p:spPr>
          <a:xfrm rot="20437070" flipH="1" flipV="1">
            <a:off x="283573" y="4812975"/>
            <a:ext cx="11684223" cy="4085753"/>
          </a:xfrm>
          <a:custGeom>
            <a:avLst/>
            <a:gdLst>
              <a:gd name="connsiteX0" fmla="*/ 0 w 3395050"/>
              <a:gd name="connsiteY0" fmla="*/ 1511929 h 1511929"/>
              <a:gd name="connsiteX1" fmla="*/ 0 w 3395050"/>
              <a:gd name="connsiteY1" fmla="*/ 0 h 1511929"/>
              <a:gd name="connsiteX2" fmla="*/ 3395050 w 3395050"/>
              <a:gd name="connsiteY2" fmla="*/ 1511929 h 1511929"/>
              <a:gd name="connsiteX3" fmla="*/ 0 w 3395050"/>
              <a:gd name="connsiteY3" fmla="*/ 1511929 h 1511929"/>
              <a:gd name="connsiteX0" fmla="*/ 610503 w 4005553"/>
              <a:gd name="connsiteY0" fmla="*/ 2340941 h 2340941"/>
              <a:gd name="connsiteX1" fmla="*/ 0 w 4005553"/>
              <a:gd name="connsiteY1" fmla="*/ 0 h 2340941"/>
              <a:gd name="connsiteX2" fmla="*/ 4005553 w 4005553"/>
              <a:gd name="connsiteY2" fmla="*/ 2340941 h 2340941"/>
              <a:gd name="connsiteX3" fmla="*/ 610503 w 4005553"/>
              <a:gd name="connsiteY3" fmla="*/ 2340941 h 2340941"/>
              <a:gd name="connsiteX0" fmla="*/ 610503 w 8635975"/>
              <a:gd name="connsiteY0" fmla="*/ 2340941 h 3010211"/>
              <a:gd name="connsiteX1" fmla="*/ 0 w 8635975"/>
              <a:gd name="connsiteY1" fmla="*/ 0 h 3010211"/>
              <a:gd name="connsiteX2" fmla="*/ 8635975 w 8635975"/>
              <a:gd name="connsiteY2" fmla="*/ 3010211 h 3010211"/>
              <a:gd name="connsiteX3" fmla="*/ 610503 w 8635975"/>
              <a:gd name="connsiteY3" fmla="*/ 2340941 h 3010211"/>
              <a:gd name="connsiteX0" fmla="*/ 601489 w 8626961"/>
              <a:gd name="connsiteY0" fmla="*/ 2366562 h 3035832"/>
              <a:gd name="connsiteX1" fmla="*/ 0 w 8626961"/>
              <a:gd name="connsiteY1" fmla="*/ 0 h 3035832"/>
              <a:gd name="connsiteX2" fmla="*/ 8626961 w 8626961"/>
              <a:gd name="connsiteY2" fmla="*/ 3035832 h 3035832"/>
              <a:gd name="connsiteX3" fmla="*/ 601489 w 8626961"/>
              <a:gd name="connsiteY3" fmla="*/ 2366562 h 3035832"/>
              <a:gd name="connsiteX0" fmla="*/ 6211192 w 8626961"/>
              <a:gd name="connsiteY0" fmla="*/ 3034844 h 3035832"/>
              <a:gd name="connsiteX1" fmla="*/ 0 w 8626961"/>
              <a:gd name="connsiteY1" fmla="*/ 0 h 3035832"/>
              <a:gd name="connsiteX2" fmla="*/ 8626961 w 8626961"/>
              <a:gd name="connsiteY2" fmla="*/ 3035832 h 3035832"/>
              <a:gd name="connsiteX3" fmla="*/ 6211192 w 8626961"/>
              <a:gd name="connsiteY3" fmla="*/ 3034844 h 3035832"/>
              <a:gd name="connsiteX0" fmla="*/ 6225742 w 8641511"/>
              <a:gd name="connsiteY0" fmla="*/ 3020768 h 3021756"/>
              <a:gd name="connsiteX1" fmla="*/ 0 w 8641511"/>
              <a:gd name="connsiteY1" fmla="*/ 0 h 3021756"/>
              <a:gd name="connsiteX2" fmla="*/ 8641511 w 8641511"/>
              <a:gd name="connsiteY2" fmla="*/ 3021756 h 3021756"/>
              <a:gd name="connsiteX3" fmla="*/ 6225742 w 8641511"/>
              <a:gd name="connsiteY3" fmla="*/ 3020768 h 3021756"/>
              <a:gd name="connsiteX0" fmla="*/ 6234282 w 8650051"/>
              <a:gd name="connsiteY0" fmla="*/ 3023772 h 3024760"/>
              <a:gd name="connsiteX1" fmla="*/ 0 w 8650051"/>
              <a:gd name="connsiteY1" fmla="*/ 0 h 3024760"/>
              <a:gd name="connsiteX2" fmla="*/ 8650051 w 8650051"/>
              <a:gd name="connsiteY2" fmla="*/ 3024760 h 3024760"/>
              <a:gd name="connsiteX3" fmla="*/ 6234282 w 8650051"/>
              <a:gd name="connsiteY3" fmla="*/ 3023772 h 3024760"/>
              <a:gd name="connsiteX0" fmla="*/ 5844903 w 8650051"/>
              <a:gd name="connsiteY0" fmla="*/ 2848397 h 3024760"/>
              <a:gd name="connsiteX1" fmla="*/ 0 w 8650051"/>
              <a:gd name="connsiteY1" fmla="*/ 0 h 3024760"/>
              <a:gd name="connsiteX2" fmla="*/ 8650051 w 8650051"/>
              <a:gd name="connsiteY2" fmla="*/ 3024760 h 3024760"/>
              <a:gd name="connsiteX3" fmla="*/ 5844903 w 8650051"/>
              <a:gd name="connsiteY3" fmla="*/ 2848397 h 3024760"/>
              <a:gd name="connsiteX0" fmla="*/ 6842234 w 8650051"/>
              <a:gd name="connsiteY0" fmla="*/ 3314433 h 3314433"/>
              <a:gd name="connsiteX1" fmla="*/ 0 w 8650051"/>
              <a:gd name="connsiteY1" fmla="*/ 0 h 3314433"/>
              <a:gd name="connsiteX2" fmla="*/ 8650051 w 8650051"/>
              <a:gd name="connsiteY2" fmla="*/ 3024760 h 3314433"/>
              <a:gd name="connsiteX3" fmla="*/ 6842234 w 8650051"/>
              <a:gd name="connsiteY3" fmla="*/ 3314433 h 3314433"/>
              <a:gd name="connsiteX0" fmla="*/ 6875448 w 8650051"/>
              <a:gd name="connsiteY0" fmla="*/ 3383702 h 3383702"/>
              <a:gd name="connsiteX1" fmla="*/ 0 w 8650051"/>
              <a:gd name="connsiteY1" fmla="*/ 0 h 3383702"/>
              <a:gd name="connsiteX2" fmla="*/ 8650051 w 8650051"/>
              <a:gd name="connsiteY2" fmla="*/ 3024760 h 3383702"/>
              <a:gd name="connsiteX3" fmla="*/ 6875448 w 8650051"/>
              <a:gd name="connsiteY3" fmla="*/ 3383702 h 3383702"/>
              <a:gd name="connsiteX0" fmla="*/ 6984250 w 8650051"/>
              <a:gd name="connsiteY0" fmla="*/ 3210837 h 3210837"/>
              <a:gd name="connsiteX1" fmla="*/ 0 w 8650051"/>
              <a:gd name="connsiteY1" fmla="*/ 0 h 3210837"/>
              <a:gd name="connsiteX2" fmla="*/ 8650051 w 8650051"/>
              <a:gd name="connsiteY2" fmla="*/ 3024760 h 3210837"/>
              <a:gd name="connsiteX3" fmla="*/ 6984250 w 8650051"/>
              <a:gd name="connsiteY3" fmla="*/ 3210837 h 3210837"/>
              <a:gd name="connsiteX0" fmla="*/ 7196613 w 8650051"/>
              <a:gd name="connsiteY0" fmla="*/ 2919417 h 3024760"/>
              <a:gd name="connsiteX1" fmla="*/ 0 w 8650051"/>
              <a:gd name="connsiteY1" fmla="*/ 0 h 3024760"/>
              <a:gd name="connsiteX2" fmla="*/ 8650051 w 8650051"/>
              <a:gd name="connsiteY2" fmla="*/ 3024760 h 3024760"/>
              <a:gd name="connsiteX3" fmla="*/ 7196613 w 8650051"/>
              <a:gd name="connsiteY3" fmla="*/ 2919417 h 3024760"/>
              <a:gd name="connsiteX0" fmla="*/ 7374842 w 8650051"/>
              <a:gd name="connsiteY0" fmla="*/ 2974796 h 3024760"/>
              <a:gd name="connsiteX1" fmla="*/ 0 w 8650051"/>
              <a:gd name="connsiteY1" fmla="*/ 0 h 3024760"/>
              <a:gd name="connsiteX2" fmla="*/ 8650051 w 8650051"/>
              <a:gd name="connsiteY2" fmla="*/ 3024760 h 3024760"/>
              <a:gd name="connsiteX3" fmla="*/ 7374842 w 8650051"/>
              <a:gd name="connsiteY3" fmla="*/ 2974796 h 3024760"/>
            </a:gdLst>
            <a:ahLst/>
            <a:cxnLst>
              <a:cxn ang="0">
                <a:pos x="connsiteX0" y="connsiteY0"/>
              </a:cxn>
              <a:cxn ang="0">
                <a:pos x="connsiteX1" y="connsiteY1"/>
              </a:cxn>
              <a:cxn ang="0">
                <a:pos x="connsiteX2" y="connsiteY2"/>
              </a:cxn>
              <a:cxn ang="0">
                <a:pos x="connsiteX3" y="connsiteY3"/>
              </a:cxn>
            </a:cxnLst>
            <a:rect l="l" t="t" r="r" b="b"/>
            <a:pathLst>
              <a:path w="8650051" h="3024760">
                <a:moveTo>
                  <a:pt x="7374842" y="2974796"/>
                </a:moveTo>
                <a:lnTo>
                  <a:pt x="0" y="0"/>
                </a:lnTo>
                <a:lnTo>
                  <a:pt x="8650051" y="3024760"/>
                </a:lnTo>
                <a:lnTo>
                  <a:pt x="7374842" y="2974796"/>
                </a:lnTo>
                <a:close/>
              </a:path>
            </a:pathLst>
          </a:cu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tangle 10">
            <a:extLst>
              <a:ext uri="{FF2B5EF4-FFF2-40B4-BE49-F238E27FC236}">
                <a16:creationId xmlns:a16="http://schemas.microsoft.com/office/drawing/2014/main" id="{EC184807-E11D-4723-8C05-C20ABE708FD3}"/>
              </a:ext>
            </a:extLst>
          </p:cNvPr>
          <p:cNvSpPr/>
          <p:nvPr userDrawn="1"/>
        </p:nvSpPr>
        <p:spPr>
          <a:xfrm>
            <a:off x="144855" y="702461"/>
            <a:ext cx="181716" cy="807789"/>
          </a:xfrm>
          <a:prstGeom prst="rect">
            <a:avLst/>
          </a:prstGeom>
          <a:solidFill>
            <a:srgbClr val="B222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5" name="Picture 14">
            <a:extLst>
              <a:ext uri="{FF2B5EF4-FFF2-40B4-BE49-F238E27FC236}">
                <a16:creationId xmlns:a16="http://schemas.microsoft.com/office/drawing/2014/main" id="{23AD1108-1DCE-45DD-B188-C383D12E7D5C}"/>
              </a:ext>
            </a:extLst>
          </p:cNvPr>
          <p:cNvPicPr>
            <a:picLocks noChangeAspect="1"/>
          </p:cNvPicPr>
          <p:nvPr userDrawn="1"/>
        </p:nvPicPr>
        <p:blipFill>
          <a:blip r:embed="rId2"/>
          <a:stretch>
            <a:fillRect/>
          </a:stretch>
        </p:blipFill>
        <p:spPr>
          <a:xfrm>
            <a:off x="8559792" y="231414"/>
            <a:ext cx="1951200" cy="500685"/>
          </a:xfrm>
          <a:prstGeom prst="rect">
            <a:avLst/>
          </a:prstGeom>
        </p:spPr>
      </p:pic>
      <p:sp>
        <p:nvSpPr>
          <p:cNvPr id="13" name="Slide Number Placeholder 6">
            <a:extLst>
              <a:ext uri="{FF2B5EF4-FFF2-40B4-BE49-F238E27FC236}">
                <a16:creationId xmlns:a16="http://schemas.microsoft.com/office/drawing/2014/main" id="{2539323C-E6F8-4AB1-93D5-ADDAE346C9E7}"/>
              </a:ext>
            </a:extLst>
          </p:cNvPr>
          <p:cNvSpPr>
            <a:spLocks noGrp="1"/>
          </p:cNvSpPr>
          <p:nvPr>
            <p:ph type="sldNum" sz="quarter" idx="12"/>
          </p:nvPr>
        </p:nvSpPr>
        <p:spPr>
          <a:xfrm>
            <a:off x="7728588" y="6493317"/>
            <a:ext cx="4337180" cy="266537"/>
          </a:xfrm>
          <a:prstGeom prst="rect">
            <a:avLst/>
          </a:prstGeom>
        </p:spPr>
        <p:txBody>
          <a:bodyPr/>
          <a:lstStyle>
            <a:lvl1pPr algn="r">
              <a:defRPr sz="900">
                <a:solidFill>
                  <a:schemeClr val="bg1">
                    <a:lumMod val="65000"/>
                  </a:schemeClr>
                </a:solidFill>
              </a:defRPr>
            </a:lvl1pPr>
          </a:lstStyle>
          <a:p>
            <a:r>
              <a:rPr lang="en-US"/>
              <a:t>Confidential Property of UniversalAutomation.Org|</a:t>
            </a:r>
            <a:fld id="{92FBA34C-B6EE-48AA-B432-EA2A01B97501}" type="slidenum">
              <a:rPr lang="de-DE" smtClean="0"/>
              <a:pPr/>
              <a:t>‹#›</a:t>
            </a:fld>
            <a:endParaRPr lang="de-DE"/>
          </a:p>
        </p:txBody>
      </p:sp>
    </p:spTree>
    <p:extLst>
      <p:ext uri="{BB962C8B-B14F-4D97-AF65-F5344CB8AC3E}">
        <p14:creationId xmlns:p14="http://schemas.microsoft.com/office/powerpoint/2010/main" val="15732110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2" name="Right Triangle 1">
            <a:extLst>
              <a:ext uri="{FF2B5EF4-FFF2-40B4-BE49-F238E27FC236}">
                <a16:creationId xmlns:a16="http://schemas.microsoft.com/office/drawing/2014/main" id="{73B5E1F8-28A4-4CBF-95CD-4201868EC4F2}"/>
              </a:ext>
            </a:extLst>
          </p:cNvPr>
          <p:cNvSpPr/>
          <p:nvPr userDrawn="1"/>
        </p:nvSpPr>
        <p:spPr>
          <a:xfrm rot="20437070">
            <a:off x="431746" y="-2049635"/>
            <a:ext cx="11492549" cy="4395846"/>
          </a:xfrm>
          <a:custGeom>
            <a:avLst/>
            <a:gdLst>
              <a:gd name="connsiteX0" fmla="*/ 0 w 3395050"/>
              <a:gd name="connsiteY0" fmla="*/ 1511929 h 1511929"/>
              <a:gd name="connsiteX1" fmla="*/ 0 w 3395050"/>
              <a:gd name="connsiteY1" fmla="*/ 0 h 1511929"/>
              <a:gd name="connsiteX2" fmla="*/ 3395050 w 3395050"/>
              <a:gd name="connsiteY2" fmla="*/ 1511929 h 1511929"/>
              <a:gd name="connsiteX3" fmla="*/ 0 w 3395050"/>
              <a:gd name="connsiteY3" fmla="*/ 1511929 h 1511929"/>
              <a:gd name="connsiteX0" fmla="*/ 610503 w 4005553"/>
              <a:gd name="connsiteY0" fmla="*/ 2340941 h 2340941"/>
              <a:gd name="connsiteX1" fmla="*/ 0 w 4005553"/>
              <a:gd name="connsiteY1" fmla="*/ 0 h 2340941"/>
              <a:gd name="connsiteX2" fmla="*/ 4005553 w 4005553"/>
              <a:gd name="connsiteY2" fmla="*/ 2340941 h 2340941"/>
              <a:gd name="connsiteX3" fmla="*/ 610503 w 4005553"/>
              <a:gd name="connsiteY3" fmla="*/ 2340941 h 2340941"/>
              <a:gd name="connsiteX0" fmla="*/ 610503 w 8635975"/>
              <a:gd name="connsiteY0" fmla="*/ 2340941 h 3010211"/>
              <a:gd name="connsiteX1" fmla="*/ 0 w 8635975"/>
              <a:gd name="connsiteY1" fmla="*/ 0 h 3010211"/>
              <a:gd name="connsiteX2" fmla="*/ 8635975 w 8635975"/>
              <a:gd name="connsiteY2" fmla="*/ 3010211 h 3010211"/>
              <a:gd name="connsiteX3" fmla="*/ 610503 w 8635975"/>
              <a:gd name="connsiteY3" fmla="*/ 2340941 h 3010211"/>
              <a:gd name="connsiteX0" fmla="*/ 601489 w 8626961"/>
              <a:gd name="connsiteY0" fmla="*/ 2366562 h 3035832"/>
              <a:gd name="connsiteX1" fmla="*/ 0 w 8626961"/>
              <a:gd name="connsiteY1" fmla="*/ 0 h 3035832"/>
              <a:gd name="connsiteX2" fmla="*/ 8626961 w 8626961"/>
              <a:gd name="connsiteY2" fmla="*/ 3035832 h 3035832"/>
              <a:gd name="connsiteX3" fmla="*/ 601489 w 8626961"/>
              <a:gd name="connsiteY3" fmla="*/ 2366562 h 3035832"/>
              <a:gd name="connsiteX0" fmla="*/ 6211192 w 8626961"/>
              <a:gd name="connsiteY0" fmla="*/ 3034844 h 3035832"/>
              <a:gd name="connsiteX1" fmla="*/ 0 w 8626961"/>
              <a:gd name="connsiteY1" fmla="*/ 0 h 3035832"/>
              <a:gd name="connsiteX2" fmla="*/ 8626961 w 8626961"/>
              <a:gd name="connsiteY2" fmla="*/ 3035832 h 3035832"/>
              <a:gd name="connsiteX3" fmla="*/ 6211192 w 8626961"/>
              <a:gd name="connsiteY3" fmla="*/ 3034844 h 3035832"/>
              <a:gd name="connsiteX0" fmla="*/ 6225742 w 8641511"/>
              <a:gd name="connsiteY0" fmla="*/ 3020768 h 3021756"/>
              <a:gd name="connsiteX1" fmla="*/ 0 w 8641511"/>
              <a:gd name="connsiteY1" fmla="*/ 0 h 3021756"/>
              <a:gd name="connsiteX2" fmla="*/ 8641511 w 8641511"/>
              <a:gd name="connsiteY2" fmla="*/ 3021756 h 3021756"/>
              <a:gd name="connsiteX3" fmla="*/ 6225742 w 8641511"/>
              <a:gd name="connsiteY3" fmla="*/ 3020768 h 3021756"/>
              <a:gd name="connsiteX0" fmla="*/ 6234282 w 8650051"/>
              <a:gd name="connsiteY0" fmla="*/ 3023772 h 3024760"/>
              <a:gd name="connsiteX1" fmla="*/ 0 w 8650051"/>
              <a:gd name="connsiteY1" fmla="*/ 0 h 3024760"/>
              <a:gd name="connsiteX2" fmla="*/ 8650051 w 8650051"/>
              <a:gd name="connsiteY2" fmla="*/ 3024760 h 3024760"/>
              <a:gd name="connsiteX3" fmla="*/ 6234282 w 8650051"/>
              <a:gd name="connsiteY3" fmla="*/ 3023772 h 3024760"/>
              <a:gd name="connsiteX0" fmla="*/ 5844903 w 8650051"/>
              <a:gd name="connsiteY0" fmla="*/ 2848397 h 3024760"/>
              <a:gd name="connsiteX1" fmla="*/ 0 w 8650051"/>
              <a:gd name="connsiteY1" fmla="*/ 0 h 3024760"/>
              <a:gd name="connsiteX2" fmla="*/ 8650051 w 8650051"/>
              <a:gd name="connsiteY2" fmla="*/ 3024760 h 3024760"/>
              <a:gd name="connsiteX3" fmla="*/ 5844903 w 8650051"/>
              <a:gd name="connsiteY3" fmla="*/ 2848397 h 3024760"/>
              <a:gd name="connsiteX0" fmla="*/ 6842234 w 8650051"/>
              <a:gd name="connsiteY0" fmla="*/ 3314433 h 3314433"/>
              <a:gd name="connsiteX1" fmla="*/ 0 w 8650051"/>
              <a:gd name="connsiteY1" fmla="*/ 0 h 3314433"/>
              <a:gd name="connsiteX2" fmla="*/ 8650051 w 8650051"/>
              <a:gd name="connsiteY2" fmla="*/ 3024760 h 3314433"/>
              <a:gd name="connsiteX3" fmla="*/ 6842234 w 8650051"/>
              <a:gd name="connsiteY3" fmla="*/ 3314433 h 3314433"/>
              <a:gd name="connsiteX0" fmla="*/ 6875448 w 8650051"/>
              <a:gd name="connsiteY0" fmla="*/ 3383702 h 3383702"/>
              <a:gd name="connsiteX1" fmla="*/ 0 w 8650051"/>
              <a:gd name="connsiteY1" fmla="*/ 0 h 3383702"/>
              <a:gd name="connsiteX2" fmla="*/ 8650051 w 8650051"/>
              <a:gd name="connsiteY2" fmla="*/ 3024760 h 3383702"/>
              <a:gd name="connsiteX3" fmla="*/ 6875448 w 8650051"/>
              <a:gd name="connsiteY3" fmla="*/ 3383702 h 3383702"/>
              <a:gd name="connsiteX0" fmla="*/ 6814061 w 8588664"/>
              <a:gd name="connsiteY0" fmla="*/ 3499035 h 3499035"/>
              <a:gd name="connsiteX1" fmla="*/ 0 w 8588664"/>
              <a:gd name="connsiteY1" fmla="*/ 0 h 3499035"/>
              <a:gd name="connsiteX2" fmla="*/ 8588664 w 8588664"/>
              <a:gd name="connsiteY2" fmla="*/ 3140093 h 3499035"/>
              <a:gd name="connsiteX3" fmla="*/ 6814061 w 8588664"/>
              <a:gd name="connsiteY3" fmla="*/ 3499035 h 3499035"/>
              <a:gd name="connsiteX0" fmla="*/ 6855350 w 8588664"/>
              <a:gd name="connsiteY0" fmla="*/ 3399331 h 3399331"/>
              <a:gd name="connsiteX1" fmla="*/ 0 w 8588664"/>
              <a:gd name="connsiteY1" fmla="*/ 0 h 3399331"/>
              <a:gd name="connsiteX2" fmla="*/ 8588664 w 8588664"/>
              <a:gd name="connsiteY2" fmla="*/ 3140093 h 3399331"/>
              <a:gd name="connsiteX3" fmla="*/ 6855350 w 8588664"/>
              <a:gd name="connsiteY3" fmla="*/ 3399331 h 3399331"/>
            </a:gdLst>
            <a:ahLst/>
            <a:cxnLst>
              <a:cxn ang="0">
                <a:pos x="connsiteX0" y="connsiteY0"/>
              </a:cxn>
              <a:cxn ang="0">
                <a:pos x="connsiteX1" y="connsiteY1"/>
              </a:cxn>
              <a:cxn ang="0">
                <a:pos x="connsiteX2" y="connsiteY2"/>
              </a:cxn>
              <a:cxn ang="0">
                <a:pos x="connsiteX3" y="connsiteY3"/>
              </a:cxn>
            </a:cxnLst>
            <a:rect l="l" t="t" r="r" b="b"/>
            <a:pathLst>
              <a:path w="8588664" h="3399331">
                <a:moveTo>
                  <a:pt x="6855350" y="3399331"/>
                </a:moveTo>
                <a:lnTo>
                  <a:pt x="0" y="0"/>
                </a:lnTo>
                <a:lnTo>
                  <a:pt x="8588664" y="3140093"/>
                </a:lnTo>
                <a:lnTo>
                  <a:pt x="6855350" y="3399331"/>
                </a:lnTo>
                <a:close/>
              </a:path>
            </a:pathLst>
          </a:custGeom>
          <a:solidFill>
            <a:srgbClr val="B2226A"/>
          </a:solidFill>
          <a:ln>
            <a:noFill/>
          </a:ln>
          <a:effectLst>
            <a:outerShdw blurRad="152400" dist="254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3351278F-0BAC-43FC-9013-7E0DAB26DF93}"/>
              </a:ext>
            </a:extLst>
          </p:cNvPr>
          <p:cNvSpPr>
            <a:spLocks noGrp="1"/>
          </p:cNvSpPr>
          <p:nvPr>
            <p:ph type="title"/>
          </p:nvPr>
        </p:nvSpPr>
        <p:spPr>
          <a:xfrm>
            <a:off x="435093" y="616808"/>
            <a:ext cx="6170980" cy="1325563"/>
          </a:xfrm>
          <a:prstGeom prst="rect">
            <a:avLst/>
          </a:prstGeom>
        </p:spPr>
        <p:txBody>
          <a:bodyPr/>
          <a:lstStyle>
            <a:lvl1pPr>
              <a:lnSpc>
                <a:spcPts val="3800"/>
              </a:lnSpc>
              <a:defRPr sz="2800" b="0">
                <a:latin typeface="Calibri" panose="020F0502020204030204" pitchFamily="34" charset="0"/>
                <a:ea typeface="Calibri" panose="020F0502020204030204" pitchFamily="34" charset="0"/>
                <a:cs typeface="Calibri" panose="020F0502020204030204" pitchFamily="34" charset="0"/>
              </a:defRPr>
            </a:lvl1pPr>
          </a:lstStyle>
          <a:p>
            <a:r>
              <a:rPr lang="de-DE" dirty="0"/>
              <a:t>Mastertitelformat bearbeiten</a:t>
            </a:r>
          </a:p>
        </p:txBody>
      </p:sp>
      <p:sp>
        <p:nvSpPr>
          <p:cNvPr id="3" name="Content Placeholder 2">
            <a:extLst>
              <a:ext uri="{FF2B5EF4-FFF2-40B4-BE49-F238E27FC236}">
                <a16:creationId xmlns:a16="http://schemas.microsoft.com/office/drawing/2014/main" id="{2BE434E5-B303-4656-9514-D08A383FD040}"/>
              </a:ext>
            </a:extLst>
          </p:cNvPr>
          <p:cNvSpPr>
            <a:spLocks noGrp="1"/>
          </p:cNvSpPr>
          <p:nvPr>
            <p:ph idx="1"/>
          </p:nvPr>
        </p:nvSpPr>
        <p:spPr>
          <a:xfrm>
            <a:off x="435093" y="1825625"/>
            <a:ext cx="10918707" cy="4351338"/>
          </a:xfrm>
          <a:prstGeom prst="rect">
            <a:avLst/>
          </a:prstGeom>
        </p:spPr>
        <p:txBody>
          <a:bodyPr/>
          <a:lstStyle>
            <a:lvl1pPr>
              <a:lnSpc>
                <a:spcPct val="120000"/>
              </a:lnSpc>
              <a:buClr>
                <a:srgbClr val="B2226A"/>
              </a:buClr>
              <a:defRPr sz="2400">
                <a:latin typeface="Calibri" panose="020F0502020204030204" pitchFamily="34" charset="0"/>
                <a:ea typeface="Calibri" panose="020F0502020204030204" pitchFamily="34" charset="0"/>
                <a:cs typeface="Calibri" panose="020F0502020204030204" pitchFamily="34" charset="0"/>
              </a:defRPr>
            </a:lvl1pPr>
            <a:lvl2pPr>
              <a:lnSpc>
                <a:spcPct val="120000"/>
              </a:lnSpc>
              <a:buClr>
                <a:srgbClr val="B2226A"/>
              </a:buClr>
              <a:defRPr sz="2000">
                <a:latin typeface="Calibri" panose="020F0502020204030204" pitchFamily="34" charset="0"/>
                <a:ea typeface="Calibri" panose="020F0502020204030204" pitchFamily="34" charset="0"/>
                <a:cs typeface="Calibri" panose="020F0502020204030204" pitchFamily="34" charset="0"/>
              </a:defRPr>
            </a:lvl2pPr>
            <a:lvl3pPr>
              <a:lnSpc>
                <a:spcPct val="120000"/>
              </a:lnSpc>
              <a:buClr>
                <a:srgbClr val="B2226A"/>
              </a:buClr>
              <a:defRPr sz="1800">
                <a:latin typeface="Calibri" panose="020F0502020204030204" pitchFamily="34" charset="0"/>
                <a:ea typeface="Calibri" panose="020F0502020204030204" pitchFamily="34" charset="0"/>
                <a:cs typeface="Calibri" panose="020F0502020204030204" pitchFamily="34" charset="0"/>
              </a:defRPr>
            </a:lvl3pPr>
            <a:lvl4pPr>
              <a:lnSpc>
                <a:spcPct val="120000"/>
              </a:lnSpc>
              <a:buClr>
                <a:srgbClr val="B2226A"/>
              </a:buClr>
              <a:defRPr sz="1600">
                <a:latin typeface="Calibri" panose="020F0502020204030204" pitchFamily="34" charset="0"/>
                <a:ea typeface="Calibri" panose="020F0502020204030204" pitchFamily="34" charset="0"/>
                <a:cs typeface="Calibri" panose="020F0502020204030204" pitchFamily="34" charset="0"/>
              </a:defRPr>
            </a:lvl4pPr>
            <a:lvl5pPr>
              <a:lnSpc>
                <a:spcPct val="120000"/>
              </a:lnSpc>
              <a:buClr>
                <a:srgbClr val="B2226A"/>
              </a:buClr>
              <a:defRPr sz="1400">
                <a:latin typeface="Calibri" panose="020F0502020204030204" pitchFamily="34" charset="0"/>
                <a:ea typeface="Calibri" panose="020F0502020204030204" pitchFamily="34" charset="0"/>
                <a:cs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Right Triangle 1">
            <a:extLst>
              <a:ext uri="{FF2B5EF4-FFF2-40B4-BE49-F238E27FC236}">
                <a16:creationId xmlns:a16="http://schemas.microsoft.com/office/drawing/2014/main" id="{B94FB14F-86E9-4198-B6DA-5F4634E138B9}"/>
              </a:ext>
            </a:extLst>
          </p:cNvPr>
          <p:cNvSpPr/>
          <p:nvPr userDrawn="1"/>
        </p:nvSpPr>
        <p:spPr>
          <a:xfrm rot="20437070" flipH="1" flipV="1">
            <a:off x="283573" y="4812975"/>
            <a:ext cx="11684223" cy="4085753"/>
          </a:xfrm>
          <a:custGeom>
            <a:avLst/>
            <a:gdLst>
              <a:gd name="connsiteX0" fmla="*/ 0 w 3395050"/>
              <a:gd name="connsiteY0" fmla="*/ 1511929 h 1511929"/>
              <a:gd name="connsiteX1" fmla="*/ 0 w 3395050"/>
              <a:gd name="connsiteY1" fmla="*/ 0 h 1511929"/>
              <a:gd name="connsiteX2" fmla="*/ 3395050 w 3395050"/>
              <a:gd name="connsiteY2" fmla="*/ 1511929 h 1511929"/>
              <a:gd name="connsiteX3" fmla="*/ 0 w 3395050"/>
              <a:gd name="connsiteY3" fmla="*/ 1511929 h 1511929"/>
              <a:gd name="connsiteX0" fmla="*/ 610503 w 4005553"/>
              <a:gd name="connsiteY0" fmla="*/ 2340941 h 2340941"/>
              <a:gd name="connsiteX1" fmla="*/ 0 w 4005553"/>
              <a:gd name="connsiteY1" fmla="*/ 0 h 2340941"/>
              <a:gd name="connsiteX2" fmla="*/ 4005553 w 4005553"/>
              <a:gd name="connsiteY2" fmla="*/ 2340941 h 2340941"/>
              <a:gd name="connsiteX3" fmla="*/ 610503 w 4005553"/>
              <a:gd name="connsiteY3" fmla="*/ 2340941 h 2340941"/>
              <a:gd name="connsiteX0" fmla="*/ 610503 w 8635975"/>
              <a:gd name="connsiteY0" fmla="*/ 2340941 h 3010211"/>
              <a:gd name="connsiteX1" fmla="*/ 0 w 8635975"/>
              <a:gd name="connsiteY1" fmla="*/ 0 h 3010211"/>
              <a:gd name="connsiteX2" fmla="*/ 8635975 w 8635975"/>
              <a:gd name="connsiteY2" fmla="*/ 3010211 h 3010211"/>
              <a:gd name="connsiteX3" fmla="*/ 610503 w 8635975"/>
              <a:gd name="connsiteY3" fmla="*/ 2340941 h 3010211"/>
              <a:gd name="connsiteX0" fmla="*/ 601489 w 8626961"/>
              <a:gd name="connsiteY0" fmla="*/ 2366562 h 3035832"/>
              <a:gd name="connsiteX1" fmla="*/ 0 w 8626961"/>
              <a:gd name="connsiteY1" fmla="*/ 0 h 3035832"/>
              <a:gd name="connsiteX2" fmla="*/ 8626961 w 8626961"/>
              <a:gd name="connsiteY2" fmla="*/ 3035832 h 3035832"/>
              <a:gd name="connsiteX3" fmla="*/ 601489 w 8626961"/>
              <a:gd name="connsiteY3" fmla="*/ 2366562 h 3035832"/>
              <a:gd name="connsiteX0" fmla="*/ 6211192 w 8626961"/>
              <a:gd name="connsiteY0" fmla="*/ 3034844 h 3035832"/>
              <a:gd name="connsiteX1" fmla="*/ 0 w 8626961"/>
              <a:gd name="connsiteY1" fmla="*/ 0 h 3035832"/>
              <a:gd name="connsiteX2" fmla="*/ 8626961 w 8626961"/>
              <a:gd name="connsiteY2" fmla="*/ 3035832 h 3035832"/>
              <a:gd name="connsiteX3" fmla="*/ 6211192 w 8626961"/>
              <a:gd name="connsiteY3" fmla="*/ 3034844 h 3035832"/>
              <a:gd name="connsiteX0" fmla="*/ 6225742 w 8641511"/>
              <a:gd name="connsiteY0" fmla="*/ 3020768 h 3021756"/>
              <a:gd name="connsiteX1" fmla="*/ 0 w 8641511"/>
              <a:gd name="connsiteY1" fmla="*/ 0 h 3021756"/>
              <a:gd name="connsiteX2" fmla="*/ 8641511 w 8641511"/>
              <a:gd name="connsiteY2" fmla="*/ 3021756 h 3021756"/>
              <a:gd name="connsiteX3" fmla="*/ 6225742 w 8641511"/>
              <a:gd name="connsiteY3" fmla="*/ 3020768 h 3021756"/>
              <a:gd name="connsiteX0" fmla="*/ 6234282 w 8650051"/>
              <a:gd name="connsiteY0" fmla="*/ 3023772 h 3024760"/>
              <a:gd name="connsiteX1" fmla="*/ 0 w 8650051"/>
              <a:gd name="connsiteY1" fmla="*/ 0 h 3024760"/>
              <a:gd name="connsiteX2" fmla="*/ 8650051 w 8650051"/>
              <a:gd name="connsiteY2" fmla="*/ 3024760 h 3024760"/>
              <a:gd name="connsiteX3" fmla="*/ 6234282 w 8650051"/>
              <a:gd name="connsiteY3" fmla="*/ 3023772 h 3024760"/>
              <a:gd name="connsiteX0" fmla="*/ 5844903 w 8650051"/>
              <a:gd name="connsiteY0" fmla="*/ 2848397 h 3024760"/>
              <a:gd name="connsiteX1" fmla="*/ 0 w 8650051"/>
              <a:gd name="connsiteY1" fmla="*/ 0 h 3024760"/>
              <a:gd name="connsiteX2" fmla="*/ 8650051 w 8650051"/>
              <a:gd name="connsiteY2" fmla="*/ 3024760 h 3024760"/>
              <a:gd name="connsiteX3" fmla="*/ 5844903 w 8650051"/>
              <a:gd name="connsiteY3" fmla="*/ 2848397 h 3024760"/>
              <a:gd name="connsiteX0" fmla="*/ 6842234 w 8650051"/>
              <a:gd name="connsiteY0" fmla="*/ 3314433 h 3314433"/>
              <a:gd name="connsiteX1" fmla="*/ 0 w 8650051"/>
              <a:gd name="connsiteY1" fmla="*/ 0 h 3314433"/>
              <a:gd name="connsiteX2" fmla="*/ 8650051 w 8650051"/>
              <a:gd name="connsiteY2" fmla="*/ 3024760 h 3314433"/>
              <a:gd name="connsiteX3" fmla="*/ 6842234 w 8650051"/>
              <a:gd name="connsiteY3" fmla="*/ 3314433 h 3314433"/>
              <a:gd name="connsiteX0" fmla="*/ 6875448 w 8650051"/>
              <a:gd name="connsiteY0" fmla="*/ 3383702 h 3383702"/>
              <a:gd name="connsiteX1" fmla="*/ 0 w 8650051"/>
              <a:gd name="connsiteY1" fmla="*/ 0 h 3383702"/>
              <a:gd name="connsiteX2" fmla="*/ 8650051 w 8650051"/>
              <a:gd name="connsiteY2" fmla="*/ 3024760 h 3383702"/>
              <a:gd name="connsiteX3" fmla="*/ 6875448 w 8650051"/>
              <a:gd name="connsiteY3" fmla="*/ 3383702 h 3383702"/>
              <a:gd name="connsiteX0" fmla="*/ 6984250 w 8650051"/>
              <a:gd name="connsiteY0" fmla="*/ 3210837 h 3210837"/>
              <a:gd name="connsiteX1" fmla="*/ 0 w 8650051"/>
              <a:gd name="connsiteY1" fmla="*/ 0 h 3210837"/>
              <a:gd name="connsiteX2" fmla="*/ 8650051 w 8650051"/>
              <a:gd name="connsiteY2" fmla="*/ 3024760 h 3210837"/>
              <a:gd name="connsiteX3" fmla="*/ 6984250 w 8650051"/>
              <a:gd name="connsiteY3" fmla="*/ 3210837 h 3210837"/>
              <a:gd name="connsiteX0" fmla="*/ 7196613 w 8650051"/>
              <a:gd name="connsiteY0" fmla="*/ 2919417 h 3024760"/>
              <a:gd name="connsiteX1" fmla="*/ 0 w 8650051"/>
              <a:gd name="connsiteY1" fmla="*/ 0 h 3024760"/>
              <a:gd name="connsiteX2" fmla="*/ 8650051 w 8650051"/>
              <a:gd name="connsiteY2" fmla="*/ 3024760 h 3024760"/>
              <a:gd name="connsiteX3" fmla="*/ 7196613 w 8650051"/>
              <a:gd name="connsiteY3" fmla="*/ 2919417 h 3024760"/>
              <a:gd name="connsiteX0" fmla="*/ 7374842 w 8650051"/>
              <a:gd name="connsiteY0" fmla="*/ 2974796 h 3024760"/>
              <a:gd name="connsiteX1" fmla="*/ 0 w 8650051"/>
              <a:gd name="connsiteY1" fmla="*/ 0 h 3024760"/>
              <a:gd name="connsiteX2" fmla="*/ 8650051 w 8650051"/>
              <a:gd name="connsiteY2" fmla="*/ 3024760 h 3024760"/>
              <a:gd name="connsiteX3" fmla="*/ 7374842 w 8650051"/>
              <a:gd name="connsiteY3" fmla="*/ 2974796 h 3024760"/>
            </a:gdLst>
            <a:ahLst/>
            <a:cxnLst>
              <a:cxn ang="0">
                <a:pos x="connsiteX0" y="connsiteY0"/>
              </a:cxn>
              <a:cxn ang="0">
                <a:pos x="connsiteX1" y="connsiteY1"/>
              </a:cxn>
              <a:cxn ang="0">
                <a:pos x="connsiteX2" y="connsiteY2"/>
              </a:cxn>
              <a:cxn ang="0">
                <a:pos x="connsiteX3" y="connsiteY3"/>
              </a:cxn>
            </a:cxnLst>
            <a:rect l="l" t="t" r="r" b="b"/>
            <a:pathLst>
              <a:path w="8650051" h="3024760">
                <a:moveTo>
                  <a:pt x="7374842" y="2974796"/>
                </a:moveTo>
                <a:lnTo>
                  <a:pt x="0" y="0"/>
                </a:lnTo>
                <a:lnTo>
                  <a:pt x="8650051" y="3024760"/>
                </a:lnTo>
                <a:lnTo>
                  <a:pt x="7374842" y="2974796"/>
                </a:lnTo>
                <a:close/>
              </a:path>
            </a:pathLst>
          </a:cu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tangle 10">
            <a:extLst>
              <a:ext uri="{FF2B5EF4-FFF2-40B4-BE49-F238E27FC236}">
                <a16:creationId xmlns:a16="http://schemas.microsoft.com/office/drawing/2014/main" id="{EC184807-E11D-4723-8C05-C20ABE708FD3}"/>
              </a:ext>
            </a:extLst>
          </p:cNvPr>
          <p:cNvSpPr/>
          <p:nvPr userDrawn="1"/>
        </p:nvSpPr>
        <p:spPr>
          <a:xfrm>
            <a:off x="144855" y="702461"/>
            <a:ext cx="181716" cy="807789"/>
          </a:xfrm>
          <a:prstGeom prst="rect">
            <a:avLst/>
          </a:prstGeom>
          <a:solidFill>
            <a:srgbClr val="B222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5" name="Picture 14">
            <a:extLst>
              <a:ext uri="{FF2B5EF4-FFF2-40B4-BE49-F238E27FC236}">
                <a16:creationId xmlns:a16="http://schemas.microsoft.com/office/drawing/2014/main" id="{23AD1108-1DCE-45DD-B188-C383D12E7D5C}"/>
              </a:ext>
            </a:extLst>
          </p:cNvPr>
          <p:cNvPicPr>
            <a:picLocks noChangeAspect="1"/>
          </p:cNvPicPr>
          <p:nvPr userDrawn="1"/>
        </p:nvPicPr>
        <p:blipFill>
          <a:blip r:embed="rId2"/>
          <a:stretch>
            <a:fillRect/>
          </a:stretch>
        </p:blipFill>
        <p:spPr>
          <a:xfrm>
            <a:off x="8559792" y="231414"/>
            <a:ext cx="1951200" cy="500685"/>
          </a:xfrm>
          <a:prstGeom prst="rect">
            <a:avLst/>
          </a:prstGeom>
        </p:spPr>
      </p:pic>
      <p:sp>
        <p:nvSpPr>
          <p:cNvPr id="4" name="Foliennummernplatzhalter 2">
            <a:extLst>
              <a:ext uri="{FF2B5EF4-FFF2-40B4-BE49-F238E27FC236}">
                <a16:creationId xmlns:a16="http://schemas.microsoft.com/office/drawing/2014/main" id="{63153972-E7B0-E804-6B5F-7F1B439933FA}"/>
              </a:ext>
            </a:extLst>
          </p:cNvPr>
          <p:cNvSpPr>
            <a:spLocks noGrp="1"/>
          </p:cNvSpPr>
          <p:nvPr>
            <p:ph type="sldNum" sz="quarter" idx="12"/>
          </p:nvPr>
        </p:nvSpPr>
        <p:spPr>
          <a:xfrm>
            <a:off x="7728588" y="6427328"/>
            <a:ext cx="4337180" cy="266537"/>
          </a:xfrm>
          <a:prstGeom prst="rect">
            <a:avLst/>
          </a:prstGeom>
        </p:spPr>
        <p:txBody>
          <a:bodyPr/>
          <a:lstStyle>
            <a:lvl1pPr algn="r">
              <a:defRPr sz="1200">
                <a:solidFill>
                  <a:schemeClr val="tx1">
                    <a:lumMod val="40000"/>
                    <a:lumOff val="60000"/>
                  </a:schemeClr>
                </a:solidFill>
              </a:defRPr>
            </a:lvl1pPr>
          </a:lstStyle>
          <a:p>
            <a:r>
              <a:rPr lang="en-US"/>
              <a:t>Confidential Property of UniversalAutomation.Org|</a:t>
            </a:r>
            <a:fld id="{92FBA34C-B6EE-48AA-B432-EA2A01B97501}" type="slidenum">
              <a:rPr lang="de-DE" smtClean="0"/>
              <a:pPr/>
              <a:t>‹#›</a:t>
            </a:fld>
            <a:endParaRPr lang="de-DE"/>
          </a:p>
        </p:txBody>
      </p:sp>
    </p:spTree>
    <p:extLst>
      <p:ext uri="{BB962C8B-B14F-4D97-AF65-F5344CB8AC3E}">
        <p14:creationId xmlns:p14="http://schemas.microsoft.com/office/powerpoint/2010/main" val="281496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9D7D4C-0083-401E-B031-1001AA74A382}"/>
              </a:ext>
            </a:extLst>
          </p:cNvPr>
          <p:cNvSpPr/>
          <p:nvPr userDrawn="1"/>
        </p:nvSpPr>
        <p:spPr>
          <a:xfrm>
            <a:off x="0" y="-1256"/>
            <a:ext cx="12192000" cy="6859255"/>
          </a:xfrm>
          <a:prstGeom prst="rect">
            <a:avLst/>
          </a:prstGeom>
          <a:solidFill>
            <a:srgbClr val="B222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ight Triangle 1">
            <a:extLst>
              <a:ext uri="{FF2B5EF4-FFF2-40B4-BE49-F238E27FC236}">
                <a16:creationId xmlns:a16="http://schemas.microsoft.com/office/drawing/2014/main" id="{CDE84CB7-75E1-42AC-9A47-6244336773D6}"/>
              </a:ext>
            </a:extLst>
          </p:cNvPr>
          <p:cNvSpPr/>
          <p:nvPr userDrawn="1"/>
        </p:nvSpPr>
        <p:spPr>
          <a:xfrm rot="20437070">
            <a:off x="431746" y="-2049635"/>
            <a:ext cx="11492549" cy="4395846"/>
          </a:xfrm>
          <a:custGeom>
            <a:avLst/>
            <a:gdLst>
              <a:gd name="connsiteX0" fmla="*/ 0 w 3395050"/>
              <a:gd name="connsiteY0" fmla="*/ 1511929 h 1511929"/>
              <a:gd name="connsiteX1" fmla="*/ 0 w 3395050"/>
              <a:gd name="connsiteY1" fmla="*/ 0 h 1511929"/>
              <a:gd name="connsiteX2" fmla="*/ 3395050 w 3395050"/>
              <a:gd name="connsiteY2" fmla="*/ 1511929 h 1511929"/>
              <a:gd name="connsiteX3" fmla="*/ 0 w 3395050"/>
              <a:gd name="connsiteY3" fmla="*/ 1511929 h 1511929"/>
              <a:gd name="connsiteX0" fmla="*/ 610503 w 4005553"/>
              <a:gd name="connsiteY0" fmla="*/ 2340941 h 2340941"/>
              <a:gd name="connsiteX1" fmla="*/ 0 w 4005553"/>
              <a:gd name="connsiteY1" fmla="*/ 0 h 2340941"/>
              <a:gd name="connsiteX2" fmla="*/ 4005553 w 4005553"/>
              <a:gd name="connsiteY2" fmla="*/ 2340941 h 2340941"/>
              <a:gd name="connsiteX3" fmla="*/ 610503 w 4005553"/>
              <a:gd name="connsiteY3" fmla="*/ 2340941 h 2340941"/>
              <a:gd name="connsiteX0" fmla="*/ 610503 w 8635975"/>
              <a:gd name="connsiteY0" fmla="*/ 2340941 h 3010211"/>
              <a:gd name="connsiteX1" fmla="*/ 0 w 8635975"/>
              <a:gd name="connsiteY1" fmla="*/ 0 h 3010211"/>
              <a:gd name="connsiteX2" fmla="*/ 8635975 w 8635975"/>
              <a:gd name="connsiteY2" fmla="*/ 3010211 h 3010211"/>
              <a:gd name="connsiteX3" fmla="*/ 610503 w 8635975"/>
              <a:gd name="connsiteY3" fmla="*/ 2340941 h 3010211"/>
              <a:gd name="connsiteX0" fmla="*/ 601489 w 8626961"/>
              <a:gd name="connsiteY0" fmla="*/ 2366562 h 3035832"/>
              <a:gd name="connsiteX1" fmla="*/ 0 w 8626961"/>
              <a:gd name="connsiteY1" fmla="*/ 0 h 3035832"/>
              <a:gd name="connsiteX2" fmla="*/ 8626961 w 8626961"/>
              <a:gd name="connsiteY2" fmla="*/ 3035832 h 3035832"/>
              <a:gd name="connsiteX3" fmla="*/ 601489 w 8626961"/>
              <a:gd name="connsiteY3" fmla="*/ 2366562 h 3035832"/>
              <a:gd name="connsiteX0" fmla="*/ 6211192 w 8626961"/>
              <a:gd name="connsiteY0" fmla="*/ 3034844 h 3035832"/>
              <a:gd name="connsiteX1" fmla="*/ 0 w 8626961"/>
              <a:gd name="connsiteY1" fmla="*/ 0 h 3035832"/>
              <a:gd name="connsiteX2" fmla="*/ 8626961 w 8626961"/>
              <a:gd name="connsiteY2" fmla="*/ 3035832 h 3035832"/>
              <a:gd name="connsiteX3" fmla="*/ 6211192 w 8626961"/>
              <a:gd name="connsiteY3" fmla="*/ 3034844 h 3035832"/>
              <a:gd name="connsiteX0" fmla="*/ 6225742 w 8641511"/>
              <a:gd name="connsiteY0" fmla="*/ 3020768 h 3021756"/>
              <a:gd name="connsiteX1" fmla="*/ 0 w 8641511"/>
              <a:gd name="connsiteY1" fmla="*/ 0 h 3021756"/>
              <a:gd name="connsiteX2" fmla="*/ 8641511 w 8641511"/>
              <a:gd name="connsiteY2" fmla="*/ 3021756 h 3021756"/>
              <a:gd name="connsiteX3" fmla="*/ 6225742 w 8641511"/>
              <a:gd name="connsiteY3" fmla="*/ 3020768 h 3021756"/>
              <a:gd name="connsiteX0" fmla="*/ 6234282 w 8650051"/>
              <a:gd name="connsiteY0" fmla="*/ 3023772 h 3024760"/>
              <a:gd name="connsiteX1" fmla="*/ 0 w 8650051"/>
              <a:gd name="connsiteY1" fmla="*/ 0 h 3024760"/>
              <a:gd name="connsiteX2" fmla="*/ 8650051 w 8650051"/>
              <a:gd name="connsiteY2" fmla="*/ 3024760 h 3024760"/>
              <a:gd name="connsiteX3" fmla="*/ 6234282 w 8650051"/>
              <a:gd name="connsiteY3" fmla="*/ 3023772 h 3024760"/>
              <a:gd name="connsiteX0" fmla="*/ 5844903 w 8650051"/>
              <a:gd name="connsiteY0" fmla="*/ 2848397 h 3024760"/>
              <a:gd name="connsiteX1" fmla="*/ 0 w 8650051"/>
              <a:gd name="connsiteY1" fmla="*/ 0 h 3024760"/>
              <a:gd name="connsiteX2" fmla="*/ 8650051 w 8650051"/>
              <a:gd name="connsiteY2" fmla="*/ 3024760 h 3024760"/>
              <a:gd name="connsiteX3" fmla="*/ 5844903 w 8650051"/>
              <a:gd name="connsiteY3" fmla="*/ 2848397 h 3024760"/>
              <a:gd name="connsiteX0" fmla="*/ 6842234 w 8650051"/>
              <a:gd name="connsiteY0" fmla="*/ 3314433 h 3314433"/>
              <a:gd name="connsiteX1" fmla="*/ 0 w 8650051"/>
              <a:gd name="connsiteY1" fmla="*/ 0 h 3314433"/>
              <a:gd name="connsiteX2" fmla="*/ 8650051 w 8650051"/>
              <a:gd name="connsiteY2" fmla="*/ 3024760 h 3314433"/>
              <a:gd name="connsiteX3" fmla="*/ 6842234 w 8650051"/>
              <a:gd name="connsiteY3" fmla="*/ 3314433 h 3314433"/>
              <a:gd name="connsiteX0" fmla="*/ 6875448 w 8650051"/>
              <a:gd name="connsiteY0" fmla="*/ 3383702 h 3383702"/>
              <a:gd name="connsiteX1" fmla="*/ 0 w 8650051"/>
              <a:gd name="connsiteY1" fmla="*/ 0 h 3383702"/>
              <a:gd name="connsiteX2" fmla="*/ 8650051 w 8650051"/>
              <a:gd name="connsiteY2" fmla="*/ 3024760 h 3383702"/>
              <a:gd name="connsiteX3" fmla="*/ 6875448 w 8650051"/>
              <a:gd name="connsiteY3" fmla="*/ 3383702 h 3383702"/>
              <a:gd name="connsiteX0" fmla="*/ 6814061 w 8588664"/>
              <a:gd name="connsiteY0" fmla="*/ 3499035 h 3499035"/>
              <a:gd name="connsiteX1" fmla="*/ 0 w 8588664"/>
              <a:gd name="connsiteY1" fmla="*/ 0 h 3499035"/>
              <a:gd name="connsiteX2" fmla="*/ 8588664 w 8588664"/>
              <a:gd name="connsiteY2" fmla="*/ 3140093 h 3499035"/>
              <a:gd name="connsiteX3" fmla="*/ 6814061 w 8588664"/>
              <a:gd name="connsiteY3" fmla="*/ 3499035 h 3499035"/>
              <a:gd name="connsiteX0" fmla="*/ 6855350 w 8588664"/>
              <a:gd name="connsiteY0" fmla="*/ 3399331 h 3399331"/>
              <a:gd name="connsiteX1" fmla="*/ 0 w 8588664"/>
              <a:gd name="connsiteY1" fmla="*/ 0 h 3399331"/>
              <a:gd name="connsiteX2" fmla="*/ 8588664 w 8588664"/>
              <a:gd name="connsiteY2" fmla="*/ 3140093 h 3399331"/>
              <a:gd name="connsiteX3" fmla="*/ 6855350 w 8588664"/>
              <a:gd name="connsiteY3" fmla="*/ 3399331 h 3399331"/>
            </a:gdLst>
            <a:ahLst/>
            <a:cxnLst>
              <a:cxn ang="0">
                <a:pos x="connsiteX0" y="connsiteY0"/>
              </a:cxn>
              <a:cxn ang="0">
                <a:pos x="connsiteX1" y="connsiteY1"/>
              </a:cxn>
              <a:cxn ang="0">
                <a:pos x="connsiteX2" y="connsiteY2"/>
              </a:cxn>
              <a:cxn ang="0">
                <a:pos x="connsiteX3" y="connsiteY3"/>
              </a:cxn>
            </a:cxnLst>
            <a:rect l="l" t="t" r="r" b="b"/>
            <a:pathLst>
              <a:path w="8588664" h="3399331">
                <a:moveTo>
                  <a:pt x="6855350" y="3399331"/>
                </a:moveTo>
                <a:lnTo>
                  <a:pt x="0" y="0"/>
                </a:lnTo>
                <a:lnTo>
                  <a:pt x="8588664" y="3140093"/>
                </a:lnTo>
                <a:lnTo>
                  <a:pt x="6855350" y="3399331"/>
                </a:lnTo>
                <a:close/>
              </a:path>
            </a:pathLst>
          </a:custGeom>
          <a:solidFill>
            <a:schemeClr val="bg1"/>
          </a:solidFill>
          <a:ln>
            <a:noFill/>
          </a:ln>
          <a:effectLst>
            <a:outerShdw blurRad="152400" dist="254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70C81899-36EA-4791-9548-DE54EE71A498}"/>
              </a:ext>
            </a:extLst>
          </p:cNvPr>
          <p:cNvSpPr>
            <a:spLocks noGrp="1"/>
          </p:cNvSpPr>
          <p:nvPr>
            <p:ph type="title"/>
          </p:nvPr>
        </p:nvSpPr>
        <p:spPr>
          <a:xfrm>
            <a:off x="831850" y="1709739"/>
            <a:ext cx="10515600" cy="2012172"/>
          </a:xfrm>
          <a:prstGeom prst="rect">
            <a:avLst/>
          </a:prstGeom>
        </p:spPr>
        <p:txBody>
          <a:bodyPr anchor="b"/>
          <a:lstStyle>
            <a:lvl1pPr algn="ctr">
              <a:defRPr sz="400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CD05B820-AD07-4E2D-8ADE-B145DEF07FF7}"/>
              </a:ext>
            </a:extLst>
          </p:cNvPr>
          <p:cNvSpPr>
            <a:spLocks noGrp="1"/>
          </p:cNvSpPr>
          <p:nvPr>
            <p:ph type="body" idx="1"/>
          </p:nvPr>
        </p:nvSpPr>
        <p:spPr>
          <a:xfrm>
            <a:off x="831850" y="4077477"/>
            <a:ext cx="10515600" cy="2012173"/>
          </a:xfrm>
          <a:prstGeom prst="rect">
            <a:avLst/>
          </a:prstGeom>
        </p:spPr>
        <p:txBody>
          <a:bodyPr/>
          <a:lstStyle>
            <a:lvl1pPr marL="0" indent="0" algn="ctr">
              <a:buNone/>
              <a:defRPr sz="2400">
                <a:solidFill>
                  <a:schemeClr val="bg1"/>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a:extLst>
              <a:ext uri="{FF2B5EF4-FFF2-40B4-BE49-F238E27FC236}">
                <a16:creationId xmlns:a16="http://schemas.microsoft.com/office/drawing/2014/main" id="{44ADB8FE-A09D-49CB-A017-774394EC2644}"/>
              </a:ext>
            </a:extLst>
          </p:cNvPr>
          <p:cNvPicPr>
            <a:picLocks noChangeAspect="1"/>
          </p:cNvPicPr>
          <p:nvPr userDrawn="1"/>
        </p:nvPicPr>
        <p:blipFill>
          <a:blip r:embed="rId2"/>
          <a:stretch>
            <a:fillRect/>
          </a:stretch>
        </p:blipFill>
        <p:spPr>
          <a:xfrm>
            <a:off x="8562232" y="245745"/>
            <a:ext cx="1951200" cy="498386"/>
          </a:xfrm>
          <a:prstGeom prst="rect">
            <a:avLst/>
          </a:prstGeom>
          <a:ln>
            <a:noFill/>
          </a:ln>
        </p:spPr>
      </p:pic>
      <p:sp>
        <p:nvSpPr>
          <p:cNvPr id="8" name="Right Triangle 1">
            <a:extLst>
              <a:ext uri="{FF2B5EF4-FFF2-40B4-BE49-F238E27FC236}">
                <a16:creationId xmlns:a16="http://schemas.microsoft.com/office/drawing/2014/main" id="{70931D37-FDDB-4644-8A6F-4742CCE79F15}"/>
              </a:ext>
            </a:extLst>
          </p:cNvPr>
          <p:cNvSpPr/>
          <p:nvPr userDrawn="1"/>
        </p:nvSpPr>
        <p:spPr>
          <a:xfrm rot="20437070" flipH="1" flipV="1">
            <a:off x="283573" y="4812975"/>
            <a:ext cx="11684223" cy="4085753"/>
          </a:xfrm>
          <a:custGeom>
            <a:avLst/>
            <a:gdLst>
              <a:gd name="connsiteX0" fmla="*/ 0 w 3395050"/>
              <a:gd name="connsiteY0" fmla="*/ 1511929 h 1511929"/>
              <a:gd name="connsiteX1" fmla="*/ 0 w 3395050"/>
              <a:gd name="connsiteY1" fmla="*/ 0 h 1511929"/>
              <a:gd name="connsiteX2" fmla="*/ 3395050 w 3395050"/>
              <a:gd name="connsiteY2" fmla="*/ 1511929 h 1511929"/>
              <a:gd name="connsiteX3" fmla="*/ 0 w 3395050"/>
              <a:gd name="connsiteY3" fmla="*/ 1511929 h 1511929"/>
              <a:gd name="connsiteX0" fmla="*/ 610503 w 4005553"/>
              <a:gd name="connsiteY0" fmla="*/ 2340941 h 2340941"/>
              <a:gd name="connsiteX1" fmla="*/ 0 w 4005553"/>
              <a:gd name="connsiteY1" fmla="*/ 0 h 2340941"/>
              <a:gd name="connsiteX2" fmla="*/ 4005553 w 4005553"/>
              <a:gd name="connsiteY2" fmla="*/ 2340941 h 2340941"/>
              <a:gd name="connsiteX3" fmla="*/ 610503 w 4005553"/>
              <a:gd name="connsiteY3" fmla="*/ 2340941 h 2340941"/>
              <a:gd name="connsiteX0" fmla="*/ 610503 w 8635975"/>
              <a:gd name="connsiteY0" fmla="*/ 2340941 h 3010211"/>
              <a:gd name="connsiteX1" fmla="*/ 0 w 8635975"/>
              <a:gd name="connsiteY1" fmla="*/ 0 h 3010211"/>
              <a:gd name="connsiteX2" fmla="*/ 8635975 w 8635975"/>
              <a:gd name="connsiteY2" fmla="*/ 3010211 h 3010211"/>
              <a:gd name="connsiteX3" fmla="*/ 610503 w 8635975"/>
              <a:gd name="connsiteY3" fmla="*/ 2340941 h 3010211"/>
              <a:gd name="connsiteX0" fmla="*/ 601489 w 8626961"/>
              <a:gd name="connsiteY0" fmla="*/ 2366562 h 3035832"/>
              <a:gd name="connsiteX1" fmla="*/ 0 w 8626961"/>
              <a:gd name="connsiteY1" fmla="*/ 0 h 3035832"/>
              <a:gd name="connsiteX2" fmla="*/ 8626961 w 8626961"/>
              <a:gd name="connsiteY2" fmla="*/ 3035832 h 3035832"/>
              <a:gd name="connsiteX3" fmla="*/ 601489 w 8626961"/>
              <a:gd name="connsiteY3" fmla="*/ 2366562 h 3035832"/>
              <a:gd name="connsiteX0" fmla="*/ 6211192 w 8626961"/>
              <a:gd name="connsiteY0" fmla="*/ 3034844 h 3035832"/>
              <a:gd name="connsiteX1" fmla="*/ 0 w 8626961"/>
              <a:gd name="connsiteY1" fmla="*/ 0 h 3035832"/>
              <a:gd name="connsiteX2" fmla="*/ 8626961 w 8626961"/>
              <a:gd name="connsiteY2" fmla="*/ 3035832 h 3035832"/>
              <a:gd name="connsiteX3" fmla="*/ 6211192 w 8626961"/>
              <a:gd name="connsiteY3" fmla="*/ 3034844 h 3035832"/>
              <a:gd name="connsiteX0" fmla="*/ 6225742 w 8641511"/>
              <a:gd name="connsiteY0" fmla="*/ 3020768 h 3021756"/>
              <a:gd name="connsiteX1" fmla="*/ 0 w 8641511"/>
              <a:gd name="connsiteY1" fmla="*/ 0 h 3021756"/>
              <a:gd name="connsiteX2" fmla="*/ 8641511 w 8641511"/>
              <a:gd name="connsiteY2" fmla="*/ 3021756 h 3021756"/>
              <a:gd name="connsiteX3" fmla="*/ 6225742 w 8641511"/>
              <a:gd name="connsiteY3" fmla="*/ 3020768 h 3021756"/>
              <a:gd name="connsiteX0" fmla="*/ 6234282 w 8650051"/>
              <a:gd name="connsiteY0" fmla="*/ 3023772 h 3024760"/>
              <a:gd name="connsiteX1" fmla="*/ 0 w 8650051"/>
              <a:gd name="connsiteY1" fmla="*/ 0 h 3024760"/>
              <a:gd name="connsiteX2" fmla="*/ 8650051 w 8650051"/>
              <a:gd name="connsiteY2" fmla="*/ 3024760 h 3024760"/>
              <a:gd name="connsiteX3" fmla="*/ 6234282 w 8650051"/>
              <a:gd name="connsiteY3" fmla="*/ 3023772 h 3024760"/>
              <a:gd name="connsiteX0" fmla="*/ 5844903 w 8650051"/>
              <a:gd name="connsiteY0" fmla="*/ 2848397 h 3024760"/>
              <a:gd name="connsiteX1" fmla="*/ 0 w 8650051"/>
              <a:gd name="connsiteY1" fmla="*/ 0 h 3024760"/>
              <a:gd name="connsiteX2" fmla="*/ 8650051 w 8650051"/>
              <a:gd name="connsiteY2" fmla="*/ 3024760 h 3024760"/>
              <a:gd name="connsiteX3" fmla="*/ 5844903 w 8650051"/>
              <a:gd name="connsiteY3" fmla="*/ 2848397 h 3024760"/>
              <a:gd name="connsiteX0" fmla="*/ 6842234 w 8650051"/>
              <a:gd name="connsiteY0" fmla="*/ 3314433 h 3314433"/>
              <a:gd name="connsiteX1" fmla="*/ 0 w 8650051"/>
              <a:gd name="connsiteY1" fmla="*/ 0 h 3314433"/>
              <a:gd name="connsiteX2" fmla="*/ 8650051 w 8650051"/>
              <a:gd name="connsiteY2" fmla="*/ 3024760 h 3314433"/>
              <a:gd name="connsiteX3" fmla="*/ 6842234 w 8650051"/>
              <a:gd name="connsiteY3" fmla="*/ 3314433 h 3314433"/>
              <a:gd name="connsiteX0" fmla="*/ 6875448 w 8650051"/>
              <a:gd name="connsiteY0" fmla="*/ 3383702 h 3383702"/>
              <a:gd name="connsiteX1" fmla="*/ 0 w 8650051"/>
              <a:gd name="connsiteY1" fmla="*/ 0 h 3383702"/>
              <a:gd name="connsiteX2" fmla="*/ 8650051 w 8650051"/>
              <a:gd name="connsiteY2" fmla="*/ 3024760 h 3383702"/>
              <a:gd name="connsiteX3" fmla="*/ 6875448 w 8650051"/>
              <a:gd name="connsiteY3" fmla="*/ 3383702 h 3383702"/>
              <a:gd name="connsiteX0" fmla="*/ 6984250 w 8650051"/>
              <a:gd name="connsiteY0" fmla="*/ 3210837 h 3210837"/>
              <a:gd name="connsiteX1" fmla="*/ 0 w 8650051"/>
              <a:gd name="connsiteY1" fmla="*/ 0 h 3210837"/>
              <a:gd name="connsiteX2" fmla="*/ 8650051 w 8650051"/>
              <a:gd name="connsiteY2" fmla="*/ 3024760 h 3210837"/>
              <a:gd name="connsiteX3" fmla="*/ 6984250 w 8650051"/>
              <a:gd name="connsiteY3" fmla="*/ 3210837 h 3210837"/>
              <a:gd name="connsiteX0" fmla="*/ 7196613 w 8650051"/>
              <a:gd name="connsiteY0" fmla="*/ 2919417 h 3024760"/>
              <a:gd name="connsiteX1" fmla="*/ 0 w 8650051"/>
              <a:gd name="connsiteY1" fmla="*/ 0 h 3024760"/>
              <a:gd name="connsiteX2" fmla="*/ 8650051 w 8650051"/>
              <a:gd name="connsiteY2" fmla="*/ 3024760 h 3024760"/>
              <a:gd name="connsiteX3" fmla="*/ 7196613 w 8650051"/>
              <a:gd name="connsiteY3" fmla="*/ 2919417 h 3024760"/>
              <a:gd name="connsiteX0" fmla="*/ 7374842 w 8650051"/>
              <a:gd name="connsiteY0" fmla="*/ 2974796 h 3024760"/>
              <a:gd name="connsiteX1" fmla="*/ 0 w 8650051"/>
              <a:gd name="connsiteY1" fmla="*/ 0 h 3024760"/>
              <a:gd name="connsiteX2" fmla="*/ 8650051 w 8650051"/>
              <a:gd name="connsiteY2" fmla="*/ 3024760 h 3024760"/>
              <a:gd name="connsiteX3" fmla="*/ 7374842 w 8650051"/>
              <a:gd name="connsiteY3" fmla="*/ 2974796 h 3024760"/>
            </a:gdLst>
            <a:ahLst/>
            <a:cxnLst>
              <a:cxn ang="0">
                <a:pos x="connsiteX0" y="connsiteY0"/>
              </a:cxn>
              <a:cxn ang="0">
                <a:pos x="connsiteX1" y="connsiteY1"/>
              </a:cxn>
              <a:cxn ang="0">
                <a:pos x="connsiteX2" y="connsiteY2"/>
              </a:cxn>
              <a:cxn ang="0">
                <a:pos x="connsiteX3" y="connsiteY3"/>
              </a:cxn>
            </a:cxnLst>
            <a:rect l="l" t="t" r="r" b="b"/>
            <a:pathLst>
              <a:path w="8650051" h="3024760">
                <a:moveTo>
                  <a:pt x="7374842" y="2974796"/>
                </a:moveTo>
                <a:lnTo>
                  <a:pt x="0" y="0"/>
                </a:lnTo>
                <a:lnTo>
                  <a:pt x="8650051" y="3024760"/>
                </a:lnTo>
                <a:lnTo>
                  <a:pt x="7374842" y="2974796"/>
                </a:lnTo>
                <a:close/>
              </a:path>
            </a:pathLst>
          </a:cu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559794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9D7D4C-0083-401E-B031-1001AA74A382}"/>
              </a:ext>
            </a:extLst>
          </p:cNvPr>
          <p:cNvSpPr/>
          <p:nvPr userDrawn="1"/>
        </p:nvSpPr>
        <p:spPr>
          <a:xfrm>
            <a:off x="0" y="-1256"/>
            <a:ext cx="12192000" cy="6859255"/>
          </a:xfrm>
          <a:prstGeom prst="rect">
            <a:avLst/>
          </a:prstGeom>
          <a:solidFill>
            <a:srgbClr val="FFC8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70C81899-36EA-4791-9548-DE54EE71A498}"/>
              </a:ext>
            </a:extLst>
          </p:cNvPr>
          <p:cNvSpPr>
            <a:spLocks noGrp="1"/>
          </p:cNvSpPr>
          <p:nvPr>
            <p:ph type="title"/>
          </p:nvPr>
        </p:nvSpPr>
        <p:spPr>
          <a:xfrm>
            <a:off x="831850" y="1709739"/>
            <a:ext cx="10515600" cy="2012172"/>
          </a:xfrm>
          <a:prstGeom prst="rect">
            <a:avLst/>
          </a:prstGeom>
        </p:spPr>
        <p:txBody>
          <a:bodyPr anchor="b"/>
          <a:lstStyle>
            <a:lvl1pPr algn="ctr">
              <a:defRPr sz="400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CD05B820-AD07-4E2D-8ADE-B145DEF07FF7}"/>
              </a:ext>
            </a:extLst>
          </p:cNvPr>
          <p:cNvSpPr>
            <a:spLocks noGrp="1"/>
          </p:cNvSpPr>
          <p:nvPr>
            <p:ph type="body" idx="1"/>
          </p:nvPr>
        </p:nvSpPr>
        <p:spPr>
          <a:xfrm>
            <a:off x="831850" y="4077477"/>
            <a:ext cx="10515600" cy="2012173"/>
          </a:xfrm>
          <a:prstGeom prst="rect">
            <a:avLst/>
          </a:prstGeom>
        </p:spPr>
        <p:txBody>
          <a:bodyPr/>
          <a:lstStyle>
            <a:lvl1pPr marL="0" indent="0" algn="ctr">
              <a:buNone/>
              <a:defRPr sz="2400">
                <a:solidFill>
                  <a:schemeClr val="bg1"/>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Right Triangle 1">
            <a:extLst>
              <a:ext uri="{FF2B5EF4-FFF2-40B4-BE49-F238E27FC236}">
                <a16:creationId xmlns:a16="http://schemas.microsoft.com/office/drawing/2014/main" id="{9B592A97-479F-4D14-8FBC-53968C16CEC3}"/>
              </a:ext>
            </a:extLst>
          </p:cNvPr>
          <p:cNvSpPr/>
          <p:nvPr userDrawn="1"/>
        </p:nvSpPr>
        <p:spPr>
          <a:xfrm rot="20437070" flipH="1" flipV="1">
            <a:off x="283573" y="4812975"/>
            <a:ext cx="11684223" cy="4085753"/>
          </a:xfrm>
          <a:custGeom>
            <a:avLst/>
            <a:gdLst>
              <a:gd name="connsiteX0" fmla="*/ 0 w 3395050"/>
              <a:gd name="connsiteY0" fmla="*/ 1511929 h 1511929"/>
              <a:gd name="connsiteX1" fmla="*/ 0 w 3395050"/>
              <a:gd name="connsiteY1" fmla="*/ 0 h 1511929"/>
              <a:gd name="connsiteX2" fmla="*/ 3395050 w 3395050"/>
              <a:gd name="connsiteY2" fmla="*/ 1511929 h 1511929"/>
              <a:gd name="connsiteX3" fmla="*/ 0 w 3395050"/>
              <a:gd name="connsiteY3" fmla="*/ 1511929 h 1511929"/>
              <a:gd name="connsiteX0" fmla="*/ 610503 w 4005553"/>
              <a:gd name="connsiteY0" fmla="*/ 2340941 h 2340941"/>
              <a:gd name="connsiteX1" fmla="*/ 0 w 4005553"/>
              <a:gd name="connsiteY1" fmla="*/ 0 h 2340941"/>
              <a:gd name="connsiteX2" fmla="*/ 4005553 w 4005553"/>
              <a:gd name="connsiteY2" fmla="*/ 2340941 h 2340941"/>
              <a:gd name="connsiteX3" fmla="*/ 610503 w 4005553"/>
              <a:gd name="connsiteY3" fmla="*/ 2340941 h 2340941"/>
              <a:gd name="connsiteX0" fmla="*/ 610503 w 8635975"/>
              <a:gd name="connsiteY0" fmla="*/ 2340941 h 3010211"/>
              <a:gd name="connsiteX1" fmla="*/ 0 w 8635975"/>
              <a:gd name="connsiteY1" fmla="*/ 0 h 3010211"/>
              <a:gd name="connsiteX2" fmla="*/ 8635975 w 8635975"/>
              <a:gd name="connsiteY2" fmla="*/ 3010211 h 3010211"/>
              <a:gd name="connsiteX3" fmla="*/ 610503 w 8635975"/>
              <a:gd name="connsiteY3" fmla="*/ 2340941 h 3010211"/>
              <a:gd name="connsiteX0" fmla="*/ 601489 w 8626961"/>
              <a:gd name="connsiteY0" fmla="*/ 2366562 h 3035832"/>
              <a:gd name="connsiteX1" fmla="*/ 0 w 8626961"/>
              <a:gd name="connsiteY1" fmla="*/ 0 h 3035832"/>
              <a:gd name="connsiteX2" fmla="*/ 8626961 w 8626961"/>
              <a:gd name="connsiteY2" fmla="*/ 3035832 h 3035832"/>
              <a:gd name="connsiteX3" fmla="*/ 601489 w 8626961"/>
              <a:gd name="connsiteY3" fmla="*/ 2366562 h 3035832"/>
              <a:gd name="connsiteX0" fmla="*/ 6211192 w 8626961"/>
              <a:gd name="connsiteY0" fmla="*/ 3034844 h 3035832"/>
              <a:gd name="connsiteX1" fmla="*/ 0 w 8626961"/>
              <a:gd name="connsiteY1" fmla="*/ 0 h 3035832"/>
              <a:gd name="connsiteX2" fmla="*/ 8626961 w 8626961"/>
              <a:gd name="connsiteY2" fmla="*/ 3035832 h 3035832"/>
              <a:gd name="connsiteX3" fmla="*/ 6211192 w 8626961"/>
              <a:gd name="connsiteY3" fmla="*/ 3034844 h 3035832"/>
              <a:gd name="connsiteX0" fmla="*/ 6225742 w 8641511"/>
              <a:gd name="connsiteY0" fmla="*/ 3020768 h 3021756"/>
              <a:gd name="connsiteX1" fmla="*/ 0 w 8641511"/>
              <a:gd name="connsiteY1" fmla="*/ 0 h 3021756"/>
              <a:gd name="connsiteX2" fmla="*/ 8641511 w 8641511"/>
              <a:gd name="connsiteY2" fmla="*/ 3021756 h 3021756"/>
              <a:gd name="connsiteX3" fmla="*/ 6225742 w 8641511"/>
              <a:gd name="connsiteY3" fmla="*/ 3020768 h 3021756"/>
              <a:gd name="connsiteX0" fmla="*/ 6234282 w 8650051"/>
              <a:gd name="connsiteY0" fmla="*/ 3023772 h 3024760"/>
              <a:gd name="connsiteX1" fmla="*/ 0 w 8650051"/>
              <a:gd name="connsiteY1" fmla="*/ 0 h 3024760"/>
              <a:gd name="connsiteX2" fmla="*/ 8650051 w 8650051"/>
              <a:gd name="connsiteY2" fmla="*/ 3024760 h 3024760"/>
              <a:gd name="connsiteX3" fmla="*/ 6234282 w 8650051"/>
              <a:gd name="connsiteY3" fmla="*/ 3023772 h 3024760"/>
              <a:gd name="connsiteX0" fmla="*/ 5844903 w 8650051"/>
              <a:gd name="connsiteY0" fmla="*/ 2848397 h 3024760"/>
              <a:gd name="connsiteX1" fmla="*/ 0 w 8650051"/>
              <a:gd name="connsiteY1" fmla="*/ 0 h 3024760"/>
              <a:gd name="connsiteX2" fmla="*/ 8650051 w 8650051"/>
              <a:gd name="connsiteY2" fmla="*/ 3024760 h 3024760"/>
              <a:gd name="connsiteX3" fmla="*/ 5844903 w 8650051"/>
              <a:gd name="connsiteY3" fmla="*/ 2848397 h 3024760"/>
              <a:gd name="connsiteX0" fmla="*/ 6842234 w 8650051"/>
              <a:gd name="connsiteY0" fmla="*/ 3314433 h 3314433"/>
              <a:gd name="connsiteX1" fmla="*/ 0 w 8650051"/>
              <a:gd name="connsiteY1" fmla="*/ 0 h 3314433"/>
              <a:gd name="connsiteX2" fmla="*/ 8650051 w 8650051"/>
              <a:gd name="connsiteY2" fmla="*/ 3024760 h 3314433"/>
              <a:gd name="connsiteX3" fmla="*/ 6842234 w 8650051"/>
              <a:gd name="connsiteY3" fmla="*/ 3314433 h 3314433"/>
              <a:gd name="connsiteX0" fmla="*/ 6875448 w 8650051"/>
              <a:gd name="connsiteY0" fmla="*/ 3383702 h 3383702"/>
              <a:gd name="connsiteX1" fmla="*/ 0 w 8650051"/>
              <a:gd name="connsiteY1" fmla="*/ 0 h 3383702"/>
              <a:gd name="connsiteX2" fmla="*/ 8650051 w 8650051"/>
              <a:gd name="connsiteY2" fmla="*/ 3024760 h 3383702"/>
              <a:gd name="connsiteX3" fmla="*/ 6875448 w 8650051"/>
              <a:gd name="connsiteY3" fmla="*/ 3383702 h 3383702"/>
              <a:gd name="connsiteX0" fmla="*/ 6984250 w 8650051"/>
              <a:gd name="connsiteY0" fmla="*/ 3210837 h 3210837"/>
              <a:gd name="connsiteX1" fmla="*/ 0 w 8650051"/>
              <a:gd name="connsiteY1" fmla="*/ 0 h 3210837"/>
              <a:gd name="connsiteX2" fmla="*/ 8650051 w 8650051"/>
              <a:gd name="connsiteY2" fmla="*/ 3024760 h 3210837"/>
              <a:gd name="connsiteX3" fmla="*/ 6984250 w 8650051"/>
              <a:gd name="connsiteY3" fmla="*/ 3210837 h 3210837"/>
              <a:gd name="connsiteX0" fmla="*/ 7196613 w 8650051"/>
              <a:gd name="connsiteY0" fmla="*/ 2919417 h 3024760"/>
              <a:gd name="connsiteX1" fmla="*/ 0 w 8650051"/>
              <a:gd name="connsiteY1" fmla="*/ 0 h 3024760"/>
              <a:gd name="connsiteX2" fmla="*/ 8650051 w 8650051"/>
              <a:gd name="connsiteY2" fmla="*/ 3024760 h 3024760"/>
              <a:gd name="connsiteX3" fmla="*/ 7196613 w 8650051"/>
              <a:gd name="connsiteY3" fmla="*/ 2919417 h 3024760"/>
              <a:gd name="connsiteX0" fmla="*/ 7374842 w 8650051"/>
              <a:gd name="connsiteY0" fmla="*/ 2974796 h 3024760"/>
              <a:gd name="connsiteX1" fmla="*/ 0 w 8650051"/>
              <a:gd name="connsiteY1" fmla="*/ 0 h 3024760"/>
              <a:gd name="connsiteX2" fmla="*/ 8650051 w 8650051"/>
              <a:gd name="connsiteY2" fmla="*/ 3024760 h 3024760"/>
              <a:gd name="connsiteX3" fmla="*/ 7374842 w 8650051"/>
              <a:gd name="connsiteY3" fmla="*/ 2974796 h 3024760"/>
            </a:gdLst>
            <a:ahLst/>
            <a:cxnLst>
              <a:cxn ang="0">
                <a:pos x="connsiteX0" y="connsiteY0"/>
              </a:cxn>
              <a:cxn ang="0">
                <a:pos x="connsiteX1" y="connsiteY1"/>
              </a:cxn>
              <a:cxn ang="0">
                <a:pos x="connsiteX2" y="connsiteY2"/>
              </a:cxn>
              <a:cxn ang="0">
                <a:pos x="connsiteX3" y="connsiteY3"/>
              </a:cxn>
            </a:cxnLst>
            <a:rect l="l" t="t" r="r" b="b"/>
            <a:pathLst>
              <a:path w="8650051" h="3024760">
                <a:moveTo>
                  <a:pt x="7374842" y="2974796"/>
                </a:moveTo>
                <a:lnTo>
                  <a:pt x="0" y="0"/>
                </a:lnTo>
                <a:lnTo>
                  <a:pt x="8650051" y="3024760"/>
                </a:lnTo>
                <a:lnTo>
                  <a:pt x="7374842" y="2974796"/>
                </a:lnTo>
                <a:close/>
              </a:path>
            </a:pathLst>
          </a:cu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ight Triangle 1">
            <a:extLst>
              <a:ext uri="{FF2B5EF4-FFF2-40B4-BE49-F238E27FC236}">
                <a16:creationId xmlns:a16="http://schemas.microsoft.com/office/drawing/2014/main" id="{DDEA4233-949F-4942-BF33-2A03FB5C1171}"/>
              </a:ext>
            </a:extLst>
          </p:cNvPr>
          <p:cNvSpPr/>
          <p:nvPr userDrawn="1"/>
        </p:nvSpPr>
        <p:spPr>
          <a:xfrm rot="20437070">
            <a:off x="431746" y="-2049635"/>
            <a:ext cx="11492549" cy="4395846"/>
          </a:xfrm>
          <a:custGeom>
            <a:avLst/>
            <a:gdLst>
              <a:gd name="connsiteX0" fmla="*/ 0 w 3395050"/>
              <a:gd name="connsiteY0" fmla="*/ 1511929 h 1511929"/>
              <a:gd name="connsiteX1" fmla="*/ 0 w 3395050"/>
              <a:gd name="connsiteY1" fmla="*/ 0 h 1511929"/>
              <a:gd name="connsiteX2" fmla="*/ 3395050 w 3395050"/>
              <a:gd name="connsiteY2" fmla="*/ 1511929 h 1511929"/>
              <a:gd name="connsiteX3" fmla="*/ 0 w 3395050"/>
              <a:gd name="connsiteY3" fmla="*/ 1511929 h 1511929"/>
              <a:gd name="connsiteX0" fmla="*/ 610503 w 4005553"/>
              <a:gd name="connsiteY0" fmla="*/ 2340941 h 2340941"/>
              <a:gd name="connsiteX1" fmla="*/ 0 w 4005553"/>
              <a:gd name="connsiteY1" fmla="*/ 0 h 2340941"/>
              <a:gd name="connsiteX2" fmla="*/ 4005553 w 4005553"/>
              <a:gd name="connsiteY2" fmla="*/ 2340941 h 2340941"/>
              <a:gd name="connsiteX3" fmla="*/ 610503 w 4005553"/>
              <a:gd name="connsiteY3" fmla="*/ 2340941 h 2340941"/>
              <a:gd name="connsiteX0" fmla="*/ 610503 w 8635975"/>
              <a:gd name="connsiteY0" fmla="*/ 2340941 h 3010211"/>
              <a:gd name="connsiteX1" fmla="*/ 0 w 8635975"/>
              <a:gd name="connsiteY1" fmla="*/ 0 h 3010211"/>
              <a:gd name="connsiteX2" fmla="*/ 8635975 w 8635975"/>
              <a:gd name="connsiteY2" fmla="*/ 3010211 h 3010211"/>
              <a:gd name="connsiteX3" fmla="*/ 610503 w 8635975"/>
              <a:gd name="connsiteY3" fmla="*/ 2340941 h 3010211"/>
              <a:gd name="connsiteX0" fmla="*/ 601489 w 8626961"/>
              <a:gd name="connsiteY0" fmla="*/ 2366562 h 3035832"/>
              <a:gd name="connsiteX1" fmla="*/ 0 w 8626961"/>
              <a:gd name="connsiteY1" fmla="*/ 0 h 3035832"/>
              <a:gd name="connsiteX2" fmla="*/ 8626961 w 8626961"/>
              <a:gd name="connsiteY2" fmla="*/ 3035832 h 3035832"/>
              <a:gd name="connsiteX3" fmla="*/ 601489 w 8626961"/>
              <a:gd name="connsiteY3" fmla="*/ 2366562 h 3035832"/>
              <a:gd name="connsiteX0" fmla="*/ 6211192 w 8626961"/>
              <a:gd name="connsiteY0" fmla="*/ 3034844 h 3035832"/>
              <a:gd name="connsiteX1" fmla="*/ 0 w 8626961"/>
              <a:gd name="connsiteY1" fmla="*/ 0 h 3035832"/>
              <a:gd name="connsiteX2" fmla="*/ 8626961 w 8626961"/>
              <a:gd name="connsiteY2" fmla="*/ 3035832 h 3035832"/>
              <a:gd name="connsiteX3" fmla="*/ 6211192 w 8626961"/>
              <a:gd name="connsiteY3" fmla="*/ 3034844 h 3035832"/>
              <a:gd name="connsiteX0" fmla="*/ 6225742 w 8641511"/>
              <a:gd name="connsiteY0" fmla="*/ 3020768 h 3021756"/>
              <a:gd name="connsiteX1" fmla="*/ 0 w 8641511"/>
              <a:gd name="connsiteY1" fmla="*/ 0 h 3021756"/>
              <a:gd name="connsiteX2" fmla="*/ 8641511 w 8641511"/>
              <a:gd name="connsiteY2" fmla="*/ 3021756 h 3021756"/>
              <a:gd name="connsiteX3" fmla="*/ 6225742 w 8641511"/>
              <a:gd name="connsiteY3" fmla="*/ 3020768 h 3021756"/>
              <a:gd name="connsiteX0" fmla="*/ 6234282 w 8650051"/>
              <a:gd name="connsiteY0" fmla="*/ 3023772 h 3024760"/>
              <a:gd name="connsiteX1" fmla="*/ 0 w 8650051"/>
              <a:gd name="connsiteY1" fmla="*/ 0 h 3024760"/>
              <a:gd name="connsiteX2" fmla="*/ 8650051 w 8650051"/>
              <a:gd name="connsiteY2" fmla="*/ 3024760 h 3024760"/>
              <a:gd name="connsiteX3" fmla="*/ 6234282 w 8650051"/>
              <a:gd name="connsiteY3" fmla="*/ 3023772 h 3024760"/>
              <a:gd name="connsiteX0" fmla="*/ 5844903 w 8650051"/>
              <a:gd name="connsiteY0" fmla="*/ 2848397 h 3024760"/>
              <a:gd name="connsiteX1" fmla="*/ 0 w 8650051"/>
              <a:gd name="connsiteY1" fmla="*/ 0 h 3024760"/>
              <a:gd name="connsiteX2" fmla="*/ 8650051 w 8650051"/>
              <a:gd name="connsiteY2" fmla="*/ 3024760 h 3024760"/>
              <a:gd name="connsiteX3" fmla="*/ 5844903 w 8650051"/>
              <a:gd name="connsiteY3" fmla="*/ 2848397 h 3024760"/>
              <a:gd name="connsiteX0" fmla="*/ 6842234 w 8650051"/>
              <a:gd name="connsiteY0" fmla="*/ 3314433 h 3314433"/>
              <a:gd name="connsiteX1" fmla="*/ 0 w 8650051"/>
              <a:gd name="connsiteY1" fmla="*/ 0 h 3314433"/>
              <a:gd name="connsiteX2" fmla="*/ 8650051 w 8650051"/>
              <a:gd name="connsiteY2" fmla="*/ 3024760 h 3314433"/>
              <a:gd name="connsiteX3" fmla="*/ 6842234 w 8650051"/>
              <a:gd name="connsiteY3" fmla="*/ 3314433 h 3314433"/>
              <a:gd name="connsiteX0" fmla="*/ 6875448 w 8650051"/>
              <a:gd name="connsiteY0" fmla="*/ 3383702 h 3383702"/>
              <a:gd name="connsiteX1" fmla="*/ 0 w 8650051"/>
              <a:gd name="connsiteY1" fmla="*/ 0 h 3383702"/>
              <a:gd name="connsiteX2" fmla="*/ 8650051 w 8650051"/>
              <a:gd name="connsiteY2" fmla="*/ 3024760 h 3383702"/>
              <a:gd name="connsiteX3" fmla="*/ 6875448 w 8650051"/>
              <a:gd name="connsiteY3" fmla="*/ 3383702 h 3383702"/>
              <a:gd name="connsiteX0" fmla="*/ 6814061 w 8588664"/>
              <a:gd name="connsiteY0" fmla="*/ 3499035 h 3499035"/>
              <a:gd name="connsiteX1" fmla="*/ 0 w 8588664"/>
              <a:gd name="connsiteY1" fmla="*/ 0 h 3499035"/>
              <a:gd name="connsiteX2" fmla="*/ 8588664 w 8588664"/>
              <a:gd name="connsiteY2" fmla="*/ 3140093 h 3499035"/>
              <a:gd name="connsiteX3" fmla="*/ 6814061 w 8588664"/>
              <a:gd name="connsiteY3" fmla="*/ 3499035 h 3499035"/>
              <a:gd name="connsiteX0" fmla="*/ 6855350 w 8588664"/>
              <a:gd name="connsiteY0" fmla="*/ 3399331 h 3399331"/>
              <a:gd name="connsiteX1" fmla="*/ 0 w 8588664"/>
              <a:gd name="connsiteY1" fmla="*/ 0 h 3399331"/>
              <a:gd name="connsiteX2" fmla="*/ 8588664 w 8588664"/>
              <a:gd name="connsiteY2" fmla="*/ 3140093 h 3399331"/>
              <a:gd name="connsiteX3" fmla="*/ 6855350 w 8588664"/>
              <a:gd name="connsiteY3" fmla="*/ 3399331 h 3399331"/>
            </a:gdLst>
            <a:ahLst/>
            <a:cxnLst>
              <a:cxn ang="0">
                <a:pos x="connsiteX0" y="connsiteY0"/>
              </a:cxn>
              <a:cxn ang="0">
                <a:pos x="connsiteX1" y="connsiteY1"/>
              </a:cxn>
              <a:cxn ang="0">
                <a:pos x="connsiteX2" y="connsiteY2"/>
              </a:cxn>
              <a:cxn ang="0">
                <a:pos x="connsiteX3" y="connsiteY3"/>
              </a:cxn>
            </a:cxnLst>
            <a:rect l="l" t="t" r="r" b="b"/>
            <a:pathLst>
              <a:path w="8588664" h="3399331">
                <a:moveTo>
                  <a:pt x="6855350" y="3399331"/>
                </a:moveTo>
                <a:lnTo>
                  <a:pt x="0" y="0"/>
                </a:lnTo>
                <a:lnTo>
                  <a:pt x="8588664" y="3140093"/>
                </a:lnTo>
                <a:lnTo>
                  <a:pt x="6855350" y="3399331"/>
                </a:lnTo>
                <a:close/>
              </a:path>
            </a:pathLst>
          </a:custGeom>
          <a:solidFill>
            <a:schemeClr val="bg1"/>
          </a:solidFill>
          <a:ln>
            <a:noFill/>
          </a:ln>
          <a:effectLst>
            <a:outerShdw blurRad="152400" dist="254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5" name="Picture 14">
            <a:extLst>
              <a:ext uri="{FF2B5EF4-FFF2-40B4-BE49-F238E27FC236}">
                <a16:creationId xmlns:a16="http://schemas.microsoft.com/office/drawing/2014/main" id="{9EBE3B72-F1F2-446F-98C7-B14204D23FD3}"/>
              </a:ext>
            </a:extLst>
          </p:cNvPr>
          <p:cNvPicPr>
            <a:picLocks noChangeAspect="1"/>
          </p:cNvPicPr>
          <p:nvPr userDrawn="1"/>
        </p:nvPicPr>
        <p:blipFill>
          <a:blip r:embed="rId2"/>
          <a:stretch>
            <a:fillRect/>
          </a:stretch>
        </p:blipFill>
        <p:spPr>
          <a:xfrm>
            <a:off x="8562232" y="245745"/>
            <a:ext cx="1951200" cy="498386"/>
          </a:xfrm>
          <a:prstGeom prst="rect">
            <a:avLst/>
          </a:prstGeom>
          <a:ln>
            <a:noFill/>
          </a:ln>
        </p:spPr>
      </p:pic>
    </p:spTree>
    <p:extLst>
      <p:ext uri="{BB962C8B-B14F-4D97-AF65-F5344CB8AC3E}">
        <p14:creationId xmlns:p14="http://schemas.microsoft.com/office/powerpoint/2010/main" val="6216398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9D7D4C-0083-401E-B031-1001AA74A382}"/>
              </a:ext>
            </a:extLst>
          </p:cNvPr>
          <p:cNvSpPr/>
          <p:nvPr userDrawn="1"/>
        </p:nvSpPr>
        <p:spPr>
          <a:xfrm>
            <a:off x="0" y="-1256"/>
            <a:ext cx="12192000" cy="6859255"/>
          </a:xfrm>
          <a:prstGeom prst="rect">
            <a:avLst/>
          </a:prstGeom>
          <a:solidFill>
            <a:srgbClr val="53A8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70C81899-36EA-4791-9548-DE54EE71A498}"/>
              </a:ext>
            </a:extLst>
          </p:cNvPr>
          <p:cNvSpPr>
            <a:spLocks noGrp="1"/>
          </p:cNvSpPr>
          <p:nvPr>
            <p:ph type="title"/>
          </p:nvPr>
        </p:nvSpPr>
        <p:spPr>
          <a:xfrm>
            <a:off x="831850" y="1709739"/>
            <a:ext cx="10515600" cy="2012172"/>
          </a:xfrm>
          <a:prstGeom prst="rect">
            <a:avLst/>
          </a:prstGeom>
        </p:spPr>
        <p:txBody>
          <a:bodyPr anchor="b"/>
          <a:lstStyle>
            <a:lvl1pPr algn="ctr">
              <a:defRPr sz="400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CD05B820-AD07-4E2D-8ADE-B145DEF07FF7}"/>
              </a:ext>
            </a:extLst>
          </p:cNvPr>
          <p:cNvSpPr>
            <a:spLocks noGrp="1"/>
          </p:cNvSpPr>
          <p:nvPr>
            <p:ph type="body" idx="1"/>
          </p:nvPr>
        </p:nvSpPr>
        <p:spPr>
          <a:xfrm>
            <a:off x="831850" y="4077477"/>
            <a:ext cx="10515600" cy="2012173"/>
          </a:xfrm>
          <a:prstGeom prst="rect">
            <a:avLst/>
          </a:prstGeom>
        </p:spPr>
        <p:txBody>
          <a:bodyPr/>
          <a:lstStyle>
            <a:lvl1pPr marL="0" indent="0" algn="ctr">
              <a:buNone/>
              <a:defRPr sz="2400">
                <a:solidFill>
                  <a:schemeClr val="bg1"/>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Right Triangle 1">
            <a:extLst>
              <a:ext uri="{FF2B5EF4-FFF2-40B4-BE49-F238E27FC236}">
                <a16:creationId xmlns:a16="http://schemas.microsoft.com/office/drawing/2014/main" id="{CD244AA4-B9E2-4BE9-9EC6-EA47B2391151}"/>
              </a:ext>
            </a:extLst>
          </p:cNvPr>
          <p:cNvSpPr/>
          <p:nvPr userDrawn="1"/>
        </p:nvSpPr>
        <p:spPr>
          <a:xfrm rot="20437070" flipH="1" flipV="1">
            <a:off x="283573" y="4812975"/>
            <a:ext cx="11684223" cy="4085753"/>
          </a:xfrm>
          <a:custGeom>
            <a:avLst/>
            <a:gdLst>
              <a:gd name="connsiteX0" fmla="*/ 0 w 3395050"/>
              <a:gd name="connsiteY0" fmla="*/ 1511929 h 1511929"/>
              <a:gd name="connsiteX1" fmla="*/ 0 w 3395050"/>
              <a:gd name="connsiteY1" fmla="*/ 0 h 1511929"/>
              <a:gd name="connsiteX2" fmla="*/ 3395050 w 3395050"/>
              <a:gd name="connsiteY2" fmla="*/ 1511929 h 1511929"/>
              <a:gd name="connsiteX3" fmla="*/ 0 w 3395050"/>
              <a:gd name="connsiteY3" fmla="*/ 1511929 h 1511929"/>
              <a:gd name="connsiteX0" fmla="*/ 610503 w 4005553"/>
              <a:gd name="connsiteY0" fmla="*/ 2340941 h 2340941"/>
              <a:gd name="connsiteX1" fmla="*/ 0 w 4005553"/>
              <a:gd name="connsiteY1" fmla="*/ 0 h 2340941"/>
              <a:gd name="connsiteX2" fmla="*/ 4005553 w 4005553"/>
              <a:gd name="connsiteY2" fmla="*/ 2340941 h 2340941"/>
              <a:gd name="connsiteX3" fmla="*/ 610503 w 4005553"/>
              <a:gd name="connsiteY3" fmla="*/ 2340941 h 2340941"/>
              <a:gd name="connsiteX0" fmla="*/ 610503 w 8635975"/>
              <a:gd name="connsiteY0" fmla="*/ 2340941 h 3010211"/>
              <a:gd name="connsiteX1" fmla="*/ 0 w 8635975"/>
              <a:gd name="connsiteY1" fmla="*/ 0 h 3010211"/>
              <a:gd name="connsiteX2" fmla="*/ 8635975 w 8635975"/>
              <a:gd name="connsiteY2" fmla="*/ 3010211 h 3010211"/>
              <a:gd name="connsiteX3" fmla="*/ 610503 w 8635975"/>
              <a:gd name="connsiteY3" fmla="*/ 2340941 h 3010211"/>
              <a:gd name="connsiteX0" fmla="*/ 601489 w 8626961"/>
              <a:gd name="connsiteY0" fmla="*/ 2366562 h 3035832"/>
              <a:gd name="connsiteX1" fmla="*/ 0 w 8626961"/>
              <a:gd name="connsiteY1" fmla="*/ 0 h 3035832"/>
              <a:gd name="connsiteX2" fmla="*/ 8626961 w 8626961"/>
              <a:gd name="connsiteY2" fmla="*/ 3035832 h 3035832"/>
              <a:gd name="connsiteX3" fmla="*/ 601489 w 8626961"/>
              <a:gd name="connsiteY3" fmla="*/ 2366562 h 3035832"/>
              <a:gd name="connsiteX0" fmla="*/ 6211192 w 8626961"/>
              <a:gd name="connsiteY0" fmla="*/ 3034844 h 3035832"/>
              <a:gd name="connsiteX1" fmla="*/ 0 w 8626961"/>
              <a:gd name="connsiteY1" fmla="*/ 0 h 3035832"/>
              <a:gd name="connsiteX2" fmla="*/ 8626961 w 8626961"/>
              <a:gd name="connsiteY2" fmla="*/ 3035832 h 3035832"/>
              <a:gd name="connsiteX3" fmla="*/ 6211192 w 8626961"/>
              <a:gd name="connsiteY3" fmla="*/ 3034844 h 3035832"/>
              <a:gd name="connsiteX0" fmla="*/ 6225742 w 8641511"/>
              <a:gd name="connsiteY0" fmla="*/ 3020768 h 3021756"/>
              <a:gd name="connsiteX1" fmla="*/ 0 w 8641511"/>
              <a:gd name="connsiteY1" fmla="*/ 0 h 3021756"/>
              <a:gd name="connsiteX2" fmla="*/ 8641511 w 8641511"/>
              <a:gd name="connsiteY2" fmla="*/ 3021756 h 3021756"/>
              <a:gd name="connsiteX3" fmla="*/ 6225742 w 8641511"/>
              <a:gd name="connsiteY3" fmla="*/ 3020768 h 3021756"/>
              <a:gd name="connsiteX0" fmla="*/ 6234282 w 8650051"/>
              <a:gd name="connsiteY0" fmla="*/ 3023772 h 3024760"/>
              <a:gd name="connsiteX1" fmla="*/ 0 w 8650051"/>
              <a:gd name="connsiteY1" fmla="*/ 0 h 3024760"/>
              <a:gd name="connsiteX2" fmla="*/ 8650051 w 8650051"/>
              <a:gd name="connsiteY2" fmla="*/ 3024760 h 3024760"/>
              <a:gd name="connsiteX3" fmla="*/ 6234282 w 8650051"/>
              <a:gd name="connsiteY3" fmla="*/ 3023772 h 3024760"/>
              <a:gd name="connsiteX0" fmla="*/ 5844903 w 8650051"/>
              <a:gd name="connsiteY0" fmla="*/ 2848397 h 3024760"/>
              <a:gd name="connsiteX1" fmla="*/ 0 w 8650051"/>
              <a:gd name="connsiteY1" fmla="*/ 0 h 3024760"/>
              <a:gd name="connsiteX2" fmla="*/ 8650051 w 8650051"/>
              <a:gd name="connsiteY2" fmla="*/ 3024760 h 3024760"/>
              <a:gd name="connsiteX3" fmla="*/ 5844903 w 8650051"/>
              <a:gd name="connsiteY3" fmla="*/ 2848397 h 3024760"/>
              <a:gd name="connsiteX0" fmla="*/ 6842234 w 8650051"/>
              <a:gd name="connsiteY0" fmla="*/ 3314433 h 3314433"/>
              <a:gd name="connsiteX1" fmla="*/ 0 w 8650051"/>
              <a:gd name="connsiteY1" fmla="*/ 0 h 3314433"/>
              <a:gd name="connsiteX2" fmla="*/ 8650051 w 8650051"/>
              <a:gd name="connsiteY2" fmla="*/ 3024760 h 3314433"/>
              <a:gd name="connsiteX3" fmla="*/ 6842234 w 8650051"/>
              <a:gd name="connsiteY3" fmla="*/ 3314433 h 3314433"/>
              <a:gd name="connsiteX0" fmla="*/ 6875448 w 8650051"/>
              <a:gd name="connsiteY0" fmla="*/ 3383702 h 3383702"/>
              <a:gd name="connsiteX1" fmla="*/ 0 w 8650051"/>
              <a:gd name="connsiteY1" fmla="*/ 0 h 3383702"/>
              <a:gd name="connsiteX2" fmla="*/ 8650051 w 8650051"/>
              <a:gd name="connsiteY2" fmla="*/ 3024760 h 3383702"/>
              <a:gd name="connsiteX3" fmla="*/ 6875448 w 8650051"/>
              <a:gd name="connsiteY3" fmla="*/ 3383702 h 3383702"/>
              <a:gd name="connsiteX0" fmla="*/ 6984250 w 8650051"/>
              <a:gd name="connsiteY0" fmla="*/ 3210837 h 3210837"/>
              <a:gd name="connsiteX1" fmla="*/ 0 w 8650051"/>
              <a:gd name="connsiteY1" fmla="*/ 0 h 3210837"/>
              <a:gd name="connsiteX2" fmla="*/ 8650051 w 8650051"/>
              <a:gd name="connsiteY2" fmla="*/ 3024760 h 3210837"/>
              <a:gd name="connsiteX3" fmla="*/ 6984250 w 8650051"/>
              <a:gd name="connsiteY3" fmla="*/ 3210837 h 3210837"/>
              <a:gd name="connsiteX0" fmla="*/ 7196613 w 8650051"/>
              <a:gd name="connsiteY0" fmla="*/ 2919417 h 3024760"/>
              <a:gd name="connsiteX1" fmla="*/ 0 w 8650051"/>
              <a:gd name="connsiteY1" fmla="*/ 0 h 3024760"/>
              <a:gd name="connsiteX2" fmla="*/ 8650051 w 8650051"/>
              <a:gd name="connsiteY2" fmla="*/ 3024760 h 3024760"/>
              <a:gd name="connsiteX3" fmla="*/ 7196613 w 8650051"/>
              <a:gd name="connsiteY3" fmla="*/ 2919417 h 3024760"/>
              <a:gd name="connsiteX0" fmla="*/ 7374842 w 8650051"/>
              <a:gd name="connsiteY0" fmla="*/ 2974796 h 3024760"/>
              <a:gd name="connsiteX1" fmla="*/ 0 w 8650051"/>
              <a:gd name="connsiteY1" fmla="*/ 0 h 3024760"/>
              <a:gd name="connsiteX2" fmla="*/ 8650051 w 8650051"/>
              <a:gd name="connsiteY2" fmla="*/ 3024760 h 3024760"/>
              <a:gd name="connsiteX3" fmla="*/ 7374842 w 8650051"/>
              <a:gd name="connsiteY3" fmla="*/ 2974796 h 3024760"/>
            </a:gdLst>
            <a:ahLst/>
            <a:cxnLst>
              <a:cxn ang="0">
                <a:pos x="connsiteX0" y="connsiteY0"/>
              </a:cxn>
              <a:cxn ang="0">
                <a:pos x="connsiteX1" y="connsiteY1"/>
              </a:cxn>
              <a:cxn ang="0">
                <a:pos x="connsiteX2" y="connsiteY2"/>
              </a:cxn>
              <a:cxn ang="0">
                <a:pos x="connsiteX3" y="connsiteY3"/>
              </a:cxn>
            </a:cxnLst>
            <a:rect l="l" t="t" r="r" b="b"/>
            <a:pathLst>
              <a:path w="8650051" h="3024760">
                <a:moveTo>
                  <a:pt x="7374842" y="2974796"/>
                </a:moveTo>
                <a:lnTo>
                  <a:pt x="0" y="0"/>
                </a:lnTo>
                <a:lnTo>
                  <a:pt x="8650051" y="3024760"/>
                </a:lnTo>
                <a:lnTo>
                  <a:pt x="7374842" y="2974796"/>
                </a:lnTo>
                <a:close/>
              </a:path>
            </a:pathLst>
          </a:cu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ight Triangle 1">
            <a:extLst>
              <a:ext uri="{FF2B5EF4-FFF2-40B4-BE49-F238E27FC236}">
                <a16:creationId xmlns:a16="http://schemas.microsoft.com/office/drawing/2014/main" id="{AA12C13E-7CC6-4D95-B14A-A98BA078E36C}"/>
              </a:ext>
            </a:extLst>
          </p:cNvPr>
          <p:cNvSpPr/>
          <p:nvPr userDrawn="1"/>
        </p:nvSpPr>
        <p:spPr>
          <a:xfrm rot="20437070">
            <a:off x="431746" y="-2049635"/>
            <a:ext cx="11492549" cy="4395846"/>
          </a:xfrm>
          <a:custGeom>
            <a:avLst/>
            <a:gdLst>
              <a:gd name="connsiteX0" fmla="*/ 0 w 3395050"/>
              <a:gd name="connsiteY0" fmla="*/ 1511929 h 1511929"/>
              <a:gd name="connsiteX1" fmla="*/ 0 w 3395050"/>
              <a:gd name="connsiteY1" fmla="*/ 0 h 1511929"/>
              <a:gd name="connsiteX2" fmla="*/ 3395050 w 3395050"/>
              <a:gd name="connsiteY2" fmla="*/ 1511929 h 1511929"/>
              <a:gd name="connsiteX3" fmla="*/ 0 w 3395050"/>
              <a:gd name="connsiteY3" fmla="*/ 1511929 h 1511929"/>
              <a:gd name="connsiteX0" fmla="*/ 610503 w 4005553"/>
              <a:gd name="connsiteY0" fmla="*/ 2340941 h 2340941"/>
              <a:gd name="connsiteX1" fmla="*/ 0 w 4005553"/>
              <a:gd name="connsiteY1" fmla="*/ 0 h 2340941"/>
              <a:gd name="connsiteX2" fmla="*/ 4005553 w 4005553"/>
              <a:gd name="connsiteY2" fmla="*/ 2340941 h 2340941"/>
              <a:gd name="connsiteX3" fmla="*/ 610503 w 4005553"/>
              <a:gd name="connsiteY3" fmla="*/ 2340941 h 2340941"/>
              <a:gd name="connsiteX0" fmla="*/ 610503 w 8635975"/>
              <a:gd name="connsiteY0" fmla="*/ 2340941 h 3010211"/>
              <a:gd name="connsiteX1" fmla="*/ 0 w 8635975"/>
              <a:gd name="connsiteY1" fmla="*/ 0 h 3010211"/>
              <a:gd name="connsiteX2" fmla="*/ 8635975 w 8635975"/>
              <a:gd name="connsiteY2" fmla="*/ 3010211 h 3010211"/>
              <a:gd name="connsiteX3" fmla="*/ 610503 w 8635975"/>
              <a:gd name="connsiteY3" fmla="*/ 2340941 h 3010211"/>
              <a:gd name="connsiteX0" fmla="*/ 601489 w 8626961"/>
              <a:gd name="connsiteY0" fmla="*/ 2366562 h 3035832"/>
              <a:gd name="connsiteX1" fmla="*/ 0 w 8626961"/>
              <a:gd name="connsiteY1" fmla="*/ 0 h 3035832"/>
              <a:gd name="connsiteX2" fmla="*/ 8626961 w 8626961"/>
              <a:gd name="connsiteY2" fmla="*/ 3035832 h 3035832"/>
              <a:gd name="connsiteX3" fmla="*/ 601489 w 8626961"/>
              <a:gd name="connsiteY3" fmla="*/ 2366562 h 3035832"/>
              <a:gd name="connsiteX0" fmla="*/ 6211192 w 8626961"/>
              <a:gd name="connsiteY0" fmla="*/ 3034844 h 3035832"/>
              <a:gd name="connsiteX1" fmla="*/ 0 w 8626961"/>
              <a:gd name="connsiteY1" fmla="*/ 0 h 3035832"/>
              <a:gd name="connsiteX2" fmla="*/ 8626961 w 8626961"/>
              <a:gd name="connsiteY2" fmla="*/ 3035832 h 3035832"/>
              <a:gd name="connsiteX3" fmla="*/ 6211192 w 8626961"/>
              <a:gd name="connsiteY3" fmla="*/ 3034844 h 3035832"/>
              <a:gd name="connsiteX0" fmla="*/ 6225742 w 8641511"/>
              <a:gd name="connsiteY0" fmla="*/ 3020768 h 3021756"/>
              <a:gd name="connsiteX1" fmla="*/ 0 w 8641511"/>
              <a:gd name="connsiteY1" fmla="*/ 0 h 3021756"/>
              <a:gd name="connsiteX2" fmla="*/ 8641511 w 8641511"/>
              <a:gd name="connsiteY2" fmla="*/ 3021756 h 3021756"/>
              <a:gd name="connsiteX3" fmla="*/ 6225742 w 8641511"/>
              <a:gd name="connsiteY3" fmla="*/ 3020768 h 3021756"/>
              <a:gd name="connsiteX0" fmla="*/ 6234282 w 8650051"/>
              <a:gd name="connsiteY0" fmla="*/ 3023772 h 3024760"/>
              <a:gd name="connsiteX1" fmla="*/ 0 w 8650051"/>
              <a:gd name="connsiteY1" fmla="*/ 0 h 3024760"/>
              <a:gd name="connsiteX2" fmla="*/ 8650051 w 8650051"/>
              <a:gd name="connsiteY2" fmla="*/ 3024760 h 3024760"/>
              <a:gd name="connsiteX3" fmla="*/ 6234282 w 8650051"/>
              <a:gd name="connsiteY3" fmla="*/ 3023772 h 3024760"/>
              <a:gd name="connsiteX0" fmla="*/ 5844903 w 8650051"/>
              <a:gd name="connsiteY0" fmla="*/ 2848397 h 3024760"/>
              <a:gd name="connsiteX1" fmla="*/ 0 w 8650051"/>
              <a:gd name="connsiteY1" fmla="*/ 0 h 3024760"/>
              <a:gd name="connsiteX2" fmla="*/ 8650051 w 8650051"/>
              <a:gd name="connsiteY2" fmla="*/ 3024760 h 3024760"/>
              <a:gd name="connsiteX3" fmla="*/ 5844903 w 8650051"/>
              <a:gd name="connsiteY3" fmla="*/ 2848397 h 3024760"/>
              <a:gd name="connsiteX0" fmla="*/ 6842234 w 8650051"/>
              <a:gd name="connsiteY0" fmla="*/ 3314433 h 3314433"/>
              <a:gd name="connsiteX1" fmla="*/ 0 w 8650051"/>
              <a:gd name="connsiteY1" fmla="*/ 0 h 3314433"/>
              <a:gd name="connsiteX2" fmla="*/ 8650051 w 8650051"/>
              <a:gd name="connsiteY2" fmla="*/ 3024760 h 3314433"/>
              <a:gd name="connsiteX3" fmla="*/ 6842234 w 8650051"/>
              <a:gd name="connsiteY3" fmla="*/ 3314433 h 3314433"/>
              <a:gd name="connsiteX0" fmla="*/ 6875448 w 8650051"/>
              <a:gd name="connsiteY0" fmla="*/ 3383702 h 3383702"/>
              <a:gd name="connsiteX1" fmla="*/ 0 w 8650051"/>
              <a:gd name="connsiteY1" fmla="*/ 0 h 3383702"/>
              <a:gd name="connsiteX2" fmla="*/ 8650051 w 8650051"/>
              <a:gd name="connsiteY2" fmla="*/ 3024760 h 3383702"/>
              <a:gd name="connsiteX3" fmla="*/ 6875448 w 8650051"/>
              <a:gd name="connsiteY3" fmla="*/ 3383702 h 3383702"/>
              <a:gd name="connsiteX0" fmla="*/ 6814061 w 8588664"/>
              <a:gd name="connsiteY0" fmla="*/ 3499035 h 3499035"/>
              <a:gd name="connsiteX1" fmla="*/ 0 w 8588664"/>
              <a:gd name="connsiteY1" fmla="*/ 0 h 3499035"/>
              <a:gd name="connsiteX2" fmla="*/ 8588664 w 8588664"/>
              <a:gd name="connsiteY2" fmla="*/ 3140093 h 3499035"/>
              <a:gd name="connsiteX3" fmla="*/ 6814061 w 8588664"/>
              <a:gd name="connsiteY3" fmla="*/ 3499035 h 3499035"/>
              <a:gd name="connsiteX0" fmla="*/ 6855350 w 8588664"/>
              <a:gd name="connsiteY0" fmla="*/ 3399331 h 3399331"/>
              <a:gd name="connsiteX1" fmla="*/ 0 w 8588664"/>
              <a:gd name="connsiteY1" fmla="*/ 0 h 3399331"/>
              <a:gd name="connsiteX2" fmla="*/ 8588664 w 8588664"/>
              <a:gd name="connsiteY2" fmla="*/ 3140093 h 3399331"/>
              <a:gd name="connsiteX3" fmla="*/ 6855350 w 8588664"/>
              <a:gd name="connsiteY3" fmla="*/ 3399331 h 3399331"/>
            </a:gdLst>
            <a:ahLst/>
            <a:cxnLst>
              <a:cxn ang="0">
                <a:pos x="connsiteX0" y="connsiteY0"/>
              </a:cxn>
              <a:cxn ang="0">
                <a:pos x="connsiteX1" y="connsiteY1"/>
              </a:cxn>
              <a:cxn ang="0">
                <a:pos x="connsiteX2" y="connsiteY2"/>
              </a:cxn>
              <a:cxn ang="0">
                <a:pos x="connsiteX3" y="connsiteY3"/>
              </a:cxn>
            </a:cxnLst>
            <a:rect l="l" t="t" r="r" b="b"/>
            <a:pathLst>
              <a:path w="8588664" h="3399331">
                <a:moveTo>
                  <a:pt x="6855350" y="3399331"/>
                </a:moveTo>
                <a:lnTo>
                  <a:pt x="0" y="0"/>
                </a:lnTo>
                <a:lnTo>
                  <a:pt x="8588664" y="3140093"/>
                </a:lnTo>
                <a:lnTo>
                  <a:pt x="6855350" y="3399331"/>
                </a:lnTo>
                <a:close/>
              </a:path>
            </a:pathLst>
          </a:custGeom>
          <a:solidFill>
            <a:schemeClr val="bg1"/>
          </a:solidFill>
          <a:ln>
            <a:noFill/>
          </a:ln>
          <a:effectLst>
            <a:outerShdw blurRad="152400" dist="254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2" name="Picture 11">
            <a:extLst>
              <a:ext uri="{FF2B5EF4-FFF2-40B4-BE49-F238E27FC236}">
                <a16:creationId xmlns:a16="http://schemas.microsoft.com/office/drawing/2014/main" id="{50794F3E-7F98-404B-A464-1174F8EBF936}"/>
              </a:ext>
            </a:extLst>
          </p:cNvPr>
          <p:cNvPicPr>
            <a:picLocks noChangeAspect="1"/>
          </p:cNvPicPr>
          <p:nvPr userDrawn="1"/>
        </p:nvPicPr>
        <p:blipFill>
          <a:blip r:embed="rId2"/>
          <a:stretch>
            <a:fillRect/>
          </a:stretch>
        </p:blipFill>
        <p:spPr>
          <a:xfrm>
            <a:off x="8562232" y="245745"/>
            <a:ext cx="1951200" cy="498386"/>
          </a:xfrm>
          <a:prstGeom prst="rect">
            <a:avLst/>
          </a:prstGeom>
          <a:ln>
            <a:noFill/>
          </a:ln>
        </p:spPr>
      </p:pic>
    </p:spTree>
    <p:extLst>
      <p:ext uri="{BB962C8B-B14F-4D97-AF65-F5344CB8AC3E}">
        <p14:creationId xmlns:p14="http://schemas.microsoft.com/office/powerpoint/2010/main" val="34707750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6C235B09-D57D-40DC-AE3E-43511BEBB8E7}"/>
              </a:ext>
            </a:extLst>
          </p:cNvPr>
          <p:cNvSpPr>
            <a:spLocks noGrp="1"/>
          </p:cNvSpPr>
          <p:nvPr>
            <p:ph type="pic" sz="quarter" idx="13"/>
          </p:nvPr>
        </p:nvSpPr>
        <p:spPr>
          <a:xfrm>
            <a:off x="5914760" y="0"/>
            <a:ext cx="6277240" cy="6858000"/>
          </a:xfrm>
          <a:prstGeom prst="rect">
            <a:avLst/>
          </a:prstGeom>
        </p:spPr>
        <p:txBody>
          <a:bodyPr/>
          <a:lstStyle/>
          <a:p>
            <a:endParaRPr lang="de-DE"/>
          </a:p>
        </p:txBody>
      </p:sp>
      <p:sp>
        <p:nvSpPr>
          <p:cNvPr id="8" name="Rectangle 7">
            <a:extLst>
              <a:ext uri="{FF2B5EF4-FFF2-40B4-BE49-F238E27FC236}">
                <a16:creationId xmlns:a16="http://schemas.microsoft.com/office/drawing/2014/main" id="{74D137FE-DAD4-44FA-88B7-31E0939EA7C7}"/>
              </a:ext>
            </a:extLst>
          </p:cNvPr>
          <p:cNvSpPr/>
          <p:nvPr userDrawn="1"/>
        </p:nvSpPr>
        <p:spPr>
          <a:xfrm>
            <a:off x="0" y="0"/>
            <a:ext cx="5914760" cy="6858000"/>
          </a:xfrm>
          <a:prstGeom prst="rect">
            <a:avLst/>
          </a:prstGeom>
          <a:solidFill>
            <a:srgbClr val="B2226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B2226A"/>
              </a:solidFill>
            </a:endParaRPr>
          </a:p>
        </p:txBody>
      </p:sp>
      <p:sp>
        <p:nvSpPr>
          <p:cNvPr id="2" name="Title 1">
            <a:extLst>
              <a:ext uri="{FF2B5EF4-FFF2-40B4-BE49-F238E27FC236}">
                <a16:creationId xmlns:a16="http://schemas.microsoft.com/office/drawing/2014/main" id="{0E1850A6-96AC-4D6D-ADD8-CBA6022C4D14}"/>
              </a:ext>
            </a:extLst>
          </p:cNvPr>
          <p:cNvSpPr>
            <a:spLocks noGrp="1"/>
          </p:cNvSpPr>
          <p:nvPr>
            <p:ph type="title"/>
          </p:nvPr>
        </p:nvSpPr>
        <p:spPr>
          <a:xfrm>
            <a:off x="410547" y="457201"/>
            <a:ext cx="5019869" cy="513184"/>
          </a:xfrm>
          <a:prstGeom prst="rect">
            <a:avLst/>
          </a:prstGeom>
        </p:spPr>
        <p:txBody>
          <a:bodyPr anchor="b"/>
          <a:lstStyle>
            <a:lvl1pPr>
              <a:defRPr sz="2800" b="1">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de-DE"/>
          </a:p>
        </p:txBody>
      </p:sp>
      <p:sp>
        <p:nvSpPr>
          <p:cNvPr id="4" name="Text Placeholder 3">
            <a:extLst>
              <a:ext uri="{FF2B5EF4-FFF2-40B4-BE49-F238E27FC236}">
                <a16:creationId xmlns:a16="http://schemas.microsoft.com/office/drawing/2014/main" id="{81044F1A-F2CD-4144-8F12-6107A781BB85}"/>
              </a:ext>
            </a:extLst>
          </p:cNvPr>
          <p:cNvSpPr>
            <a:spLocks noGrp="1"/>
          </p:cNvSpPr>
          <p:nvPr>
            <p:ph type="body" sz="half" idx="2"/>
          </p:nvPr>
        </p:nvSpPr>
        <p:spPr>
          <a:xfrm>
            <a:off x="410547" y="1240971"/>
            <a:ext cx="5019869" cy="5309119"/>
          </a:xfrm>
          <a:prstGeom prst="rect">
            <a:avLst/>
          </a:prstGeom>
        </p:spPr>
        <p:txBody>
          <a:bodyPr>
            <a:normAutofit/>
          </a:bodyPr>
          <a:lstStyle>
            <a:lvl1pPr marL="0" indent="0">
              <a:lnSpc>
                <a:spcPct val="120000"/>
              </a:lnSpc>
              <a:buNone/>
              <a:defRPr sz="2400">
                <a:solidFill>
                  <a:schemeClr val="bg1"/>
                </a:solidFill>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Slide Number Placeholder 6">
            <a:extLst>
              <a:ext uri="{FF2B5EF4-FFF2-40B4-BE49-F238E27FC236}">
                <a16:creationId xmlns:a16="http://schemas.microsoft.com/office/drawing/2014/main" id="{DB0B6EB5-375B-4CD6-B207-B9FB2223D731}"/>
              </a:ext>
            </a:extLst>
          </p:cNvPr>
          <p:cNvSpPr>
            <a:spLocks noGrp="1"/>
          </p:cNvSpPr>
          <p:nvPr>
            <p:ph type="sldNum" sz="quarter" idx="12"/>
          </p:nvPr>
        </p:nvSpPr>
        <p:spPr>
          <a:xfrm>
            <a:off x="7604763" y="6506244"/>
            <a:ext cx="4337180" cy="266537"/>
          </a:xfrm>
          <a:prstGeom prst="rect">
            <a:avLst/>
          </a:prstGeom>
        </p:spPr>
        <p:txBody>
          <a:bodyPr/>
          <a:lstStyle>
            <a:lvl1pPr algn="r">
              <a:defRPr sz="1000">
                <a:solidFill>
                  <a:schemeClr val="bg1">
                    <a:lumMod val="65000"/>
                  </a:schemeClr>
                </a:solidFill>
              </a:defRPr>
            </a:lvl1pPr>
          </a:lstStyle>
          <a:p>
            <a:r>
              <a:rPr lang="en-US"/>
              <a:t>Confidential Property of UniversalAutomation.Org|</a:t>
            </a:r>
            <a:fld id="{92FBA34C-B6EE-48AA-B432-EA2A01B97501}" type="slidenum">
              <a:rPr lang="de-DE" smtClean="0"/>
              <a:pPr/>
              <a:t>‹#›</a:t>
            </a:fld>
            <a:endParaRPr lang="de-DE"/>
          </a:p>
        </p:txBody>
      </p:sp>
      <p:pic>
        <p:nvPicPr>
          <p:cNvPr id="18" name="Picture 17">
            <a:extLst>
              <a:ext uri="{FF2B5EF4-FFF2-40B4-BE49-F238E27FC236}">
                <a16:creationId xmlns:a16="http://schemas.microsoft.com/office/drawing/2014/main" id="{152BCB6E-6C5B-41DA-AF56-D228F5CE157A}"/>
              </a:ext>
            </a:extLst>
          </p:cNvPr>
          <p:cNvPicPr>
            <a:picLocks noChangeAspect="1"/>
          </p:cNvPicPr>
          <p:nvPr userDrawn="1"/>
        </p:nvPicPr>
        <p:blipFill>
          <a:blip r:embed="rId2"/>
          <a:stretch>
            <a:fillRect/>
          </a:stretch>
        </p:blipFill>
        <p:spPr>
          <a:xfrm>
            <a:off x="9738341" y="329969"/>
            <a:ext cx="2203602" cy="562856"/>
          </a:xfrm>
          <a:prstGeom prst="rect">
            <a:avLst/>
          </a:prstGeom>
          <a:ln>
            <a:noFill/>
          </a:ln>
        </p:spPr>
      </p:pic>
    </p:spTree>
    <p:extLst>
      <p:ext uri="{BB962C8B-B14F-4D97-AF65-F5344CB8AC3E}">
        <p14:creationId xmlns:p14="http://schemas.microsoft.com/office/powerpoint/2010/main" val="1007411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1" name="Picture Placeholder 15">
            <a:extLst>
              <a:ext uri="{FF2B5EF4-FFF2-40B4-BE49-F238E27FC236}">
                <a16:creationId xmlns:a16="http://schemas.microsoft.com/office/drawing/2014/main" id="{CD12859A-F713-40F6-A311-F739097E7A65}"/>
              </a:ext>
            </a:extLst>
          </p:cNvPr>
          <p:cNvSpPr>
            <a:spLocks noGrp="1"/>
          </p:cNvSpPr>
          <p:nvPr>
            <p:ph type="pic" sz="quarter" idx="14"/>
          </p:nvPr>
        </p:nvSpPr>
        <p:spPr>
          <a:xfrm>
            <a:off x="5914760" y="0"/>
            <a:ext cx="6277240" cy="6858000"/>
          </a:xfrm>
          <a:prstGeom prst="rect">
            <a:avLst/>
          </a:prstGeom>
        </p:spPr>
        <p:txBody>
          <a:bodyPr/>
          <a:lstStyle/>
          <a:p>
            <a:endParaRPr lang="de-DE"/>
          </a:p>
        </p:txBody>
      </p:sp>
      <p:sp>
        <p:nvSpPr>
          <p:cNvPr id="8" name="Rectangle 7">
            <a:extLst>
              <a:ext uri="{FF2B5EF4-FFF2-40B4-BE49-F238E27FC236}">
                <a16:creationId xmlns:a16="http://schemas.microsoft.com/office/drawing/2014/main" id="{74D137FE-DAD4-44FA-88B7-31E0939EA7C7}"/>
              </a:ext>
            </a:extLst>
          </p:cNvPr>
          <p:cNvSpPr/>
          <p:nvPr userDrawn="1"/>
        </p:nvSpPr>
        <p:spPr>
          <a:xfrm>
            <a:off x="0" y="0"/>
            <a:ext cx="5914760" cy="6858000"/>
          </a:xfrm>
          <a:prstGeom prst="rect">
            <a:avLst/>
          </a:prstGeom>
          <a:solidFill>
            <a:srgbClr val="B2226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B2226A"/>
              </a:solidFill>
            </a:endParaRPr>
          </a:p>
        </p:txBody>
      </p:sp>
      <p:sp>
        <p:nvSpPr>
          <p:cNvPr id="2" name="Title 1">
            <a:extLst>
              <a:ext uri="{FF2B5EF4-FFF2-40B4-BE49-F238E27FC236}">
                <a16:creationId xmlns:a16="http://schemas.microsoft.com/office/drawing/2014/main" id="{0E1850A6-96AC-4D6D-ADD8-CBA6022C4D14}"/>
              </a:ext>
            </a:extLst>
          </p:cNvPr>
          <p:cNvSpPr>
            <a:spLocks noGrp="1"/>
          </p:cNvSpPr>
          <p:nvPr>
            <p:ph type="title"/>
          </p:nvPr>
        </p:nvSpPr>
        <p:spPr>
          <a:xfrm>
            <a:off x="410547" y="457201"/>
            <a:ext cx="5019869" cy="494522"/>
          </a:xfrm>
          <a:prstGeom prst="rect">
            <a:avLst/>
          </a:prstGeom>
        </p:spPr>
        <p:txBody>
          <a:bodyPr anchor="b"/>
          <a:lstStyle>
            <a:lvl1pPr>
              <a:defRPr sz="2800" b="1">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de-DE"/>
          </a:p>
        </p:txBody>
      </p:sp>
      <p:sp>
        <p:nvSpPr>
          <p:cNvPr id="12" name="Text Placeholder 11">
            <a:extLst>
              <a:ext uri="{FF2B5EF4-FFF2-40B4-BE49-F238E27FC236}">
                <a16:creationId xmlns:a16="http://schemas.microsoft.com/office/drawing/2014/main" id="{0F7B8D8C-C6F1-43B2-988C-D3EBD5AB2394}"/>
              </a:ext>
            </a:extLst>
          </p:cNvPr>
          <p:cNvSpPr>
            <a:spLocks noGrp="1"/>
          </p:cNvSpPr>
          <p:nvPr>
            <p:ph type="body" sz="quarter" idx="13"/>
          </p:nvPr>
        </p:nvSpPr>
        <p:spPr>
          <a:xfrm>
            <a:off x="411030" y="1278295"/>
            <a:ext cx="5019386" cy="5271796"/>
          </a:xfrm>
          <a:prstGeom prst="rect">
            <a:avLst/>
          </a:prstGeom>
        </p:spPr>
        <p:txBody>
          <a:bodyPr/>
          <a:lstStyle>
            <a:lvl1pPr>
              <a:lnSpc>
                <a:spcPct val="120000"/>
              </a:lnSpc>
              <a:defRPr sz="2400">
                <a:solidFill>
                  <a:schemeClr val="bg1"/>
                </a:solidFill>
                <a:latin typeface="Calibri" panose="020F0502020204030204" pitchFamily="34" charset="0"/>
                <a:cs typeface="Calibri" panose="020F0502020204030204" pitchFamily="34" charset="0"/>
              </a:defRPr>
            </a:lvl1pPr>
            <a:lvl2pPr>
              <a:lnSpc>
                <a:spcPct val="120000"/>
              </a:lnSpc>
              <a:defRPr sz="2000">
                <a:solidFill>
                  <a:schemeClr val="bg1"/>
                </a:solidFill>
                <a:latin typeface="Calibri" panose="020F0502020204030204" pitchFamily="34" charset="0"/>
                <a:cs typeface="Calibri" panose="020F0502020204030204" pitchFamily="34" charset="0"/>
              </a:defRPr>
            </a:lvl2pPr>
            <a:lvl3pPr>
              <a:lnSpc>
                <a:spcPct val="120000"/>
              </a:lnSpc>
              <a:defRPr sz="1800">
                <a:solidFill>
                  <a:schemeClr val="bg1"/>
                </a:solidFill>
                <a:latin typeface="Calibri" panose="020F0502020204030204" pitchFamily="34" charset="0"/>
                <a:cs typeface="Calibri" panose="020F0502020204030204" pitchFamily="34" charset="0"/>
              </a:defRPr>
            </a:lvl3pPr>
            <a:lvl4pPr>
              <a:lnSpc>
                <a:spcPct val="120000"/>
              </a:lnSpc>
              <a:defRPr sz="1600">
                <a:solidFill>
                  <a:schemeClr val="bg1"/>
                </a:solidFill>
                <a:latin typeface="Calibri" panose="020F0502020204030204" pitchFamily="34" charset="0"/>
                <a:cs typeface="Calibri" panose="020F0502020204030204" pitchFamily="34" charset="0"/>
              </a:defRPr>
            </a:lvl4pPr>
            <a:lvl5pPr>
              <a:lnSpc>
                <a:spcPct val="120000"/>
              </a:lnSpc>
              <a:defRPr sz="1400">
                <a:solidFill>
                  <a:schemeClr val="bg1"/>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0" name="Slide Number Placeholder 6">
            <a:extLst>
              <a:ext uri="{FF2B5EF4-FFF2-40B4-BE49-F238E27FC236}">
                <a16:creationId xmlns:a16="http://schemas.microsoft.com/office/drawing/2014/main" id="{CC6B23D7-C7F2-41C7-9775-788B787DA138}"/>
              </a:ext>
            </a:extLst>
          </p:cNvPr>
          <p:cNvSpPr>
            <a:spLocks noGrp="1"/>
          </p:cNvSpPr>
          <p:nvPr>
            <p:ph type="sldNum" sz="quarter" idx="12"/>
          </p:nvPr>
        </p:nvSpPr>
        <p:spPr>
          <a:xfrm>
            <a:off x="7604763" y="6506244"/>
            <a:ext cx="4337180" cy="266537"/>
          </a:xfrm>
          <a:prstGeom prst="rect">
            <a:avLst/>
          </a:prstGeom>
        </p:spPr>
        <p:txBody>
          <a:bodyPr/>
          <a:lstStyle>
            <a:lvl1pPr algn="r">
              <a:defRPr sz="1000">
                <a:solidFill>
                  <a:schemeClr val="bg1">
                    <a:lumMod val="65000"/>
                  </a:schemeClr>
                </a:solidFill>
              </a:defRPr>
            </a:lvl1pPr>
          </a:lstStyle>
          <a:p>
            <a:r>
              <a:rPr lang="en-US"/>
              <a:t>Confidential Property of UniversalAutomation.Org|</a:t>
            </a:r>
            <a:fld id="{92FBA34C-B6EE-48AA-B432-EA2A01B97501}" type="slidenum">
              <a:rPr lang="de-DE" smtClean="0"/>
              <a:pPr/>
              <a:t>‹#›</a:t>
            </a:fld>
            <a:endParaRPr lang="de-DE"/>
          </a:p>
        </p:txBody>
      </p:sp>
      <p:pic>
        <p:nvPicPr>
          <p:cNvPr id="13" name="Picture 12">
            <a:extLst>
              <a:ext uri="{FF2B5EF4-FFF2-40B4-BE49-F238E27FC236}">
                <a16:creationId xmlns:a16="http://schemas.microsoft.com/office/drawing/2014/main" id="{596F1C41-06C5-48A1-B435-DF2C7950FA19}"/>
              </a:ext>
            </a:extLst>
          </p:cNvPr>
          <p:cNvPicPr>
            <a:picLocks noChangeAspect="1"/>
          </p:cNvPicPr>
          <p:nvPr userDrawn="1"/>
        </p:nvPicPr>
        <p:blipFill>
          <a:blip r:embed="rId2"/>
          <a:stretch>
            <a:fillRect/>
          </a:stretch>
        </p:blipFill>
        <p:spPr>
          <a:xfrm>
            <a:off x="9738341" y="329969"/>
            <a:ext cx="2203602" cy="562856"/>
          </a:xfrm>
          <a:prstGeom prst="rect">
            <a:avLst/>
          </a:prstGeom>
          <a:ln>
            <a:noFill/>
          </a:ln>
        </p:spPr>
      </p:pic>
    </p:spTree>
    <p:extLst>
      <p:ext uri="{BB962C8B-B14F-4D97-AF65-F5344CB8AC3E}">
        <p14:creationId xmlns:p14="http://schemas.microsoft.com/office/powerpoint/2010/main" val="265618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500"/>
                                        <p:tgtEl>
                                          <p:spTgt spid="12">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wipe(left)">
                                      <p:cBhvr>
                                        <p:cTn id="15" dur="500"/>
                                        <p:tgtEl>
                                          <p:spTgt spid="12">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wipe(left)">
                                      <p:cBhvr>
                                        <p:cTn id="19" dur="500"/>
                                        <p:tgtEl>
                                          <p:spTgt spid="12">
                                            <p:txEl>
                                              <p:pRg st="2" end="2"/>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wipe(left)">
                                      <p:cBhvr>
                                        <p:cTn id="23" dur="500"/>
                                        <p:tgtEl>
                                          <p:spTgt spid="12">
                                            <p:txEl>
                                              <p:pRg st="3" end="3"/>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wipe(left)">
                                      <p:cBhvr>
                                        <p:cTn id="2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8A1E99A-5404-4322-A117-B2E944B626FD}"/>
              </a:ext>
            </a:extLst>
          </p:cNvPr>
          <p:cNvPicPr>
            <a:picLocks noChangeAspect="1"/>
          </p:cNvPicPr>
          <p:nvPr userDrawn="1"/>
        </p:nvPicPr>
        <p:blipFill>
          <a:blip r:embed="rId2"/>
          <a:stretch>
            <a:fillRect/>
          </a:stretch>
        </p:blipFill>
        <p:spPr>
          <a:xfrm>
            <a:off x="9738341" y="329969"/>
            <a:ext cx="2203602" cy="565453"/>
          </a:xfrm>
          <a:prstGeom prst="rect">
            <a:avLst/>
          </a:prstGeom>
        </p:spPr>
      </p:pic>
      <p:sp>
        <p:nvSpPr>
          <p:cNvPr id="8" name="Rectangle 7">
            <a:extLst>
              <a:ext uri="{FF2B5EF4-FFF2-40B4-BE49-F238E27FC236}">
                <a16:creationId xmlns:a16="http://schemas.microsoft.com/office/drawing/2014/main" id="{74D137FE-DAD4-44FA-88B7-31E0939EA7C7}"/>
              </a:ext>
            </a:extLst>
          </p:cNvPr>
          <p:cNvSpPr/>
          <p:nvPr userDrawn="1"/>
        </p:nvSpPr>
        <p:spPr>
          <a:xfrm>
            <a:off x="6277240" y="0"/>
            <a:ext cx="5914760" cy="6858000"/>
          </a:xfrm>
          <a:prstGeom prst="rect">
            <a:avLst/>
          </a:prstGeom>
          <a:solidFill>
            <a:srgbClr val="B2226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B2226A"/>
              </a:solidFill>
            </a:endParaRPr>
          </a:p>
        </p:txBody>
      </p:sp>
      <p:sp>
        <p:nvSpPr>
          <p:cNvPr id="2" name="Title 1">
            <a:extLst>
              <a:ext uri="{FF2B5EF4-FFF2-40B4-BE49-F238E27FC236}">
                <a16:creationId xmlns:a16="http://schemas.microsoft.com/office/drawing/2014/main" id="{0E1850A6-96AC-4D6D-ADD8-CBA6022C4D14}"/>
              </a:ext>
            </a:extLst>
          </p:cNvPr>
          <p:cNvSpPr>
            <a:spLocks noGrp="1"/>
          </p:cNvSpPr>
          <p:nvPr>
            <p:ph type="title"/>
          </p:nvPr>
        </p:nvSpPr>
        <p:spPr>
          <a:xfrm>
            <a:off x="410547" y="457201"/>
            <a:ext cx="5019869" cy="513184"/>
          </a:xfrm>
          <a:prstGeom prst="rect">
            <a:avLst/>
          </a:prstGeom>
        </p:spPr>
        <p:txBody>
          <a:bodyPr anchor="b"/>
          <a:lstStyle>
            <a:lvl1pPr>
              <a:defRPr lang="en-US" sz="2800" kern="1200" dirty="0">
                <a:solidFill>
                  <a:schemeClr val="tx1"/>
                </a:solidFill>
                <a:latin typeface="Calibri" panose="020F0502020204030204" pitchFamily="34" charset="0"/>
                <a:ea typeface="+mj-ea"/>
                <a:cs typeface="Calibri" panose="020F0502020204030204" pitchFamily="34" charset="0"/>
              </a:defRPr>
            </a:lvl1pPr>
          </a:lstStyle>
          <a:p>
            <a:r>
              <a:rPr lang="en-US"/>
              <a:t>Click to edit Master title style</a:t>
            </a:r>
            <a:endParaRPr lang="de-DE"/>
          </a:p>
        </p:txBody>
      </p:sp>
      <p:sp>
        <p:nvSpPr>
          <p:cNvPr id="4" name="Text Placeholder 3">
            <a:extLst>
              <a:ext uri="{FF2B5EF4-FFF2-40B4-BE49-F238E27FC236}">
                <a16:creationId xmlns:a16="http://schemas.microsoft.com/office/drawing/2014/main" id="{81044F1A-F2CD-4144-8F12-6107A781BB85}"/>
              </a:ext>
            </a:extLst>
          </p:cNvPr>
          <p:cNvSpPr>
            <a:spLocks noGrp="1"/>
          </p:cNvSpPr>
          <p:nvPr>
            <p:ph type="body" sz="half" idx="2"/>
          </p:nvPr>
        </p:nvSpPr>
        <p:spPr>
          <a:xfrm>
            <a:off x="410547" y="1240971"/>
            <a:ext cx="5685453" cy="5309119"/>
          </a:xfrm>
          <a:prstGeom prst="rect">
            <a:avLst/>
          </a:prstGeom>
        </p:spPr>
        <p:txBody>
          <a:bodyPr>
            <a:normAutofit/>
          </a:bodyPr>
          <a:lstStyle>
            <a:lvl1pPr marL="0" indent="0">
              <a:lnSpc>
                <a:spcPct val="120000"/>
              </a:lnSpc>
              <a:buNone/>
              <a:defRPr lang="en-US" sz="2400" kern="1200" dirty="0">
                <a:solidFill>
                  <a:schemeClr val="tx1"/>
                </a:solidFill>
                <a:latin typeface="Calibri" panose="020F0502020204030204" pitchFamily="34" charset="0"/>
                <a:ea typeface="+mn-ea"/>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Slide Number Placeholder 6">
            <a:extLst>
              <a:ext uri="{FF2B5EF4-FFF2-40B4-BE49-F238E27FC236}">
                <a16:creationId xmlns:a16="http://schemas.microsoft.com/office/drawing/2014/main" id="{DB0B6EB5-375B-4CD6-B207-B9FB2223D731}"/>
              </a:ext>
            </a:extLst>
          </p:cNvPr>
          <p:cNvSpPr>
            <a:spLocks noGrp="1"/>
          </p:cNvSpPr>
          <p:nvPr>
            <p:ph type="sldNum" sz="quarter" idx="12"/>
          </p:nvPr>
        </p:nvSpPr>
        <p:spPr>
          <a:xfrm>
            <a:off x="410547" y="6506244"/>
            <a:ext cx="4337180" cy="266537"/>
          </a:xfrm>
          <a:prstGeom prst="rect">
            <a:avLst/>
          </a:prstGeom>
        </p:spPr>
        <p:txBody>
          <a:bodyPr/>
          <a:lstStyle>
            <a:lvl1pPr algn="l">
              <a:defRPr sz="1000">
                <a:solidFill>
                  <a:schemeClr val="bg1">
                    <a:lumMod val="65000"/>
                  </a:schemeClr>
                </a:solidFill>
              </a:defRPr>
            </a:lvl1pPr>
          </a:lstStyle>
          <a:p>
            <a:r>
              <a:rPr lang="en-US"/>
              <a:t>Confidential Property of UniversalAutomation.Org|</a:t>
            </a:r>
            <a:fld id="{92FBA34C-B6EE-48AA-B432-EA2A01B97501}" type="slidenum">
              <a:rPr lang="de-DE" smtClean="0"/>
              <a:pPr/>
              <a:t>‹#›</a:t>
            </a:fld>
            <a:endParaRPr lang="de-DE"/>
          </a:p>
        </p:txBody>
      </p:sp>
      <p:sp>
        <p:nvSpPr>
          <p:cNvPr id="16" name="Picture Placeholder 15">
            <a:extLst>
              <a:ext uri="{FF2B5EF4-FFF2-40B4-BE49-F238E27FC236}">
                <a16:creationId xmlns:a16="http://schemas.microsoft.com/office/drawing/2014/main" id="{6C235B09-D57D-40DC-AE3E-43511BEBB8E7}"/>
              </a:ext>
            </a:extLst>
          </p:cNvPr>
          <p:cNvSpPr>
            <a:spLocks noGrp="1"/>
          </p:cNvSpPr>
          <p:nvPr>
            <p:ph type="pic" sz="quarter" idx="13"/>
          </p:nvPr>
        </p:nvSpPr>
        <p:spPr>
          <a:xfrm>
            <a:off x="6277240" y="0"/>
            <a:ext cx="5914760" cy="6858000"/>
          </a:xfrm>
          <a:prstGeom prst="rect">
            <a:avLst/>
          </a:prstGeom>
        </p:spPr>
        <p:txBody>
          <a:bodyPr/>
          <a:lstStyle/>
          <a:p>
            <a:endParaRPr lang="de-DE"/>
          </a:p>
        </p:txBody>
      </p:sp>
    </p:spTree>
    <p:extLst>
      <p:ext uri="{BB962C8B-B14F-4D97-AF65-F5344CB8AC3E}">
        <p14:creationId xmlns:p14="http://schemas.microsoft.com/office/powerpoint/2010/main" val="3815734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0D2A80-CE4A-48AD-BC95-0CA263F96FB5}"/>
              </a:ext>
            </a:extLst>
          </p:cNvPr>
          <p:cNvSpPr/>
          <p:nvPr userDrawn="1"/>
        </p:nvSpPr>
        <p:spPr>
          <a:xfrm>
            <a:off x="0" y="-1256"/>
            <a:ext cx="12192000" cy="6859255"/>
          </a:xfrm>
          <a:prstGeom prst="rect">
            <a:avLst/>
          </a:prstGeom>
          <a:solidFill>
            <a:srgbClr val="B222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7" name="Picture 6">
            <a:extLst>
              <a:ext uri="{FF2B5EF4-FFF2-40B4-BE49-F238E27FC236}">
                <a16:creationId xmlns:a16="http://schemas.microsoft.com/office/drawing/2014/main" id="{69816ABE-6778-40B6-80C3-C2A4DDD25D7B}"/>
              </a:ext>
            </a:extLst>
          </p:cNvPr>
          <p:cNvPicPr>
            <a:picLocks noChangeAspect="1"/>
          </p:cNvPicPr>
          <p:nvPr userDrawn="1"/>
        </p:nvPicPr>
        <p:blipFill>
          <a:blip r:embed="rId2"/>
          <a:stretch>
            <a:fillRect/>
          </a:stretch>
        </p:blipFill>
        <p:spPr>
          <a:xfrm>
            <a:off x="3724985" y="2819960"/>
            <a:ext cx="4742031" cy="1216823"/>
          </a:xfrm>
          <a:prstGeom prst="rect">
            <a:avLst/>
          </a:prstGeom>
        </p:spPr>
      </p:pic>
    </p:spTree>
    <p:extLst>
      <p:ext uri="{BB962C8B-B14F-4D97-AF65-F5344CB8AC3E}">
        <p14:creationId xmlns:p14="http://schemas.microsoft.com/office/powerpoint/2010/main" val="95180312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12" name="Right Triangle 1">
            <a:extLst>
              <a:ext uri="{FF2B5EF4-FFF2-40B4-BE49-F238E27FC236}">
                <a16:creationId xmlns:a16="http://schemas.microsoft.com/office/drawing/2014/main" id="{73B5E1F8-28A4-4CBF-95CD-4201868EC4F2}"/>
              </a:ext>
            </a:extLst>
          </p:cNvPr>
          <p:cNvSpPr/>
          <p:nvPr userDrawn="1"/>
        </p:nvSpPr>
        <p:spPr>
          <a:xfrm rot="20437070">
            <a:off x="431746" y="-2049635"/>
            <a:ext cx="11492549" cy="4395846"/>
          </a:xfrm>
          <a:custGeom>
            <a:avLst/>
            <a:gdLst>
              <a:gd name="connsiteX0" fmla="*/ 0 w 3395050"/>
              <a:gd name="connsiteY0" fmla="*/ 1511929 h 1511929"/>
              <a:gd name="connsiteX1" fmla="*/ 0 w 3395050"/>
              <a:gd name="connsiteY1" fmla="*/ 0 h 1511929"/>
              <a:gd name="connsiteX2" fmla="*/ 3395050 w 3395050"/>
              <a:gd name="connsiteY2" fmla="*/ 1511929 h 1511929"/>
              <a:gd name="connsiteX3" fmla="*/ 0 w 3395050"/>
              <a:gd name="connsiteY3" fmla="*/ 1511929 h 1511929"/>
              <a:gd name="connsiteX0" fmla="*/ 610503 w 4005553"/>
              <a:gd name="connsiteY0" fmla="*/ 2340941 h 2340941"/>
              <a:gd name="connsiteX1" fmla="*/ 0 w 4005553"/>
              <a:gd name="connsiteY1" fmla="*/ 0 h 2340941"/>
              <a:gd name="connsiteX2" fmla="*/ 4005553 w 4005553"/>
              <a:gd name="connsiteY2" fmla="*/ 2340941 h 2340941"/>
              <a:gd name="connsiteX3" fmla="*/ 610503 w 4005553"/>
              <a:gd name="connsiteY3" fmla="*/ 2340941 h 2340941"/>
              <a:gd name="connsiteX0" fmla="*/ 610503 w 8635975"/>
              <a:gd name="connsiteY0" fmla="*/ 2340941 h 3010211"/>
              <a:gd name="connsiteX1" fmla="*/ 0 w 8635975"/>
              <a:gd name="connsiteY1" fmla="*/ 0 h 3010211"/>
              <a:gd name="connsiteX2" fmla="*/ 8635975 w 8635975"/>
              <a:gd name="connsiteY2" fmla="*/ 3010211 h 3010211"/>
              <a:gd name="connsiteX3" fmla="*/ 610503 w 8635975"/>
              <a:gd name="connsiteY3" fmla="*/ 2340941 h 3010211"/>
              <a:gd name="connsiteX0" fmla="*/ 601489 w 8626961"/>
              <a:gd name="connsiteY0" fmla="*/ 2366562 h 3035832"/>
              <a:gd name="connsiteX1" fmla="*/ 0 w 8626961"/>
              <a:gd name="connsiteY1" fmla="*/ 0 h 3035832"/>
              <a:gd name="connsiteX2" fmla="*/ 8626961 w 8626961"/>
              <a:gd name="connsiteY2" fmla="*/ 3035832 h 3035832"/>
              <a:gd name="connsiteX3" fmla="*/ 601489 w 8626961"/>
              <a:gd name="connsiteY3" fmla="*/ 2366562 h 3035832"/>
              <a:gd name="connsiteX0" fmla="*/ 6211192 w 8626961"/>
              <a:gd name="connsiteY0" fmla="*/ 3034844 h 3035832"/>
              <a:gd name="connsiteX1" fmla="*/ 0 w 8626961"/>
              <a:gd name="connsiteY1" fmla="*/ 0 h 3035832"/>
              <a:gd name="connsiteX2" fmla="*/ 8626961 w 8626961"/>
              <a:gd name="connsiteY2" fmla="*/ 3035832 h 3035832"/>
              <a:gd name="connsiteX3" fmla="*/ 6211192 w 8626961"/>
              <a:gd name="connsiteY3" fmla="*/ 3034844 h 3035832"/>
              <a:gd name="connsiteX0" fmla="*/ 6225742 w 8641511"/>
              <a:gd name="connsiteY0" fmla="*/ 3020768 h 3021756"/>
              <a:gd name="connsiteX1" fmla="*/ 0 w 8641511"/>
              <a:gd name="connsiteY1" fmla="*/ 0 h 3021756"/>
              <a:gd name="connsiteX2" fmla="*/ 8641511 w 8641511"/>
              <a:gd name="connsiteY2" fmla="*/ 3021756 h 3021756"/>
              <a:gd name="connsiteX3" fmla="*/ 6225742 w 8641511"/>
              <a:gd name="connsiteY3" fmla="*/ 3020768 h 3021756"/>
              <a:gd name="connsiteX0" fmla="*/ 6234282 w 8650051"/>
              <a:gd name="connsiteY0" fmla="*/ 3023772 h 3024760"/>
              <a:gd name="connsiteX1" fmla="*/ 0 w 8650051"/>
              <a:gd name="connsiteY1" fmla="*/ 0 h 3024760"/>
              <a:gd name="connsiteX2" fmla="*/ 8650051 w 8650051"/>
              <a:gd name="connsiteY2" fmla="*/ 3024760 h 3024760"/>
              <a:gd name="connsiteX3" fmla="*/ 6234282 w 8650051"/>
              <a:gd name="connsiteY3" fmla="*/ 3023772 h 3024760"/>
              <a:gd name="connsiteX0" fmla="*/ 5844903 w 8650051"/>
              <a:gd name="connsiteY0" fmla="*/ 2848397 h 3024760"/>
              <a:gd name="connsiteX1" fmla="*/ 0 w 8650051"/>
              <a:gd name="connsiteY1" fmla="*/ 0 h 3024760"/>
              <a:gd name="connsiteX2" fmla="*/ 8650051 w 8650051"/>
              <a:gd name="connsiteY2" fmla="*/ 3024760 h 3024760"/>
              <a:gd name="connsiteX3" fmla="*/ 5844903 w 8650051"/>
              <a:gd name="connsiteY3" fmla="*/ 2848397 h 3024760"/>
              <a:gd name="connsiteX0" fmla="*/ 6842234 w 8650051"/>
              <a:gd name="connsiteY0" fmla="*/ 3314433 h 3314433"/>
              <a:gd name="connsiteX1" fmla="*/ 0 w 8650051"/>
              <a:gd name="connsiteY1" fmla="*/ 0 h 3314433"/>
              <a:gd name="connsiteX2" fmla="*/ 8650051 w 8650051"/>
              <a:gd name="connsiteY2" fmla="*/ 3024760 h 3314433"/>
              <a:gd name="connsiteX3" fmla="*/ 6842234 w 8650051"/>
              <a:gd name="connsiteY3" fmla="*/ 3314433 h 3314433"/>
              <a:gd name="connsiteX0" fmla="*/ 6875448 w 8650051"/>
              <a:gd name="connsiteY0" fmla="*/ 3383702 h 3383702"/>
              <a:gd name="connsiteX1" fmla="*/ 0 w 8650051"/>
              <a:gd name="connsiteY1" fmla="*/ 0 h 3383702"/>
              <a:gd name="connsiteX2" fmla="*/ 8650051 w 8650051"/>
              <a:gd name="connsiteY2" fmla="*/ 3024760 h 3383702"/>
              <a:gd name="connsiteX3" fmla="*/ 6875448 w 8650051"/>
              <a:gd name="connsiteY3" fmla="*/ 3383702 h 3383702"/>
              <a:gd name="connsiteX0" fmla="*/ 6814061 w 8588664"/>
              <a:gd name="connsiteY0" fmla="*/ 3499035 h 3499035"/>
              <a:gd name="connsiteX1" fmla="*/ 0 w 8588664"/>
              <a:gd name="connsiteY1" fmla="*/ 0 h 3499035"/>
              <a:gd name="connsiteX2" fmla="*/ 8588664 w 8588664"/>
              <a:gd name="connsiteY2" fmla="*/ 3140093 h 3499035"/>
              <a:gd name="connsiteX3" fmla="*/ 6814061 w 8588664"/>
              <a:gd name="connsiteY3" fmla="*/ 3499035 h 3499035"/>
              <a:gd name="connsiteX0" fmla="*/ 6855350 w 8588664"/>
              <a:gd name="connsiteY0" fmla="*/ 3399331 h 3399331"/>
              <a:gd name="connsiteX1" fmla="*/ 0 w 8588664"/>
              <a:gd name="connsiteY1" fmla="*/ 0 h 3399331"/>
              <a:gd name="connsiteX2" fmla="*/ 8588664 w 8588664"/>
              <a:gd name="connsiteY2" fmla="*/ 3140093 h 3399331"/>
              <a:gd name="connsiteX3" fmla="*/ 6855350 w 8588664"/>
              <a:gd name="connsiteY3" fmla="*/ 3399331 h 3399331"/>
            </a:gdLst>
            <a:ahLst/>
            <a:cxnLst>
              <a:cxn ang="0">
                <a:pos x="connsiteX0" y="connsiteY0"/>
              </a:cxn>
              <a:cxn ang="0">
                <a:pos x="connsiteX1" y="connsiteY1"/>
              </a:cxn>
              <a:cxn ang="0">
                <a:pos x="connsiteX2" y="connsiteY2"/>
              </a:cxn>
              <a:cxn ang="0">
                <a:pos x="connsiteX3" y="connsiteY3"/>
              </a:cxn>
            </a:cxnLst>
            <a:rect l="l" t="t" r="r" b="b"/>
            <a:pathLst>
              <a:path w="8588664" h="3399331">
                <a:moveTo>
                  <a:pt x="6855350" y="3399331"/>
                </a:moveTo>
                <a:lnTo>
                  <a:pt x="0" y="0"/>
                </a:lnTo>
                <a:lnTo>
                  <a:pt x="8588664" y="3140093"/>
                </a:lnTo>
                <a:lnTo>
                  <a:pt x="6855350" y="3399331"/>
                </a:lnTo>
                <a:close/>
              </a:path>
            </a:pathLst>
          </a:custGeom>
          <a:solidFill>
            <a:srgbClr val="B2226A"/>
          </a:solidFill>
          <a:ln>
            <a:noFill/>
          </a:ln>
          <a:effectLst>
            <a:outerShdw blurRad="152400" dist="254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3351278F-0BAC-43FC-9013-7E0DAB26DF93}"/>
              </a:ext>
            </a:extLst>
          </p:cNvPr>
          <p:cNvSpPr>
            <a:spLocks noGrp="1"/>
          </p:cNvSpPr>
          <p:nvPr>
            <p:ph type="title"/>
          </p:nvPr>
        </p:nvSpPr>
        <p:spPr>
          <a:xfrm>
            <a:off x="435093" y="616808"/>
            <a:ext cx="6170980" cy="1325563"/>
          </a:xfrm>
          <a:prstGeom prst="rect">
            <a:avLst/>
          </a:prstGeom>
        </p:spPr>
        <p:txBody>
          <a:bodyPr/>
          <a:lstStyle>
            <a:lvl1pPr>
              <a:lnSpc>
                <a:spcPts val="3800"/>
              </a:lnSpc>
              <a:defRPr sz="2800" b="0">
                <a:latin typeface="Calibri" panose="020F0502020204030204" pitchFamily="34" charset="0"/>
                <a:cs typeface="Calibri" panose="020F0502020204030204" pitchFamily="34" charset="0"/>
              </a:defRPr>
            </a:lvl1pPr>
          </a:lstStyle>
          <a:p>
            <a:r>
              <a:rPr lang="de-DE"/>
              <a:t>Mastertitelformat bearbeiten</a:t>
            </a:r>
          </a:p>
        </p:txBody>
      </p:sp>
      <p:sp>
        <p:nvSpPr>
          <p:cNvPr id="3" name="Content Placeholder 2">
            <a:extLst>
              <a:ext uri="{FF2B5EF4-FFF2-40B4-BE49-F238E27FC236}">
                <a16:creationId xmlns:a16="http://schemas.microsoft.com/office/drawing/2014/main" id="{2BE434E5-B303-4656-9514-D08A383FD040}"/>
              </a:ext>
            </a:extLst>
          </p:cNvPr>
          <p:cNvSpPr>
            <a:spLocks noGrp="1"/>
          </p:cNvSpPr>
          <p:nvPr>
            <p:ph idx="1"/>
          </p:nvPr>
        </p:nvSpPr>
        <p:spPr>
          <a:xfrm>
            <a:off x="435093" y="1825625"/>
            <a:ext cx="10918707" cy="4351338"/>
          </a:xfrm>
          <a:prstGeom prst="rect">
            <a:avLst/>
          </a:prstGeom>
        </p:spPr>
        <p:txBody>
          <a:bodyPr/>
          <a:lstStyle>
            <a:lvl1pPr>
              <a:lnSpc>
                <a:spcPct val="120000"/>
              </a:lnSpc>
              <a:buClr>
                <a:srgbClr val="B2226A"/>
              </a:buClr>
              <a:defRPr sz="2400">
                <a:latin typeface="Calibri" panose="020F0502020204030204" pitchFamily="34" charset="0"/>
                <a:cs typeface="Calibri" panose="020F0502020204030204" pitchFamily="34" charset="0"/>
              </a:defRPr>
            </a:lvl1pPr>
            <a:lvl2pPr>
              <a:lnSpc>
                <a:spcPct val="120000"/>
              </a:lnSpc>
              <a:buClr>
                <a:srgbClr val="B2226A"/>
              </a:buClr>
              <a:defRPr sz="2000">
                <a:latin typeface="Calibri" panose="020F0502020204030204" pitchFamily="34" charset="0"/>
                <a:cs typeface="Calibri" panose="020F0502020204030204" pitchFamily="34" charset="0"/>
              </a:defRPr>
            </a:lvl2pPr>
            <a:lvl3pPr>
              <a:lnSpc>
                <a:spcPct val="120000"/>
              </a:lnSpc>
              <a:buClr>
                <a:srgbClr val="B2226A"/>
              </a:buClr>
              <a:defRPr sz="1800">
                <a:latin typeface="Calibri" panose="020F0502020204030204" pitchFamily="34" charset="0"/>
                <a:cs typeface="Calibri" panose="020F0502020204030204" pitchFamily="34" charset="0"/>
              </a:defRPr>
            </a:lvl3pPr>
            <a:lvl4pPr>
              <a:lnSpc>
                <a:spcPct val="120000"/>
              </a:lnSpc>
              <a:buClr>
                <a:srgbClr val="B2226A"/>
              </a:buClr>
              <a:defRPr sz="1600">
                <a:latin typeface="Calibri" panose="020F0502020204030204" pitchFamily="34" charset="0"/>
                <a:cs typeface="Calibri" panose="020F0502020204030204" pitchFamily="34" charset="0"/>
              </a:defRPr>
            </a:lvl4pPr>
            <a:lvl5pPr>
              <a:lnSpc>
                <a:spcPct val="120000"/>
              </a:lnSpc>
              <a:buClr>
                <a:srgbClr val="B2226A"/>
              </a:buClr>
              <a:defRPr sz="1400">
                <a:latin typeface="Calibri" panose="020F0502020204030204" pitchFamily="34" charset="0"/>
                <a:cs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Right Triangle 1">
            <a:extLst>
              <a:ext uri="{FF2B5EF4-FFF2-40B4-BE49-F238E27FC236}">
                <a16:creationId xmlns:a16="http://schemas.microsoft.com/office/drawing/2014/main" id="{B94FB14F-86E9-4198-B6DA-5F4634E138B9}"/>
              </a:ext>
            </a:extLst>
          </p:cNvPr>
          <p:cNvSpPr/>
          <p:nvPr userDrawn="1"/>
        </p:nvSpPr>
        <p:spPr>
          <a:xfrm rot="20437070" flipH="1" flipV="1">
            <a:off x="283573" y="4812975"/>
            <a:ext cx="11684223" cy="4085753"/>
          </a:xfrm>
          <a:custGeom>
            <a:avLst/>
            <a:gdLst>
              <a:gd name="connsiteX0" fmla="*/ 0 w 3395050"/>
              <a:gd name="connsiteY0" fmla="*/ 1511929 h 1511929"/>
              <a:gd name="connsiteX1" fmla="*/ 0 w 3395050"/>
              <a:gd name="connsiteY1" fmla="*/ 0 h 1511929"/>
              <a:gd name="connsiteX2" fmla="*/ 3395050 w 3395050"/>
              <a:gd name="connsiteY2" fmla="*/ 1511929 h 1511929"/>
              <a:gd name="connsiteX3" fmla="*/ 0 w 3395050"/>
              <a:gd name="connsiteY3" fmla="*/ 1511929 h 1511929"/>
              <a:gd name="connsiteX0" fmla="*/ 610503 w 4005553"/>
              <a:gd name="connsiteY0" fmla="*/ 2340941 h 2340941"/>
              <a:gd name="connsiteX1" fmla="*/ 0 w 4005553"/>
              <a:gd name="connsiteY1" fmla="*/ 0 h 2340941"/>
              <a:gd name="connsiteX2" fmla="*/ 4005553 w 4005553"/>
              <a:gd name="connsiteY2" fmla="*/ 2340941 h 2340941"/>
              <a:gd name="connsiteX3" fmla="*/ 610503 w 4005553"/>
              <a:gd name="connsiteY3" fmla="*/ 2340941 h 2340941"/>
              <a:gd name="connsiteX0" fmla="*/ 610503 w 8635975"/>
              <a:gd name="connsiteY0" fmla="*/ 2340941 h 3010211"/>
              <a:gd name="connsiteX1" fmla="*/ 0 w 8635975"/>
              <a:gd name="connsiteY1" fmla="*/ 0 h 3010211"/>
              <a:gd name="connsiteX2" fmla="*/ 8635975 w 8635975"/>
              <a:gd name="connsiteY2" fmla="*/ 3010211 h 3010211"/>
              <a:gd name="connsiteX3" fmla="*/ 610503 w 8635975"/>
              <a:gd name="connsiteY3" fmla="*/ 2340941 h 3010211"/>
              <a:gd name="connsiteX0" fmla="*/ 601489 w 8626961"/>
              <a:gd name="connsiteY0" fmla="*/ 2366562 h 3035832"/>
              <a:gd name="connsiteX1" fmla="*/ 0 w 8626961"/>
              <a:gd name="connsiteY1" fmla="*/ 0 h 3035832"/>
              <a:gd name="connsiteX2" fmla="*/ 8626961 w 8626961"/>
              <a:gd name="connsiteY2" fmla="*/ 3035832 h 3035832"/>
              <a:gd name="connsiteX3" fmla="*/ 601489 w 8626961"/>
              <a:gd name="connsiteY3" fmla="*/ 2366562 h 3035832"/>
              <a:gd name="connsiteX0" fmla="*/ 6211192 w 8626961"/>
              <a:gd name="connsiteY0" fmla="*/ 3034844 h 3035832"/>
              <a:gd name="connsiteX1" fmla="*/ 0 w 8626961"/>
              <a:gd name="connsiteY1" fmla="*/ 0 h 3035832"/>
              <a:gd name="connsiteX2" fmla="*/ 8626961 w 8626961"/>
              <a:gd name="connsiteY2" fmla="*/ 3035832 h 3035832"/>
              <a:gd name="connsiteX3" fmla="*/ 6211192 w 8626961"/>
              <a:gd name="connsiteY3" fmla="*/ 3034844 h 3035832"/>
              <a:gd name="connsiteX0" fmla="*/ 6225742 w 8641511"/>
              <a:gd name="connsiteY0" fmla="*/ 3020768 h 3021756"/>
              <a:gd name="connsiteX1" fmla="*/ 0 w 8641511"/>
              <a:gd name="connsiteY1" fmla="*/ 0 h 3021756"/>
              <a:gd name="connsiteX2" fmla="*/ 8641511 w 8641511"/>
              <a:gd name="connsiteY2" fmla="*/ 3021756 h 3021756"/>
              <a:gd name="connsiteX3" fmla="*/ 6225742 w 8641511"/>
              <a:gd name="connsiteY3" fmla="*/ 3020768 h 3021756"/>
              <a:gd name="connsiteX0" fmla="*/ 6234282 w 8650051"/>
              <a:gd name="connsiteY0" fmla="*/ 3023772 h 3024760"/>
              <a:gd name="connsiteX1" fmla="*/ 0 w 8650051"/>
              <a:gd name="connsiteY1" fmla="*/ 0 h 3024760"/>
              <a:gd name="connsiteX2" fmla="*/ 8650051 w 8650051"/>
              <a:gd name="connsiteY2" fmla="*/ 3024760 h 3024760"/>
              <a:gd name="connsiteX3" fmla="*/ 6234282 w 8650051"/>
              <a:gd name="connsiteY3" fmla="*/ 3023772 h 3024760"/>
              <a:gd name="connsiteX0" fmla="*/ 5844903 w 8650051"/>
              <a:gd name="connsiteY0" fmla="*/ 2848397 h 3024760"/>
              <a:gd name="connsiteX1" fmla="*/ 0 w 8650051"/>
              <a:gd name="connsiteY1" fmla="*/ 0 h 3024760"/>
              <a:gd name="connsiteX2" fmla="*/ 8650051 w 8650051"/>
              <a:gd name="connsiteY2" fmla="*/ 3024760 h 3024760"/>
              <a:gd name="connsiteX3" fmla="*/ 5844903 w 8650051"/>
              <a:gd name="connsiteY3" fmla="*/ 2848397 h 3024760"/>
              <a:gd name="connsiteX0" fmla="*/ 6842234 w 8650051"/>
              <a:gd name="connsiteY0" fmla="*/ 3314433 h 3314433"/>
              <a:gd name="connsiteX1" fmla="*/ 0 w 8650051"/>
              <a:gd name="connsiteY1" fmla="*/ 0 h 3314433"/>
              <a:gd name="connsiteX2" fmla="*/ 8650051 w 8650051"/>
              <a:gd name="connsiteY2" fmla="*/ 3024760 h 3314433"/>
              <a:gd name="connsiteX3" fmla="*/ 6842234 w 8650051"/>
              <a:gd name="connsiteY3" fmla="*/ 3314433 h 3314433"/>
              <a:gd name="connsiteX0" fmla="*/ 6875448 w 8650051"/>
              <a:gd name="connsiteY0" fmla="*/ 3383702 h 3383702"/>
              <a:gd name="connsiteX1" fmla="*/ 0 w 8650051"/>
              <a:gd name="connsiteY1" fmla="*/ 0 h 3383702"/>
              <a:gd name="connsiteX2" fmla="*/ 8650051 w 8650051"/>
              <a:gd name="connsiteY2" fmla="*/ 3024760 h 3383702"/>
              <a:gd name="connsiteX3" fmla="*/ 6875448 w 8650051"/>
              <a:gd name="connsiteY3" fmla="*/ 3383702 h 3383702"/>
              <a:gd name="connsiteX0" fmla="*/ 6984250 w 8650051"/>
              <a:gd name="connsiteY0" fmla="*/ 3210837 h 3210837"/>
              <a:gd name="connsiteX1" fmla="*/ 0 w 8650051"/>
              <a:gd name="connsiteY1" fmla="*/ 0 h 3210837"/>
              <a:gd name="connsiteX2" fmla="*/ 8650051 w 8650051"/>
              <a:gd name="connsiteY2" fmla="*/ 3024760 h 3210837"/>
              <a:gd name="connsiteX3" fmla="*/ 6984250 w 8650051"/>
              <a:gd name="connsiteY3" fmla="*/ 3210837 h 3210837"/>
              <a:gd name="connsiteX0" fmla="*/ 7196613 w 8650051"/>
              <a:gd name="connsiteY0" fmla="*/ 2919417 h 3024760"/>
              <a:gd name="connsiteX1" fmla="*/ 0 w 8650051"/>
              <a:gd name="connsiteY1" fmla="*/ 0 h 3024760"/>
              <a:gd name="connsiteX2" fmla="*/ 8650051 w 8650051"/>
              <a:gd name="connsiteY2" fmla="*/ 3024760 h 3024760"/>
              <a:gd name="connsiteX3" fmla="*/ 7196613 w 8650051"/>
              <a:gd name="connsiteY3" fmla="*/ 2919417 h 3024760"/>
              <a:gd name="connsiteX0" fmla="*/ 7374842 w 8650051"/>
              <a:gd name="connsiteY0" fmla="*/ 2974796 h 3024760"/>
              <a:gd name="connsiteX1" fmla="*/ 0 w 8650051"/>
              <a:gd name="connsiteY1" fmla="*/ 0 h 3024760"/>
              <a:gd name="connsiteX2" fmla="*/ 8650051 w 8650051"/>
              <a:gd name="connsiteY2" fmla="*/ 3024760 h 3024760"/>
              <a:gd name="connsiteX3" fmla="*/ 7374842 w 8650051"/>
              <a:gd name="connsiteY3" fmla="*/ 2974796 h 3024760"/>
            </a:gdLst>
            <a:ahLst/>
            <a:cxnLst>
              <a:cxn ang="0">
                <a:pos x="connsiteX0" y="connsiteY0"/>
              </a:cxn>
              <a:cxn ang="0">
                <a:pos x="connsiteX1" y="connsiteY1"/>
              </a:cxn>
              <a:cxn ang="0">
                <a:pos x="connsiteX2" y="connsiteY2"/>
              </a:cxn>
              <a:cxn ang="0">
                <a:pos x="connsiteX3" y="connsiteY3"/>
              </a:cxn>
            </a:cxnLst>
            <a:rect l="l" t="t" r="r" b="b"/>
            <a:pathLst>
              <a:path w="8650051" h="3024760">
                <a:moveTo>
                  <a:pt x="7374842" y="2974796"/>
                </a:moveTo>
                <a:lnTo>
                  <a:pt x="0" y="0"/>
                </a:lnTo>
                <a:lnTo>
                  <a:pt x="8650051" y="3024760"/>
                </a:lnTo>
                <a:lnTo>
                  <a:pt x="7374842" y="2974796"/>
                </a:lnTo>
                <a:close/>
              </a:path>
            </a:pathLst>
          </a:cu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tangle 10">
            <a:extLst>
              <a:ext uri="{FF2B5EF4-FFF2-40B4-BE49-F238E27FC236}">
                <a16:creationId xmlns:a16="http://schemas.microsoft.com/office/drawing/2014/main" id="{EC184807-E11D-4723-8C05-C20ABE708FD3}"/>
              </a:ext>
            </a:extLst>
          </p:cNvPr>
          <p:cNvSpPr/>
          <p:nvPr userDrawn="1"/>
        </p:nvSpPr>
        <p:spPr>
          <a:xfrm>
            <a:off x="144855" y="702461"/>
            <a:ext cx="181716" cy="807789"/>
          </a:xfrm>
          <a:prstGeom prst="rect">
            <a:avLst/>
          </a:prstGeom>
          <a:solidFill>
            <a:srgbClr val="B222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5" name="Picture 14">
            <a:extLst>
              <a:ext uri="{FF2B5EF4-FFF2-40B4-BE49-F238E27FC236}">
                <a16:creationId xmlns:a16="http://schemas.microsoft.com/office/drawing/2014/main" id="{23AD1108-1DCE-45DD-B188-C383D12E7D5C}"/>
              </a:ext>
            </a:extLst>
          </p:cNvPr>
          <p:cNvPicPr>
            <a:picLocks noChangeAspect="1"/>
          </p:cNvPicPr>
          <p:nvPr userDrawn="1"/>
        </p:nvPicPr>
        <p:blipFill>
          <a:blip r:embed="rId2"/>
          <a:stretch>
            <a:fillRect/>
          </a:stretch>
        </p:blipFill>
        <p:spPr>
          <a:xfrm>
            <a:off x="8559792" y="231414"/>
            <a:ext cx="1951200" cy="500685"/>
          </a:xfrm>
          <a:prstGeom prst="rect">
            <a:avLst/>
          </a:prstGeom>
        </p:spPr>
      </p:pic>
      <p:sp>
        <p:nvSpPr>
          <p:cNvPr id="4" name="Foliennummernplatzhalter 2">
            <a:extLst>
              <a:ext uri="{FF2B5EF4-FFF2-40B4-BE49-F238E27FC236}">
                <a16:creationId xmlns:a16="http://schemas.microsoft.com/office/drawing/2014/main" id="{63153972-E7B0-E804-6B5F-7F1B439933FA}"/>
              </a:ext>
            </a:extLst>
          </p:cNvPr>
          <p:cNvSpPr>
            <a:spLocks noGrp="1"/>
          </p:cNvSpPr>
          <p:nvPr>
            <p:ph type="sldNum" sz="quarter" idx="12"/>
          </p:nvPr>
        </p:nvSpPr>
        <p:spPr>
          <a:xfrm>
            <a:off x="7728588" y="6427328"/>
            <a:ext cx="4337180" cy="266537"/>
          </a:xfrm>
          <a:prstGeom prst="rect">
            <a:avLst/>
          </a:prstGeom>
        </p:spPr>
        <p:txBody>
          <a:bodyPr/>
          <a:lstStyle>
            <a:lvl1pPr algn="r">
              <a:defRPr sz="1200">
                <a:solidFill>
                  <a:schemeClr val="tx1">
                    <a:lumMod val="40000"/>
                    <a:lumOff val="60000"/>
                  </a:schemeClr>
                </a:solidFill>
              </a:defRPr>
            </a:lvl1pPr>
          </a:lstStyle>
          <a:p>
            <a:r>
              <a:rPr lang="en-US"/>
              <a:t>Confidential Property of UniversalAutomation.Org|</a:t>
            </a:r>
            <a:fld id="{92FBA34C-B6EE-48AA-B432-EA2A01B97501}" type="slidenum">
              <a:rPr lang="de-DE" smtClean="0"/>
              <a:pPr/>
              <a:t>‹#›</a:t>
            </a:fld>
            <a:endParaRPr lang="de-DE"/>
          </a:p>
        </p:txBody>
      </p:sp>
    </p:spTree>
    <p:extLst>
      <p:ext uri="{BB962C8B-B14F-4D97-AF65-F5344CB8AC3E}">
        <p14:creationId xmlns:p14="http://schemas.microsoft.com/office/powerpoint/2010/main" val="281496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9D7D4C-0083-401E-B031-1001AA74A382}"/>
              </a:ext>
            </a:extLst>
          </p:cNvPr>
          <p:cNvSpPr/>
          <p:nvPr userDrawn="1"/>
        </p:nvSpPr>
        <p:spPr>
          <a:xfrm>
            <a:off x="0" y="-1256"/>
            <a:ext cx="12192000" cy="6859255"/>
          </a:xfrm>
          <a:prstGeom prst="rect">
            <a:avLst/>
          </a:prstGeom>
          <a:solidFill>
            <a:srgbClr val="B222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ight Triangle 1">
            <a:extLst>
              <a:ext uri="{FF2B5EF4-FFF2-40B4-BE49-F238E27FC236}">
                <a16:creationId xmlns:a16="http://schemas.microsoft.com/office/drawing/2014/main" id="{CDE84CB7-75E1-42AC-9A47-6244336773D6}"/>
              </a:ext>
            </a:extLst>
          </p:cNvPr>
          <p:cNvSpPr/>
          <p:nvPr userDrawn="1"/>
        </p:nvSpPr>
        <p:spPr>
          <a:xfrm rot="20437070">
            <a:off x="431746" y="-2049635"/>
            <a:ext cx="11492549" cy="4395846"/>
          </a:xfrm>
          <a:custGeom>
            <a:avLst/>
            <a:gdLst>
              <a:gd name="connsiteX0" fmla="*/ 0 w 3395050"/>
              <a:gd name="connsiteY0" fmla="*/ 1511929 h 1511929"/>
              <a:gd name="connsiteX1" fmla="*/ 0 w 3395050"/>
              <a:gd name="connsiteY1" fmla="*/ 0 h 1511929"/>
              <a:gd name="connsiteX2" fmla="*/ 3395050 w 3395050"/>
              <a:gd name="connsiteY2" fmla="*/ 1511929 h 1511929"/>
              <a:gd name="connsiteX3" fmla="*/ 0 w 3395050"/>
              <a:gd name="connsiteY3" fmla="*/ 1511929 h 1511929"/>
              <a:gd name="connsiteX0" fmla="*/ 610503 w 4005553"/>
              <a:gd name="connsiteY0" fmla="*/ 2340941 h 2340941"/>
              <a:gd name="connsiteX1" fmla="*/ 0 w 4005553"/>
              <a:gd name="connsiteY1" fmla="*/ 0 h 2340941"/>
              <a:gd name="connsiteX2" fmla="*/ 4005553 w 4005553"/>
              <a:gd name="connsiteY2" fmla="*/ 2340941 h 2340941"/>
              <a:gd name="connsiteX3" fmla="*/ 610503 w 4005553"/>
              <a:gd name="connsiteY3" fmla="*/ 2340941 h 2340941"/>
              <a:gd name="connsiteX0" fmla="*/ 610503 w 8635975"/>
              <a:gd name="connsiteY0" fmla="*/ 2340941 h 3010211"/>
              <a:gd name="connsiteX1" fmla="*/ 0 w 8635975"/>
              <a:gd name="connsiteY1" fmla="*/ 0 h 3010211"/>
              <a:gd name="connsiteX2" fmla="*/ 8635975 w 8635975"/>
              <a:gd name="connsiteY2" fmla="*/ 3010211 h 3010211"/>
              <a:gd name="connsiteX3" fmla="*/ 610503 w 8635975"/>
              <a:gd name="connsiteY3" fmla="*/ 2340941 h 3010211"/>
              <a:gd name="connsiteX0" fmla="*/ 601489 w 8626961"/>
              <a:gd name="connsiteY0" fmla="*/ 2366562 h 3035832"/>
              <a:gd name="connsiteX1" fmla="*/ 0 w 8626961"/>
              <a:gd name="connsiteY1" fmla="*/ 0 h 3035832"/>
              <a:gd name="connsiteX2" fmla="*/ 8626961 w 8626961"/>
              <a:gd name="connsiteY2" fmla="*/ 3035832 h 3035832"/>
              <a:gd name="connsiteX3" fmla="*/ 601489 w 8626961"/>
              <a:gd name="connsiteY3" fmla="*/ 2366562 h 3035832"/>
              <a:gd name="connsiteX0" fmla="*/ 6211192 w 8626961"/>
              <a:gd name="connsiteY0" fmla="*/ 3034844 h 3035832"/>
              <a:gd name="connsiteX1" fmla="*/ 0 w 8626961"/>
              <a:gd name="connsiteY1" fmla="*/ 0 h 3035832"/>
              <a:gd name="connsiteX2" fmla="*/ 8626961 w 8626961"/>
              <a:gd name="connsiteY2" fmla="*/ 3035832 h 3035832"/>
              <a:gd name="connsiteX3" fmla="*/ 6211192 w 8626961"/>
              <a:gd name="connsiteY3" fmla="*/ 3034844 h 3035832"/>
              <a:gd name="connsiteX0" fmla="*/ 6225742 w 8641511"/>
              <a:gd name="connsiteY0" fmla="*/ 3020768 h 3021756"/>
              <a:gd name="connsiteX1" fmla="*/ 0 w 8641511"/>
              <a:gd name="connsiteY1" fmla="*/ 0 h 3021756"/>
              <a:gd name="connsiteX2" fmla="*/ 8641511 w 8641511"/>
              <a:gd name="connsiteY2" fmla="*/ 3021756 h 3021756"/>
              <a:gd name="connsiteX3" fmla="*/ 6225742 w 8641511"/>
              <a:gd name="connsiteY3" fmla="*/ 3020768 h 3021756"/>
              <a:gd name="connsiteX0" fmla="*/ 6234282 w 8650051"/>
              <a:gd name="connsiteY0" fmla="*/ 3023772 h 3024760"/>
              <a:gd name="connsiteX1" fmla="*/ 0 w 8650051"/>
              <a:gd name="connsiteY1" fmla="*/ 0 h 3024760"/>
              <a:gd name="connsiteX2" fmla="*/ 8650051 w 8650051"/>
              <a:gd name="connsiteY2" fmla="*/ 3024760 h 3024760"/>
              <a:gd name="connsiteX3" fmla="*/ 6234282 w 8650051"/>
              <a:gd name="connsiteY3" fmla="*/ 3023772 h 3024760"/>
              <a:gd name="connsiteX0" fmla="*/ 5844903 w 8650051"/>
              <a:gd name="connsiteY0" fmla="*/ 2848397 h 3024760"/>
              <a:gd name="connsiteX1" fmla="*/ 0 w 8650051"/>
              <a:gd name="connsiteY1" fmla="*/ 0 h 3024760"/>
              <a:gd name="connsiteX2" fmla="*/ 8650051 w 8650051"/>
              <a:gd name="connsiteY2" fmla="*/ 3024760 h 3024760"/>
              <a:gd name="connsiteX3" fmla="*/ 5844903 w 8650051"/>
              <a:gd name="connsiteY3" fmla="*/ 2848397 h 3024760"/>
              <a:gd name="connsiteX0" fmla="*/ 6842234 w 8650051"/>
              <a:gd name="connsiteY0" fmla="*/ 3314433 h 3314433"/>
              <a:gd name="connsiteX1" fmla="*/ 0 w 8650051"/>
              <a:gd name="connsiteY1" fmla="*/ 0 h 3314433"/>
              <a:gd name="connsiteX2" fmla="*/ 8650051 w 8650051"/>
              <a:gd name="connsiteY2" fmla="*/ 3024760 h 3314433"/>
              <a:gd name="connsiteX3" fmla="*/ 6842234 w 8650051"/>
              <a:gd name="connsiteY3" fmla="*/ 3314433 h 3314433"/>
              <a:gd name="connsiteX0" fmla="*/ 6875448 w 8650051"/>
              <a:gd name="connsiteY0" fmla="*/ 3383702 h 3383702"/>
              <a:gd name="connsiteX1" fmla="*/ 0 w 8650051"/>
              <a:gd name="connsiteY1" fmla="*/ 0 h 3383702"/>
              <a:gd name="connsiteX2" fmla="*/ 8650051 w 8650051"/>
              <a:gd name="connsiteY2" fmla="*/ 3024760 h 3383702"/>
              <a:gd name="connsiteX3" fmla="*/ 6875448 w 8650051"/>
              <a:gd name="connsiteY3" fmla="*/ 3383702 h 3383702"/>
              <a:gd name="connsiteX0" fmla="*/ 6814061 w 8588664"/>
              <a:gd name="connsiteY0" fmla="*/ 3499035 h 3499035"/>
              <a:gd name="connsiteX1" fmla="*/ 0 w 8588664"/>
              <a:gd name="connsiteY1" fmla="*/ 0 h 3499035"/>
              <a:gd name="connsiteX2" fmla="*/ 8588664 w 8588664"/>
              <a:gd name="connsiteY2" fmla="*/ 3140093 h 3499035"/>
              <a:gd name="connsiteX3" fmla="*/ 6814061 w 8588664"/>
              <a:gd name="connsiteY3" fmla="*/ 3499035 h 3499035"/>
              <a:gd name="connsiteX0" fmla="*/ 6855350 w 8588664"/>
              <a:gd name="connsiteY0" fmla="*/ 3399331 h 3399331"/>
              <a:gd name="connsiteX1" fmla="*/ 0 w 8588664"/>
              <a:gd name="connsiteY1" fmla="*/ 0 h 3399331"/>
              <a:gd name="connsiteX2" fmla="*/ 8588664 w 8588664"/>
              <a:gd name="connsiteY2" fmla="*/ 3140093 h 3399331"/>
              <a:gd name="connsiteX3" fmla="*/ 6855350 w 8588664"/>
              <a:gd name="connsiteY3" fmla="*/ 3399331 h 3399331"/>
            </a:gdLst>
            <a:ahLst/>
            <a:cxnLst>
              <a:cxn ang="0">
                <a:pos x="connsiteX0" y="connsiteY0"/>
              </a:cxn>
              <a:cxn ang="0">
                <a:pos x="connsiteX1" y="connsiteY1"/>
              </a:cxn>
              <a:cxn ang="0">
                <a:pos x="connsiteX2" y="connsiteY2"/>
              </a:cxn>
              <a:cxn ang="0">
                <a:pos x="connsiteX3" y="connsiteY3"/>
              </a:cxn>
            </a:cxnLst>
            <a:rect l="l" t="t" r="r" b="b"/>
            <a:pathLst>
              <a:path w="8588664" h="3399331">
                <a:moveTo>
                  <a:pt x="6855350" y="3399331"/>
                </a:moveTo>
                <a:lnTo>
                  <a:pt x="0" y="0"/>
                </a:lnTo>
                <a:lnTo>
                  <a:pt x="8588664" y="3140093"/>
                </a:lnTo>
                <a:lnTo>
                  <a:pt x="6855350" y="3399331"/>
                </a:lnTo>
                <a:close/>
              </a:path>
            </a:pathLst>
          </a:custGeom>
          <a:solidFill>
            <a:schemeClr val="bg1"/>
          </a:solidFill>
          <a:ln>
            <a:noFill/>
          </a:ln>
          <a:effectLst>
            <a:outerShdw blurRad="152400" dist="254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70C81899-36EA-4791-9548-DE54EE71A498}"/>
              </a:ext>
            </a:extLst>
          </p:cNvPr>
          <p:cNvSpPr>
            <a:spLocks noGrp="1"/>
          </p:cNvSpPr>
          <p:nvPr>
            <p:ph type="title"/>
          </p:nvPr>
        </p:nvSpPr>
        <p:spPr>
          <a:xfrm>
            <a:off x="831850" y="1709739"/>
            <a:ext cx="10515600" cy="2012172"/>
          </a:xfrm>
          <a:prstGeom prst="rect">
            <a:avLst/>
          </a:prstGeom>
        </p:spPr>
        <p:txBody>
          <a:bodyPr anchor="b"/>
          <a:lstStyle>
            <a:lvl1pPr algn="ctr">
              <a:defRPr sz="40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endParaRPr lang="de-DE" dirty="0"/>
          </a:p>
        </p:txBody>
      </p:sp>
      <p:sp>
        <p:nvSpPr>
          <p:cNvPr id="3" name="Text Placeholder 2">
            <a:extLst>
              <a:ext uri="{FF2B5EF4-FFF2-40B4-BE49-F238E27FC236}">
                <a16:creationId xmlns:a16="http://schemas.microsoft.com/office/drawing/2014/main" id="{CD05B820-AD07-4E2D-8ADE-B145DEF07FF7}"/>
              </a:ext>
            </a:extLst>
          </p:cNvPr>
          <p:cNvSpPr>
            <a:spLocks noGrp="1"/>
          </p:cNvSpPr>
          <p:nvPr>
            <p:ph type="body" idx="1"/>
          </p:nvPr>
        </p:nvSpPr>
        <p:spPr>
          <a:xfrm>
            <a:off x="831850" y="4077477"/>
            <a:ext cx="10515600" cy="2012173"/>
          </a:xfrm>
          <a:prstGeom prst="rect">
            <a:avLst/>
          </a:prstGeom>
        </p:spPr>
        <p:txBody>
          <a:bodyPr/>
          <a:lstStyle>
            <a:lvl1pPr marL="0" indent="0" algn="ctr">
              <a:buNone/>
              <a:defRPr sz="24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a:extLst>
              <a:ext uri="{FF2B5EF4-FFF2-40B4-BE49-F238E27FC236}">
                <a16:creationId xmlns:a16="http://schemas.microsoft.com/office/drawing/2014/main" id="{44ADB8FE-A09D-49CB-A017-774394EC2644}"/>
              </a:ext>
            </a:extLst>
          </p:cNvPr>
          <p:cNvPicPr>
            <a:picLocks noChangeAspect="1"/>
          </p:cNvPicPr>
          <p:nvPr userDrawn="1"/>
        </p:nvPicPr>
        <p:blipFill>
          <a:blip r:embed="rId2"/>
          <a:stretch>
            <a:fillRect/>
          </a:stretch>
        </p:blipFill>
        <p:spPr>
          <a:xfrm>
            <a:off x="8562232" y="245745"/>
            <a:ext cx="1951200" cy="498386"/>
          </a:xfrm>
          <a:prstGeom prst="rect">
            <a:avLst/>
          </a:prstGeom>
          <a:ln>
            <a:noFill/>
          </a:ln>
        </p:spPr>
      </p:pic>
      <p:sp>
        <p:nvSpPr>
          <p:cNvPr id="8" name="Right Triangle 1">
            <a:extLst>
              <a:ext uri="{FF2B5EF4-FFF2-40B4-BE49-F238E27FC236}">
                <a16:creationId xmlns:a16="http://schemas.microsoft.com/office/drawing/2014/main" id="{70931D37-FDDB-4644-8A6F-4742CCE79F15}"/>
              </a:ext>
            </a:extLst>
          </p:cNvPr>
          <p:cNvSpPr/>
          <p:nvPr userDrawn="1"/>
        </p:nvSpPr>
        <p:spPr>
          <a:xfrm rot="20437070" flipH="1" flipV="1">
            <a:off x="283573" y="4812975"/>
            <a:ext cx="11684223" cy="4085753"/>
          </a:xfrm>
          <a:custGeom>
            <a:avLst/>
            <a:gdLst>
              <a:gd name="connsiteX0" fmla="*/ 0 w 3395050"/>
              <a:gd name="connsiteY0" fmla="*/ 1511929 h 1511929"/>
              <a:gd name="connsiteX1" fmla="*/ 0 w 3395050"/>
              <a:gd name="connsiteY1" fmla="*/ 0 h 1511929"/>
              <a:gd name="connsiteX2" fmla="*/ 3395050 w 3395050"/>
              <a:gd name="connsiteY2" fmla="*/ 1511929 h 1511929"/>
              <a:gd name="connsiteX3" fmla="*/ 0 w 3395050"/>
              <a:gd name="connsiteY3" fmla="*/ 1511929 h 1511929"/>
              <a:gd name="connsiteX0" fmla="*/ 610503 w 4005553"/>
              <a:gd name="connsiteY0" fmla="*/ 2340941 h 2340941"/>
              <a:gd name="connsiteX1" fmla="*/ 0 w 4005553"/>
              <a:gd name="connsiteY1" fmla="*/ 0 h 2340941"/>
              <a:gd name="connsiteX2" fmla="*/ 4005553 w 4005553"/>
              <a:gd name="connsiteY2" fmla="*/ 2340941 h 2340941"/>
              <a:gd name="connsiteX3" fmla="*/ 610503 w 4005553"/>
              <a:gd name="connsiteY3" fmla="*/ 2340941 h 2340941"/>
              <a:gd name="connsiteX0" fmla="*/ 610503 w 8635975"/>
              <a:gd name="connsiteY0" fmla="*/ 2340941 h 3010211"/>
              <a:gd name="connsiteX1" fmla="*/ 0 w 8635975"/>
              <a:gd name="connsiteY1" fmla="*/ 0 h 3010211"/>
              <a:gd name="connsiteX2" fmla="*/ 8635975 w 8635975"/>
              <a:gd name="connsiteY2" fmla="*/ 3010211 h 3010211"/>
              <a:gd name="connsiteX3" fmla="*/ 610503 w 8635975"/>
              <a:gd name="connsiteY3" fmla="*/ 2340941 h 3010211"/>
              <a:gd name="connsiteX0" fmla="*/ 601489 w 8626961"/>
              <a:gd name="connsiteY0" fmla="*/ 2366562 h 3035832"/>
              <a:gd name="connsiteX1" fmla="*/ 0 w 8626961"/>
              <a:gd name="connsiteY1" fmla="*/ 0 h 3035832"/>
              <a:gd name="connsiteX2" fmla="*/ 8626961 w 8626961"/>
              <a:gd name="connsiteY2" fmla="*/ 3035832 h 3035832"/>
              <a:gd name="connsiteX3" fmla="*/ 601489 w 8626961"/>
              <a:gd name="connsiteY3" fmla="*/ 2366562 h 3035832"/>
              <a:gd name="connsiteX0" fmla="*/ 6211192 w 8626961"/>
              <a:gd name="connsiteY0" fmla="*/ 3034844 h 3035832"/>
              <a:gd name="connsiteX1" fmla="*/ 0 w 8626961"/>
              <a:gd name="connsiteY1" fmla="*/ 0 h 3035832"/>
              <a:gd name="connsiteX2" fmla="*/ 8626961 w 8626961"/>
              <a:gd name="connsiteY2" fmla="*/ 3035832 h 3035832"/>
              <a:gd name="connsiteX3" fmla="*/ 6211192 w 8626961"/>
              <a:gd name="connsiteY3" fmla="*/ 3034844 h 3035832"/>
              <a:gd name="connsiteX0" fmla="*/ 6225742 w 8641511"/>
              <a:gd name="connsiteY0" fmla="*/ 3020768 h 3021756"/>
              <a:gd name="connsiteX1" fmla="*/ 0 w 8641511"/>
              <a:gd name="connsiteY1" fmla="*/ 0 h 3021756"/>
              <a:gd name="connsiteX2" fmla="*/ 8641511 w 8641511"/>
              <a:gd name="connsiteY2" fmla="*/ 3021756 h 3021756"/>
              <a:gd name="connsiteX3" fmla="*/ 6225742 w 8641511"/>
              <a:gd name="connsiteY3" fmla="*/ 3020768 h 3021756"/>
              <a:gd name="connsiteX0" fmla="*/ 6234282 w 8650051"/>
              <a:gd name="connsiteY0" fmla="*/ 3023772 h 3024760"/>
              <a:gd name="connsiteX1" fmla="*/ 0 w 8650051"/>
              <a:gd name="connsiteY1" fmla="*/ 0 h 3024760"/>
              <a:gd name="connsiteX2" fmla="*/ 8650051 w 8650051"/>
              <a:gd name="connsiteY2" fmla="*/ 3024760 h 3024760"/>
              <a:gd name="connsiteX3" fmla="*/ 6234282 w 8650051"/>
              <a:gd name="connsiteY3" fmla="*/ 3023772 h 3024760"/>
              <a:gd name="connsiteX0" fmla="*/ 5844903 w 8650051"/>
              <a:gd name="connsiteY0" fmla="*/ 2848397 h 3024760"/>
              <a:gd name="connsiteX1" fmla="*/ 0 w 8650051"/>
              <a:gd name="connsiteY1" fmla="*/ 0 h 3024760"/>
              <a:gd name="connsiteX2" fmla="*/ 8650051 w 8650051"/>
              <a:gd name="connsiteY2" fmla="*/ 3024760 h 3024760"/>
              <a:gd name="connsiteX3" fmla="*/ 5844903 w 8650051"/>
              <a:gd name="connsiteY3" fmla="*/ 2848397 h 3024760"/>
              <a:gd name="connsiteX0" fmla="*/ 6842234 w 8650051"/>
              <a:gd name="connsiteY0" fmla="*/ 3314433 h 3314433"/>
              <a:gd name="connsiteX1" fmla="*/ 0 w 8650051"/>
              <a:gd name="connsiteY1" fmla="*/ 0 h 3314433"/>
              <a:gd name="connsiteX2" fmla="*/ 8650051 w 8650051"/>
              <a:gd name="connsiteY2" fmla="*/ 3024760 h 3314433"/>
              <a:gd name="connsiteX3" fmla="*/ 6842234 w 8650051"/>
              <a:gd name="connsiteY3" fmla="*/ 3314433 h 3314433"/>
              <a:gd name="connsiteX0" fmla="*/ 6875448 w 8650051"/>
              <a:gd name="connsiteY0" fmla="*/ 3383702 h 3383702"/>
              <a:gd name="connsiteX1" fmla="*/ 0 w 8650051"/>
              <a:gd name="connsiteY1" fmla="*/ 0 h 3383702"/>
              <a:gd name="connsiteX2" fmla="*/ 8650051 w 8650051"/>
              <a:gd name="connsiteY2" fmla="*/ 3024760 h 3383702"/>
              <a:gd name="connsiteX3" fmla="*/ 6875448 w 8650051"/>
              <a:gd name="connsiteY3" fmla="*/ 3383702 h 3383702"/>
              <a:gd name="connsiteX0" fmla="*/ 6984250 w 8650051"/>
              <a:gd name="connsiteY0" fmla="*/ 3210837 h 3210837"/>
              <a:gd name="connsiteX1" fmla="*/ 0 w 8650051"/>
              <a:gd name="connsiteY1" fmla="*/ 0 h 3210837"/>
              <a:gd name="connsiteX2" fmla="*/ 8650051 w 8650051"/>
              <a:gd name="connsiteY2" fmla="*/ 3024760 h 3210837"/>
              <a:gd name="connsiteX3" fmla="*/ 6984250 w 8650051"/>
              <a:gd name="connsiteY3" fmla="*/ 3210837 h 3210837"/>
              <a:gd name="connsiteX0" fmla="*/ 7196613 w 8650051"/>
              <a:gd name="connsiteY0" fmla="*/ 2919417 h 3024760"/>
              <a:gd name="connsiteX1" fmla="*/ 0 w 8650051"/>
              <a:gd name="connsiteY1" fmla="*/ 0 h 3024760"/>
              <a:gd name="connsiteX2" fmla="*/ 8650051 w 8650051"/>
              <a:gd name="connsiteY2" fmla="*/ 3024760 h 3024760"/>
              <a:gd name="connsiteX3" fmla="*/ 7196613 w 8650051"/>
              <a:gd name="connsiteY3" fmla="*/ 2919417 h 3024760"/>
              <a:gd name="connsiteX0" fmla="*/ 7374842 w 8650051"/>
              <a:gd name="connsiteY0" fmla="*/ 2974796 h 3024760"/>
              <a:gd name="connsiteX1" fmla="*/ 0 w 8650051"/>
              <a:gd name="connsiteY1" fmla="*/ 0 h 3024760"/>
              <a:gd name="connsiteX2" fmla="*/ 8650051 w 8650051"/>
              <a:gd name="connsiteY2" fmla="*/ 3024760 h 3024760"/>
              <a:gd name="connsiteX3" fmla="*/ 7374842 w 8650051"/>
              <a:gd name="connsiteY3" fmla="*/ 2974796 h 3024760"/>
            </a:gdLst>
            <a:ahLst/>
            <a:cxnLst>
              <a:cxn ang="0">
                <a:pos x="connsiteX0" y="connsiteY0"/>
              </a:cxn>
              <a:cxn ang="0">
                <a:pos x="connsiteX1" y="connsiteY1"/>
              </a:cxn>
              <a:cxn ang="0">
                <a:pos x="connsiteX2" y="connsiteY2"/>
              </a:cxn>
              <a:cxn ang="0">
                <a:pos x="connsiteX3" y="connsiteY3"/>
              </a:cxn>
            </a:cxnLst>
            <a:rect l="l" t="t" r="r" b="b"/>
            <a:pathLst>
              <a:path w="8650051" h="3024760">
                <a:moveTo>
                  <a:pt x="7374842" y="2974796"/>
                </a:moveTo>
                <a:lnTo>
                  <a:pt x="0" y="0"/>
                </a:lnTo>
                <a:lnTo>
                  <a:pt x="8650051" y="3024760"/>
                </a:lnTo>
                <a:lnTo>
                  <a:pt x="7374842" y="2974796"/>
                </a:lnTo>
                <a:close/>
              </a:path>
            </a:pathLst>
          </a:cu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292924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9D7D4C-0083-401E-B031-1001AA74A382}"/>
              </a:ext>
            </a:extLst>
          </p:cNvPr>
          <p:cNvSpPr/>
          <p:nvPr userDrawn="1"/>
        </p:nvSpPr>
        <p:spPr>
          <a:xfrm>
            <a:off x="0" y="-1256"/>
            <a:ext cx="12192000" cy="6859255"/>
          </a:xfrm>
          <a:prstGeom prst="rect">
            <a:avLst/>
          </a:prstGeom>
          <a:solidFill>
            <a:srgbClr val="FFC8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70C81899-36EA-4791-9548-DE54EE71A498}"/>
              </a:ext>
            </a:extLst>
          </p:cNvPr>
          <p:cNvSpPr>
            <a:spLocks noGrp="1"/>
          </p:cNvSpPr>
          <p:nvPr>
            <p:ph type="title"/>
          </p:nvPr>
        </p:nvSpPr>
        <p:spPr>
          <a:xfrm>
            <a:off x="831850" y="1709739"/>
            <a:ext cx="10515600" cy="2012172"/>
          </a:xfrm>
          <a:prstGeom prst="rect">
            <a:avLst/>
          </a:prstGeom>
        </p:spPr>
        <p:txBody>
          <a:bodyPr anchor="b"/>
          <a:lstStyle>
            <a:lvl1pPr>
              <a:defRPr lang="de-DE" sz="4000" b="1" dirty="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lgn="ctr"/>
            <a:r>
              <a:rPr lang="en-US" dirty="0"/>
              <a:t>Click to edit Master title style</a:t>
            </a:r>
            <a:endParaRPr lang="de-DE" dirty="0"/>
          </a:p>
        </p:txBody>
      </p:sp>
      <p:sp>
        <p:nvSpPr>
          <p:cNvPr id="3" name="Text Placeholder 2">
            <a:extLst>
              <a:ext uri="{FF2B5EF4-FFF2-40B4-BE49-F238E27FC236}">
                <a16:creationId xmlns:a16="http://schemas.microsoft.com/office/drawing/2014/main" id="{CD05B820-AD07-4E2D-8ADE-B145DEF07FF7}"/>
              </a:ext>
            </a:extLst>
          </p:cNvPr>
          <p:cNvSpPr>
            <a:spLocks noGrp="1"/>
          </p:cNvSpPr>
          <p:nvPr>
            <p:ph type="body" idx="1"/>
          </p:nvPr>
        </p:nvSpPr>
        <p:spPr>
          <a:xfrm>
            <a:off x="831850" y="4077477"/>
            <a:ext cx="10515600" cy="2012173"/>
          </a:xfrm>
          <a:prstGeom prst="rect">
            <a:avLst/>
          </a:prstGeom>
        </p:spPr>
        <p:txBody>
          <a:bodyPr/>
          <a:lstStyle>
            <a:lvl1pPr marL="0" indent="0" algn="ctr">
              <a:buNone/>
              <a:defRPr sz="24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Right Triangle 1">
            <a:extLst>
              <a:ext uri="{FF2B5EF4-FFF2-40B4-BE49-F238E27FC236}">
                <a16:creationId xmlns:a16="http://schemas.microsoft.com/office/drawing/2014/main" id="{9B592A97-479F-4D14-8FBC-53968C16CEC3}"/>
              </a:ext>
            </a:extLst>
          </p:cNvPr>
          <p:cNvSpPr/>
          <p:nvPr userDrawn="1"/>
        </p:nvSpPr>
        <p:spPr>
          <a:xfrm rot="20437070" flipH="1" flipV="1">
            <a:off x="283573" y="4812975"/>
            <a:ext cx="11684223" cy="4085753"/>
          </a:xfrm>
          <a:custGeom>
            <a:avLst/>
            <a:gdLst>
              <a:gd name="connsiteX0" fmla="*/ 0 w 3395050"/>
              <a:gd name="connsiteY0" fmla="*/ 1511929 h 1511929"/>
              <a:gd name="connsiteX1" fmla="*/ 0 w 3395050"/>
              <a:gd name="connsiteY1" fmla="*/ 0 h 1511929"/>
              <a:gd name="connsiteX2" fmla="*/ 3395050 w 3395050"/>
              <a:gd name="connsiteY2" fmla="*/ 1511929 h 1511929"/>
              <a:gd name="connsiteX3" fmla="*/ 0 w 3395050"/>
              <a:gd name="connsiteY3" fmla="*/ 1511929 h 1511929"/>
              <a:gd name="connsiteX0" fmla="*/ 610503 w 4005553"/>
              <a:gd name="connsiteY0" fmla="*/ 2340941 h 2340941"/>
              <a:gd name="connsiteX1" fmla="*/ 0 w 4005553"/>
              <a:gd name="connsiteY1" fmla="*/ 0 h 2340941"/>
              <a:gd name="connsiteX2" fmla="*/ 4005553 w 4005553"/>
              <a:gd name="connsiteY2" fmla="*/ 2340941 h 2340941"/>
              <a:gd name="connsiteX3" fmla="*/ 610503 w 4005553"/>
              <a:gd name="connsiteY3" fmla="*/ 2340941 h 2340941"/>
              <a:gd name="connsiteX0" fmla="*/ 610503 w 8635975"/>
              <a:gd name="connsiteY0" fmla="*/ 2340941 h 3010211"/>
              <a:gd name="connsiteX1" fmla="*/ 0 w 8635975"/>
              <a:gd name="connsiteY1" fmla="*/ 0 h 3010211"/>
              <a:gd name="connsiteX2" fmla="*/ 8635975 w 8635975"/>
              <a:gd name="connsiteY2" fmla="*/ 3010211 h 3010211"/>
              <a:gd name="connsiteX3" fmla="*/ 610503 w 8635975"/>
              <a:gd name="connsiteY3" fmla="*/ 2340941 h 3010211"/>
              <a:gd name="connsiteX0" fmla="*/ 601489 w 8626961"/>
              <a:gd name="connsiteY0" fmla="*/ 2366562 h 3035832"/>
              <a:gd name="connsiteX1" fmla="*/ 0 w 8626961"/>
              <a:gd name="connsiteY1" fmla="*/ 0 h 3035832"/>
              <a:gd name="connsiteX2" fmla="*/ 8626961 w 8626961"/>
              <a:gd name="connsiteY2" fmla="*/ 3035832 h 3035832"/>
              <a:gd name="connsiteX3" fmla="*/ 601489 w 8626961"/>
              <a:gd name="connsiteY3" fmla="*/ 2366562 h 3035832"/>
              <a:gd name="connsiteX0" fmla="*/ 6211192 w 8626961"/>
              <a:gd name="connsiteY0" fmla="*/ 3034844 h 3035832"/>
              <a:gd name="connsiteX1" fmla="*/ 0 w 8626961"/>
              <a:gd name="connsiteY1" fmla="*/ 0 h 3035832"/>
              <a:gd name="connsiteX2" fmla="*/ 8626961 w 8626961"/>
              <a:gd name="connsiteY2" fmla="*/ 3035832 h 3035832"/>
              <a:gd name="connsiteX3" fmla="*/ 6211192 w 8626961"/>
              <a:gd name="connsiteY3" fmla="*/ 3034844 h 3035832"/>
              <a:gd name="connsiteX0" fmla="*/ 6225742 w 8641511"/>
              <a:gd name="connsiteY0" fmla="*/ 3020768 h 3021756"/>
              <a:gd name="connsiteX1" fmla="*/ 0 w 8641511"/>
              <a:gd name="connsiteY1" fmla="*/ 0 h 3021756"/>
              <a:gd name="connsiteX2" fmla="*/ 8641511 w 8641511"/>
              <a:gd name="connsiteY2" fmla="*/ 3021756 h 3021756"/>
              <a:gd name="connsiteX3" fmla="*/ 6225742 w 8641511"/>
              <a:gd name="connsiteY3" fmla="*/ 3020768 h 3021756"/>
              <a:gd name="connsiteX0" fmla="*/ 6234282 w 8650051"/>
              <a:gd name="connsiteY0" fmla="*/ 3023772 h 3024760"/>
              <a:gd name="connsiteX1" fmla="*/ 0 w 8650051"/>
              <a:gd name="connsiteY1" fmla="*/ 0 h 3024760"/>
              <a:gd name="connsiteX2" fmla="*/ 8650051 w 8650051"/>
              <a:gd name="connsiteY2" fmla="*/ 3024760 h 3024760"/>
              <a:gd name="connsiteX3" fmla="*/ 6234282 w 8650051"/>
              <a:gd name="connsiteY3" fmla="*/ 3023772 h 3024760"/>
              <a:gd name="connsiteX0" fmla="*/ 5844903 w 8650051"/>
              <a:gd name="connsiteY0" fmla="*/ 2848397 h 3024760"/>
              <a:gd name="connsiteX1" fmla="*/ 0 w 8650051"/>
              <a:gd name="connsiteY1" fmla="*/ 0 h 3024760"/>
              <a:gd name="connsiteX2" fmla="*/ 8650051 w 8650051"/>
              <a:gd name="connsiteY2" fmla="*/ 3024760 h 3024760"/>
              <a:gd name="connsiteX3" fmla="*/ 5844903 w 8650051"/>
              <a:gd name="connsiteY3" fmla="*/ 2848397 h 3024760"/>
              <a:gd name="connsiteX0" fmla="*/ 6842234 w 8650051"/>
              <a:gd name="connsiteY0" fmla="*/ 3314433 h 3314433"/>
              <a:gd name="connsiteX1" fmla="*/ 0 w 8650051"/>
              <a:gd name="connsiteY1" fmla="*/ 0 h 3314433"/>
              <a:gd name="connsiteX2" fmla="*/ 8650051 w 8650051"/>
              <a:gd name="connsiteY2" fmla="*/ 3024760 h 3314433"/>
              <a:gd name="connsiteX3" fmla="*/ 6842234 w 8650051"/>
              <a:gd name="connsiteY3" fmla="*/ 3314433 h 3314433"/>
              <a:gd name="connsiteX0" fmla="*/ 6875448 w 8650051"/>
              <a:gd name="connsiteY0" fmla="*/ 3383702 h 3383702"/>
              <a:gd name="connsiteX1" fmla="*/ 0 w 8650051"/>
              <a:gd name="connsiteY1" fmla="*/ 0 h 3383702"/>
              <a:gd name="connsiteX2" fmla="*/ 8650051 w 8650051"/>
              <a:gd name="connsiteY2" fmla="*/ 3024760 h 3383702"/>
              <a:gd name="connsiteX3" fmla="*/ 6875448 w 8650051"/>
              <a:gd name="connsiteY3" fmla="*/ 3383702 h 3383702"/>
              <a:gd name="connsiteX0" fmla="*/ 6984250 w 8650051"/>
              <a:gd name="connsiteY0" fmla="*/ 3210837 h 3210837"/>
              <a:gd name="connsiteX1" fmla="*/ 0 w 8650051"/>
              <a:gd name="connsiteY1" fmla="*/ 0 h 3210837"/>
              <a:gd name="connsiteX2" fmla="*/ 8650051 w 8650051"/>
              <a:gd name="connsiteY2" fmla="*/ 3024760 h 3210837"/>
              <a:gd name="connsiteX3" fmla="*/ 6984250 w 8650051"/>
              <a:gd name="connsiteY3" fmla="*/ 3210837 h 3210837"/>
              <a:gd name="connsiteX0" fmla="*/ 7196613 w 8650051"/>
              <a:gd name="connsiteY0" fmla="*/ 2919417 h 3024760"/>
              <a:gd name="connsiteX1" fmla="*/ 0 w 8650051"/>
              <a:gd name="connsiteY1" fmla="*/ 0 h 3024760"/>
              <a:gd name="connsiteX2" fmla="*/ 8650051 w 8650051"/>
              <a:gd name="connsiteY2" fmla="*/ 3024760 h 3024760"/>
              <a:gd name="connsiteX3" fmla="*/ 7196613 w 8650051"/>
              <a:gd name="connsiteY3" fmla="*/ 2919417 h 3024760"/>
              <a:gd name="connsiteX0" fmla="*/ 7374842 w 8650051"/>
              <a:gd name="connsiteY0" fmla="*/ 2974796 h 3024760"/>
              <a:gd name="connsiteX1" fmla="*/ 0 w 8650051"/>
              <a:gd name="connsiteY1" fmla="*/ 0 h 3024760"/>
              <a:gd name="connsiteX2" fmla="*/ 8650051 w 8650051"/>
              <a:gd name="connsiteY2" fmla="*/ 3024760 h 3024760"/>
              <a:gd name="connsiteX3" fmla="*/ 7374842 w 8650051"/>
              <a:gd name="connsiteY3" fmla="*/ 2974796 h 3024760"/>
            </a:gdLst>
            <a:ahLst/>
            <a:cxnLst>
              <a:cxn ang="0">
                <a:pos x="connsiteX0" y="connsiteY0"/>
              </a:cxn>
              <a:cxn ang="0">
                <a:pos x="connsiteX1" y="connsiteY1"/>
              </a:cxn>
              <a:cxn ang="0">
                <a:pos x="connsiteX2" y="connsiteY2"/>
              </a:cxn>
              <a:cxn ang="0">
                <a:pos x="connsiteX3" y="connsiteY3"/>
              </a:cxn>
            </a:cxnLst>
            <a:rect l="l" t="t" r="r" b="b"/>
            <a:pathLst>
              <a:path w="8650051" h="3024760">
                <a:moveTo>
                  <a:pt x="7374842" y="2974796"/>
                </a:moveTo>
                <a:lnTo>
                  <a:pt x="0" y="0"/>
                </a:lnTo>
                <a:lnTo>
                  <a:pt x="8650051" y="3024760"/>
                </a:lnTo>
                <a:lnTo>
                  <a:pt x="7374842" y="2974796"/>
                </a:lnTo>
                <a:close/>
              </a:path>
            </a:pathLst>
          </a:cu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ight Triangle 1">
            <a:extLst>
              <a:ext uri="{FF2B5EF4-FFF2-40B4-BE49-F238E27FC236}">
                <a16:creationId xmlns:a16="http://schemas.microsoft.com/office/drawing/2014/main" id="{DDEA4233-949F-4942-BF33-2A03FB5C1171}"/>
              </a:ext>
            </a:extLst>
          </p:cNvPr>
          <p:cNvSpPr/>
          <p:nvPr userDrawn="1"/>
        </p:nvSpPr>
        <p:spPr>
          <a:xfrm rot="20437070">
            <a:off x="431746" y="-2049635"/>
            <a:ext cx="11492549" cy="4395846"/>
          </a:xfrm>
          <a:custGeom>
            <a:avLst/>
            <a:gdLst>
              <a:gd name="connsiteX0" fmla="*/ 0 w 3395050"/>
              <a:gd name="connsiteY0" fmla="*/ 1511929 h 1511929"/>
              <a:gd name="connsiteX1" fmla="*/ 0 w 3395050"/>
              <a:gd name="connsiteY1" fmla="*/ 0 h 1511929"/>
              <a:gd name="connsiteX2" fmla="*/ 3395050 w 3395050"/>
              <a:gd name="connsiteY2" fmla="*/ 1511929 h 1511929"/>
              <a:gd name="connsiteX3" fmla="*/ 0 w 3395050"/>
              <a:gd name="connsiteY3" fmla="*/ 1511929 h 1511929"/>
              <a:gd name="connsiteX0" fmla="*/ 610503 w 4005553"/>
              <a:gd name="connsiteY0" fmla="*/ 2340941 h 2340941"/>
              <a:gd name="connsiteX1" fmla="*/ 0 w 4005553"/>
              <a:gd name="connsiteY1" fmla="*/ 0 h 2340941"/>
              <a:gd name="connsiteX2" fmla="*/ 4005553 w 4005553"/>
              <a:gd name="connsiteY2" fmla="*/ 2340941 h 2340941"/>
              <a:gd name="connsiteX3" fmla="*/ 610503 w 4005553"/>
              <a:gd name="connsiteY3" fmla="*/ 2340941 h 2340941"/>
              <a:gd name="connsiteX0" fmla="*/ 610503 w 8635975"/>
              <a:gd name="connsiteY0" fmla="*/ 2340941 h 3010211"/>
              <a:gd name="connsiteX1" fmla="*/ 0 w 8635975"/>
              <a:gd name="connsiteY1" fmla="*/ 0 h 3010211"/>
              <a:gd name="connsiteX2" fmla="*/ 8635975 w 8635975"/>
              <a:gd name="connsiteY2" fmla="*/ 3010211 h 3010211"/>
              <a:gd name="connsiteX3" fmla="*/ 610503 w 8635975"/>
              <a:gd name="connsiteY3" fmla="*/ 2340941 h 3010211"/>
              <a:gd name="connsiteX0" fmla="*/ 601489 w 8626961"/>
              <a:gd name="connsiteY0" fmla="*/ 2366562 h 3035832"/>
              <a:gd name="connsiteX1" fmla="*/ 0 w 8626961"/>
              <a:gd name="connsiteY1" fmla="*/ 0 h 3035832"/>
              <a:gd name="connsiteX2" fmla="*/ 8626961 w 8626961"/>
              <a:gd name="connsiteY2" fmla="*/ 3035832 h 3035832"/>
              <a:gd name="connsiteX3" fmla="*/ 601489 w 8626961"/>
              <a:gd name="connsiteY3" fmla="*/ 2366562 h 3035832"/>
              <a:gd name="connsiteX0" fmla="*/ 6211192 w 8626961"/>
              <a:gd name="connsiteY0" fmla="*/ 3034844 h 3035832"/>
              <a:gd name="connsiteX1" fmla="*/ 0 w 8626961"/>
              <a:gd name="connsiteY1" fmla="*/ 0 h 3035832"/>
              <a:gd name="connsiteX2" fmla="*/ 8626961 w 8626961"/>
              <a:gd name="connsiteY2" fmla="*/ 3035832 h 3035832"/>
              <a:gd name="connsiteX3" fmla="*/ 6211192 w 8626961"/>
              <a:gd name="connsiteY3" fmla="*/ 3034844 h 3035832"/>
              <a:gd name="connsiteX0" fmla="*/ 6225742 w 8641511"/>
              <a:gd name="connsiteY0" fmla="*/ 3020768 h 3021756"/>
              <a:gd name="connsiteX1" fmla="*/ 0 w 8641511"/>
              <a:gd name="connsiteY1" fmla="*/ 0 h 3021756"/>
              <a:gd name="connsiteX2" fmla="*/ 8641511 w 8641511"/>
              <a:gd name="connsiteY2" fmla="*/ 3021756 h 3021756"/>
              <a:gd name="connsiteX3" fmla="*/ 6225742 w 8641511"/>
              <a:gd name="connsiteY3" fmla="*/ 3020768 h 3021756"/>
              <a:gd name="connsiteX0" fmla="*/ 6234282 w 8650051"/>
              <a:gd name="connsiteY0" fmla="*/ 3023772 h 3024760"/>
              <a:gd name="connsiteX1" fmla="*/ 0 w 8650051"/>
              <a:gd name="connsiteY1" fmla="*/ 0 h 3024760"/>
              <a:gd name="connsiteX2" fmla="*/ 8650051 w 8650051"/>
              <a:gd name="connsiteY2" fmla="*/ 3024760 h 3024760"/>
              <a:gd name="connsiteX3" fmla="*/ 6234282 w 8650051"/>
              <a:gd name="connsiteY3" fmla="*/ 3023772 h 3024760"/>
              <a:gd name="connsiteX0" fmla="*/ 5844903 w 8650051"/>
              <a:gd name="connsiteY0" fmla="*/ 2848397 h 3024760"/>
              <a:gd name="connsiteX1" fmla="*/ 0 w 8650051"/>
              <a:gd name="connsiteY1" fmla="*/ 0 h 3024760"/>
              <a:gd name="connsiteX2" fmla="*/ 8650051 w 8650051"/>
              <a:gd name="connsiteY2" fmla="*/ 3024760 h 3024760"/>
              <a:gd name="connsiteX3" fmla="*/ 5844903 w 8650051"/>
              <a:gd name="connsiteY3" fmla="*/ 2848397 h 3024760"/>
              <a:gd name="connsiteX0" fmla="*/ 6842234 w 8650051"/>
              <a:gd name="connsiteY0" fmla="*/ 3314433 h 3314433"/>
              <a:gd name="connsiteX1" fmla="*/ 0 w 8650051"/>
              <a:gd name="connsiteY1" fmla="*/ 0 h 3314433"/>
              <a:gd name="connsiteX2" fmla="*/ 8650051 w 8650051"/>
              <a:gd name="connsiteY2" fmla="*/ 3024760 h 3314433"/>
              <a:gd name="connsiteX3" fmla="*/ 6842234 w 8650051"/>
              <a:gd name="connsiteY3" fmla="*/ 3314433 h 3314433"/>
              <a:gd name="connsiteX0" fmla="*/ 6875448 w 8650051"/>
              <a:gd name="connsiteY0" fmla="*/ 3383702 h 3383702"/>
              <a:gd name="connsiteX1" fmla="*/ 0 w 8650051"/>
              <a:gd name="connsiteY1" fmla="*/ 0 h 3383702"/>
              <a:gd name="connsiteX2" fmla="*/ 8650051 w 8650051"/>
              <a:gd name="connsiteY2" fmla="*/ 3024760 h 3383702"/>
              <a:gd name="connsiteX3" fmla="*/ 6875448 w 8650051"/>
              <a:gd name="connsiteY3" fmla="*/ 3383702 h 3383702"/>
              <a:gd name="connsiteX0" fmla="*/ 6814061 w 8588664"/>
              <a:gd name="connsiteY0" fmla="*/ 3499035 h 3499035"/>
              <a:gd name="connsiteX1" fmla="*/ 0 w 8588664"/>
              <a:gd name="connsiteY1" fmla="*/ 0 h 3499035"/>
              <a:gd name="connsiteX2" fmla="*/ 8588664 w 8588664"/>
              <a:gd name="connsiteY2" fmla="*/ 3140093 h 3499035"/>
              <a:gd name="connsiteX3" fmla="*/ 6814061 w 8588664"/>
              <a:gd name="connsiteY3" fmla="*/ 3499035 h 3499035"/>
              <a:gd name="connsiteX0" fmla="*/ 6855350 w 8588664"/>
              <a:gd name="connsiteY0" fmla="*/ 3399331 h 3399331"/>
              <a:gd name="connsiteX1" fmla="*/ 0 w 8588664"/>
              <a:gd name="connsiteY1" fmla="*/ 0 h 3399331"/>
              <a:gd name="connsiteX2" fmla="*/ 8588664 w 8588664"/>
              <a:gd name="connsiteY2" fmla="*/ 3140093 h 3399331"/>
              <a:gd name="connsiteX3" fmla="*/ 6855350 w 8588664"/>
              <a:gd name="connsiteY3" fmla="*/ 3399331 h 3399331"/>
            </a:gdLst>
            <a:ahLst/>
            <a:cxnLst>
              <a:cxn ang="0">
                <a:pos x="connsiteX0" y="connsiteY0"/>
              </a:cxn>
              <a:cxn ang="0">
                <a:pos x="connsiteX1" y="connsiteY1"/>
              </a:cxn>
              <a:cxn ang="0">
                <a:pos x="connsiteX2" y="connsiteY2"/>
              </a:cxn>
              <a:cxn ang="0">
                <a:pos x="connsiteX3" y="connsiteY3"/>
              </a:cxn>
            </a:cxnLst>
            <a:rect l="l" t="t" r="r" b="b"/>
            <a:pathLst>
              <a:path w="8588664" h="3399331">
                <a:moveTo>
                  <a:pt x="6855350" y="3399331"/>
                </a:moveTo>
                <a:lnTo>
                  <a:pt x="0" y="0"/>
                </a:lnTo>
                <a:lnTo>
                  <a:pt x="8588664" y="3140093"/>
                </a:lnTo>
                <a:lnTo>
                  <a:pt x="6855350" y="3399331"/>
                </a:lnTo>
                <a:close/>
              </a:path>
            </a:pathLst>
          </a:custGeom>
          <a:solidFill>
            <a:schemeClr val="bg1"/>
          </a:solidFill>
          <a:ln>
            <a:noFill/>
          </a:ln>
          <a:effectLst>
            <a:outerShdw blurRad="152400" dist="254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5" name="Picture 14">
            <a:extLst>
              <a:ext uri="{FF2B5EF4-FFF2-40B4-BE49-F238E27FC236}">
                <a16:creationId xmlns:a16="http://schemas.microsoft.com/office/drawing/2014/main" id="{9EBE3B72-F1F2-446F-98C7-B14204D23FD3}"/>
              </a:ext>
            </a:extLst>
          </p:cNvPr>
          <p:cNvPicPr>
            <a:picLocks noChangeAspect="1"/>
          </p:cNvPicPr>
          <p:nvPr userDrawn="1"/>
        </p:nvPicPr>
        <p:blipFill>
          <a:blip r:embed="rId2"/>
          <a:stretch>
            <a:fillRect/>
          </a:stretch>
        </p:blipFill>
        <p:spPr>
          <a:xfrm>
            <a:off x="8562232" y="245745"/>
            <a:ext cx="1951200" cy="498386"/>
          </a:xfrm>
          <a:prstGeom prst="rect">
            <a:avLst/>
          </a:prstGeom>
          <a:ln>
            <a:noFill/>
          </a:ln>
        </p:spPr>
      </p:pic>
    </p:spTree>
    <p:extLst>
      <p:ext uri="{BB962C8B-B14F-4D97-AF65-F5344CB8AC3E}">
        <p14:creationId xmlns:p14="http://schemas.microsoft.com/office/powerpoint/2010/main" val="3502096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9D7D4C-0083-401E-B031-1001AA74A382}"/>
              </a:ext>
            </a:extLst>
          </p:cNvPr>
          <p:cNvSpPr/>
          <p:nvPr userDrawn="1"/>
        </p:nvSpPr>
        <p:spPr>
          <a:xfrm>
            <a:off x="0" y="-1256"/>
            <a:ext cx="12192000" cy="6859255"/>
          </a:xfrm>
          <a:prstGeom prst="rect">
            <a:avLst/>
          </a:prstGeom>
          <a:solidFill>
            <a:srgbClr val="53A8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70C81899-36EA-4791-9548-DE54EE71A498}"/>
              </a:ext>
            </a:extLst>
          </p:cNvPr>
          <p:cNvSpPr>
            <a:spLocks noGrp="1"/>
          </p:cNvSpPr>
          <p:nvPr>
            <p:ph type="title"/>
          </p:nvPr>
        </p:nvSpPr>
        <p:spPr>
          <a:xfrm>
            <a:off x="831850" y="1709739"/>
            <a:ext cx="10515600" cy="2012172"/>
          </a:xfrm>
          <a:prstGeom prst="rect">
            <a:avLst/>
          </a:prstGeom>
        </p:spPr>
        <p:txBody>
          <a:bodyPr anchor="b"/>
          <a:lstStyle>
            <a:lvl1pPr>
              <a:defRPr lang="de-DE" sz="4000" b="1" dirty="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lgn="ctr"/>
            <a:r>
              <a:rPr lang="en-US" dirty="0"/>
              <a:t>Click to edit Master title style</a:t>
            </a:r>
            <a:endParaRPr lang="de-DE" dirty="0"/>
          </a:p>
        </p:txBody>
      </p:sp>
      <p:sp>
        <p:nvSpPr>
          <p:cNvPr id="3" name="Text Placeholder 2">
            <a:extLst>
              <a:ext uri="{FF2B5EF4-FFF2-40B4-BE49-F238E27FC236}">
                <a16:creationId xmlns:a16="http://schemas.microsoft.com/office/drawing/2014/main" id="{CD05B820-AD07-4E2D-8ADE-B145DEF07FF7}"/>
              </a:ext>
            </a:extLst>
          </p:cNvPr>
          <p:cNvSpPr>
            <a:spLocks noGrp="1"/>
          </p:cNvSpPr>
          <p:nvPr>
            <p:ph type="body" idx="1"/>
          </p:nvPr>
        </p:nvSpPr>
        <p:spPr>
          <a:xfrm>
            <a:off x="831850" y="4077477"/>
            <a:ext cx="10515600" cy="2012173"/>
          </a:xfrm>
          <a:prstGeom prst="rect">
            <a:avLst/>
          </a:prstGeom>
        </p:spPr>
        <p:txBody>
          <a:bodyPr/>
          <a:lstStyle>
            <a:lvl1pPr marL="0" indent="0" algn="ctr">
              <a:buNone/>
              <a:defRPr sz="24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Right Triangle 1">
            <a:extLst>
              <a:ext uri="{FF2B5EF4-FFF2-40B4-BE49-F238E27FC236}">
                <a16:creationId xmlns:a16="http://schemas.microsoft.com/office/drawing/2014/main" id="{CD244AA4-B9E2-4BE9-9EC6-EA47B2391151}"/>
              </a:ext>
            </a:extLst>
          </p:cNvPr>
          <p:cNvSpPr/>
          <p:nvPr userDrawn="1"/>
        </p:nvSpPr>
        <p:spPr>
          <a:xfrm rot="20437070" flipH="1" flipV="1">
            <a:off x="283573" y="4812975"/>
            <a:ext cx="11684223" cy="4085753"/>
          </a:xfrm>
          <a:custGeom>
            <a:avLst/>
            <a:gdLst>
              <a:gd name="connsiteX0" fmla="*/ 0 w 3395050"/>
              <a:gd name="connsiteY0" fmla="*/ 1511929 h 1511929"/>
              <a:gd name="connsiteX1" fmla="*/ 0 w 3395050"/>
              <a:gd name="connsiteY1" fmla="*/ 0 h 1511929"/>
              <a:gd name="connsiteX2" fmla="*/ 3395050 w 3395050"/>
              <a:gd name="connsiteY2" fmla="*/ 1511929 h 1511929"/>
              <a:gd name="connsiteX3" fmla="*/ 0 w 3395050"/>
              <a:gd name="connsiteY3" fmla="*/ 1511929 h 1511929"/>
              <a:gd name="connsiteX0" fmla="*/ 610503 w 4005553"/>
              <a:gd name="connsiteY0" fmla="*/ 2340941 h 2340941"/>
              <a:gd name="connsiteX1" fmla="*/ 0 w 4005553"/>
              <a:gd name="connsiteY1" fmla="*/ 0 h 2340941"/>
              <a:gd name="connsiteX2" fmla="*/ 4005553 w 4005553"/>
              <a:gd name="connsiteY2" fmla="*/ 2340941 h 2340941"/>
              <a:gd name="connsiteX3" fmla="*/ 610503 w 4005553"/>
              <a:gd name="connsiteY3" fmla="*/ 2340941 h 2340941"/>
              <a:gd name="connsiteX0" fmla="*/ 610503 w 8635975"/>
              <a:gd name="connsiteY0" fmla="*/ 2340941 h 3010211"/>
              <a:gd name="connsiteX1" fmla="*/ 0 w 8635975"/>
              <a:gd name="connsiteY1" fmla="*/ 0 h 3010211"/>
              <a:gd name="connsiteX2" fmla="*/ 8635975 w 8635975"/>
              <a:gd name="connsiteY2" fmla="*/ 3010211 h 3010211"/>
              <a:gd name="connsiteX3" fmla="*/ 610503 w 8635975"/>
              <a:gd name="connsiteY3" fmla="*/ 2340941 h 3010211"/>
              <a:gd name="connsiteX0" fmla="*/ 601489 w 8626961"/>
              <a:gd name="connsiteY0" fmla="*/ 2366562 h 3035832"/>
              <a:gd name="connsiteX1" fmla="*/ 0 w 8626961"/>
              <a:gd name="connsiteY1" fmla="*/ 0 h 3035832"/>
              <a:gd name="connsiteX2" fmla="*/ 8626961 w 8626961"/>
              <a:gd name="connsiteY2" fmla="*/ 3035832 h 3035832"/>
              <a:gd name="connsiteX3" fmla="*/ 601489 w 8626961"/>
              <a:gd name="connsiteY3" fmla="*/ 2366562 h 3035832"/>
              <a:gd name="connsiteX0" fmla="*/ 6211192 w 8626961"/>
              <a:gd name="connsiteY0" fmla="*/ 3034844 h 3035832"/>
              <a:gd name="connsiteX1" fmla="*/ 0 w 8626961"/>
              <a:gd name="connsiteY1" fmla="*/ 0 h 3035832"/>
              <a:gd name="connsiteX2" fmla="*/ 8626961 w 8626961"/>
              <a:gd name="connsiteY2" fmla="*/ 3035832 h 3035832"/>
              <a:gd name="connsiteX3" fmla="*/ 6211192 w 8626961"/>
              <a:gd name="connsiteY3" fmla="*/ 3034844 h 3035832"/>
              <a:gd name="connsiteX0" fmla="*/ 6225742 w 8641511"/>
              <a:gd name="connsiteY0" fmla="*/ 3020768 h 3021756"/>
              <a:gd name="connsiteX1" fmla="*/ 0 w 8641511"/>
              <a:gd name="connsiteY1" fmla="*/ 0 h 3021756"/>
              <a:gd name="connsiteX2" fmla="*/ 8641511 w 8641511"/>
              <a:gd name="connsiteY2" fmla="*/ 3021756 h 3021756"/>
              <a:gd name="connsiteX3" fmla="*/ 6225742 w 8641511"/>
              <a:gd name="connsiteY3" fmla="*/ 3020768 h 3021756"/>
              <a:gd name="connsiteX0" fmla="*/ 6234282 w 8650051"/>
              <a:gd name="connsiteY0" fmla="*/ 3023772 h 3024760"/>
              <a:gd name="connsiteX1" fmla="*/ 0 w 8650051"/>
              <a:gd name="connsiteY1" fmla="*/ 0 h 3024760"/>
              <a:gd name="connsiteX2" fmla="*/ 8650051 w 8650051"/>
              <a:gd name="connsiteY2" fmla="*/ 3024760 h 3024760"/>
              <a:gd name="connsiteX3" fmla="*/ 6234282 w 8650051"/>
              <a:gd name="connsiteY3" fmla="*/ 3023772 h 3024760"/>
              <a:gd name="connsiteX0" fmla="*/ 5844903 w 8650051"/>
              <a:gd name="connsiteY0" fmla="*/ 2848397 h 3024760"/>
              <a:gd name="connsiteX1" fmla="*/ 0 w 8650051"/>
              <a:gd name="connsiteY1" fmla="*/ 0 h 3024760"/>
              <a:gd name="connsiteX2" fmla="*/ 8650051 w 8650051"/>
              <a:gd name="connsiteY2" fmla="*/ 3024760 h 3024760"/>
              <a:gd name="connsiteX3" fmla="*/ 5844903 w 8650051"/>
              <a:gd name="connsiteY3" fmla="*/ 2848397 h 3024760"/>
              <a:gd name="connsiteX0" fmla="*/ 6842234 w 8650051"/>
              <a:gd name="connsiteY0" fmla="*/ 3314433 h 3314433"/>
              <a:gd name="connsiteX1" fmla="*/ 0 w 8650051"/>
              <a:gd name="connsiteY1" fmla="*/ 0 h 3314433"/>
              <a:gd name="connsiteX2" fmla="*/ 8650051 w 8650051"/>
              <a:gd name="connsiteY2" fmla="*/ 3024760 h 3314433"/>
              <a:gd name="connsiteX3" fmla="*/ 6842234 w 8650051"/>
              <a:gd name="connsiteY3" fmla="*/ 3314433 h 3314433"/>
              <a:gd name="connsiteX0" fmla="*/ 6875448 w 8650051"/>
              <a:gd name="connsiteY0" fmla="*/ 3383702 h 3383702"/>
              <a:gd name="connsiteX1" fmla="*/ 0 w 8650051"/>
              <a:gd name="connsiteY1" fmla="*/ 0 h 3383702"/>
              <a:gd name="connsiteX2" fmla="*/ 8650051 w 8650051"/>
              <a:gd name="connsiteY2" fmla="*/ 3024760 h 3383702"/>
              <a:gd name="connsiteX3" fmla="*/ 6875448 w 8650051"/>
              <a:gd name="connsiteY3" fmla="*/ 3383702 h 3383702"/>
              <a:gd name="connsiteX0" fmla="*/ 6984250 w 8650051"/>
              <a:gd name="connsiteY0" fmla="*/ 3210837 h 3210837"/>
              <a:gd name="connsiteX1" fmla="*/ 0 w 8650051"/>
              <a:gd name="connsiteY1" fmla="*/ 0 h 3210837"/>
              <a:gd name="connsiteX2" fmla="*/ 8650051 w 8650051"/>
              <a:gd name="connsiteY2" fmla="*/ 3024760 h 3210837"/>
              <a:gd name="connsiteX3" fmla="*/ 6984250 w 8650051"/>
              <a:gd name="connsiteY3" fmla="*/ 3210837 h 3210837"/>
              <a:gd name="connsiteX0" fmla="*/ 7196613 w 8650051"/>
              <a:gd name="connsiteY0" fmla="*/ 2919417 h 3024760"/>
              <a:gd name="connsiteX1" fmla="*/ 0 w 8650051"/>
              <a:gd name="connsiteY1" fmla="*/ 0 h 3024760"/>
              <a:gd name="connsiteX2" fmla="*/ 8650051 w 8650051"/>
              <a:gd name="connsiteY2" fmla="*/ 3024760 h 3024760"/>
              <a:gd name="connsiteX3" fmla="*/ 7196613 w 8650051"/>
              <a:gd name="connsiteY3" fmla="*/ 2919417 h 3024760"/>
              <a:gd name="connsiteX0" fmla="*/ 7374842 w 8650051"/>
              <a:gd name="connsiteY0" fmla="*/ 2974796 h 3024760"/>
              <a:gd name="connsiteX1" fmla="*/ 0 w 8650051"/>
              <a:gd name="connsiteY1" fmla="*/ 0 h 3024760"/>
              <a:gd name="connsiteX2" fmla="*/ 8650051 w 8650051"/>
              <a:gd name="connsiteY2" fmla="*/ 3024760 h 3024760"/>
              <a:gd name="connsiteX3" fmla="*/ 7374842 w 8650051"/>
              <a:gd name="connsiteY3" fmla="*/ 2974796 h 3024760"/>
            </a:gdLst>
            <a:ahLst/>
            <a:cxnLst>
              <a:cxn ang="0">
                <a:pos x="connsiteX0" y="connsiteY0"/>
              </a:cxn>
              <a:cxn ang="0">
                <a:pos x="connsiteX1" y="connsiteY1"/>
              </a:cxn>
              <a:cxn ang="0">
                <a:pos x="connsiteX2" y="connsiteY2"/>
              </a:cxn>
              <a:cxn ang="0">
                <a:pos x="connsiteX3" y="connsiteY3"/>
              </a:cxn>
            </a:cxnLst>
            <a:rect l="l" t="t" r="r" b="b"/>
            <a:pathLst>
              <a:path w="8650051" h="3024760">
                <a:moveTo>
                  <a:pt x="7374842" y="2974796"/>
                </a:moveTo>
                <a:lnTo>
                  <a:pt x="0" y="0"/>
                </a:lnTo>
                <a:lnTo>
                  <a:pt x="8650051" y="3024760"/>
                </a:lnTo>
                <a:lnTo>
                  <a:pt x="7374842" y="2974796"/>
                </a:lnTo>
                <a:close/>
              </a:path>
            </a:pathLst>
          </a:cu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ight Triangle 1">
            <a:extLst>
              <a:ext uri="{FF2B5EF4-FFF2-40B4-BE49-F238E27FC236}">
                <a16:creationId xmlns:a16="http://schemas.microsoft.com/office/drawing/2014/main" id="{AA12C13E-7CC6-4D95-B14A-A98BA078E36C}"/>
              </a:ext>
            </a:extLst>
          </p:cNvPr>
          <p:cNvSpPr/>
          <p:nvPr userDrawn="1"/>
        </p:nvSpPr>
        <p:spPr>
          <a:xfrm rot="20437070">
            <a:off x="431746" y="-2049635"/>
            <a:ext cx="11492549" cy="4395846"/>
          </a:xfrm>
          <a:custGeom>
            <a:avLst/>
            <a:gdLst>
              <a:gd name="connsiteX0" fmla="*/ 0 w 3395050"/>
              <a:gd name="connsiteY0" fmla="*/ 1511929 h 1511929"/>
              <a:gd name="connsiteX1" fmla="*/ 0 w 3395050"/>
              <a:gd name="connsiteY1" fmla="*/ 0 h 1511929"/>
              <a:gd name="connsiteX2" fmla="*/ 3395050 w 3395050"/>
              <a:gd name="connsiteY2" fmla="*/ 1511929 h 1511929"/>
              <a:gd name="connsiteX3" fmla="*/ 0 w 3395050"/>
              <a:gd name="connsiteY3" fmla="*/ 1511929 h 1511929"/>
              <a:gd name="connsiteX0" fmla="*/ 610503 w 4005553"/>
              <a:gd name="connsiteY0" fmla="*/ 2340941 h 2340941"/>
              <a:gd name="connsiteX1" fmla="*/ 0 w 4005553"/>
              <a:gd name="connsiteY1" fmla="*/ 0 h 2340941"/>
              <a:gd name="connsiteX2" fmla="*/ 4005553 w 4005553"/>
              <a:gd name="connsiteY2" fmla="*/ 2340941 h 2340941"/>
              <a:gd name="connsiteX3" fmla="*/ 610503 w 4005553"/>
              <a:gd name="connsiteY3" fmla="*/ 2340941 h 2340941"/>
              <a:gd name="connsiteX0" fmla="*/ 610503 w 8635975"/>
              <a:gd name="connsiteY0" fmla="*/ 2340941 h 3010211"/>
              <a:gd name="connsiteX1" fmla="*/ 0 w 8635975"/>
              <a:gd name="connsiteY1" fmla="*/ 0 h 3010211"/>
              <a:gd name="connsiteX2" fmla="*/ 8635975 w 8635975"/>
              <a:gd name="connsiteY2" fmla="*/ 3010211 h 3010211"/>
              <a:gd name="connsiteX3" fmla="*/ 610503 w 8635975"/>
              <a:gd name="connsiteY3" fmla="*/ 2340941 h 3010211"/>
              <a:gd name="connsiteX0" fmla="*/ 601489 w 8626961"/>
              <a:gd name="connsiteY0" fmla="*/ 2366562 h 3035832"/>
              <a:gd name="connsiteX1" fmla="*/ 0 w 8626961"/>
              <a:gd name="connsiteY1" fmla="*/ 0 h 3035832"/>
              <a:gd name="connsiteX2" fmla="*/ 8626961 w 8626961"/>
              <a:gd name="connsiteY2" fmla="*/ 3035832 h 3035832"/>
              <a:gd name="connsiteX3" fmla="*/ 601489 w 8626961"/>
              <a:gd name="connsiteY3" fmla="*/ 2366562 h 3035832"/>
              <a:gd name="connsiteX0" fmla="*/ 6211192 w 8626961"/>
              <a:gd name="connsiteY0" fmla="*/ 3034844 h 3035832"/>
              <a:gd name="connsiteX1" fmla="*/ 0 w 8626961"/>
              <a:gd name="connsiteY1" fmla="*/ 0 h 3035832"/>
              <a:gd name="connsiteX2" fmla="*/ 8626961 w 8626961"/>
              <a:gd name="connsiteY2" fmla="*/ 3035832 h 3035832"/>
              <a:gd name="connsiteX3" fmla="*/ 6211192 w 8626961"/>
              <a:gd name="connsiteY3" fmla="*/ 3034844 h 3035832"/>
              <a:gd name="connsiteX0" fmla="*/ 6225742 w 8641511"/>
              <a:gd name="connsiteY0" fmla="*/ 3020768 h 3021756"/>
              <a:gd name="connsiteX1" fmla="*/ 0 w 8641511"/>
              <a:gd name="connsiteY1" fmla="*/ 0 h 3021756"/>
              <a:gd name="connsiteX2" fmla="*/ 8641511 w 8641511"/>
              <a:gd name="connsiteY2" fmla="*/ 3021756 h 3021756"/>
              <a:gd name="connsiteX3" fmla="*/ 6225742 w 8641511"/>
              <a:gd name="connsiteY3" fmla="*/ 3020768 h 3021756"/>
              <a:gd name="connsiteX0" fmla="*/ 6234282 w 8650051"/>
              <a:gd name="connsiteY0" fmla="*/ 3023772 h 3024760"/>
              <a:gd name="connsiteX1" fmla="*/ 0 w 8650051"/>
              <a:gd name="connsiteY1" fmla="*/ 0 h 3024760"/>
              <a:gd name="connsiteX2" fmla="*/ 8650051 w 8650051"/>
              <a:gd name="connsiteY2" fmla="*/ 3024760 h 3024760"/>
              <a:gd name="connsiteX3" fmla="*/ 6234282 w 8650051"/>
              <a:gd name="connsiteY3" fmla="*/ 3023772 h 3024760"/>
              <a:gd name="connsiteX0" fmla="*/ 5844903 w 8650051"/>
              <a:gd name="connsiteY0" fmla="*/ 2848397 h 3024760"/>
              <a:gd name="connsiteX1" fmla="*/ 0 w 8650051"/>
              <a:gd name="connsiteY1" fmla="*/ 0 h 3024760"/>
              <a:gd name="connsiteX2" fmla="*/ 8650051 w 8650051"/>
              <a:gd name="connsiteY2" fmla="*/ 3024760 h 3024760"/>
              <a:gd name="connsiteX3" fmla="*/ 5844903 w 8650051"/>
              <a:gd name="connsiteY3" fmla="*/ 2848397 h 3024760"/>
              <a:gd name="connsiteX0" fmla="*/ 6842234 w 8650051"/>
              <a:gd name="connsiteY0" fmla="*/ 3314433 h 3314433"/>
              <a:gd name="connsiteX1" fmla="*/ 0 w 8650051"/>
              <a:gd name="connsiteY1" fmla="*/ 0 h 3314433"/>
              <a:gd name="connsiteX2" fmla="*/ 8650051 w 8650051"/>
              <a:gd name="connsiteY2" fmla="*/ 3024760 h 3314433"/>
              <a:gd name="connsiteX3" fmla="*/ 6842234 w 8650051"/>
              <a:gd name="connsiteY3" fmla="*/ 3314433 h 3314433"/>
              <a:gd name="connsiteX0" fmla="*/ 6875448 w 8650051"/>
              <a:gd name="connsiteY0" fmla="*/ 3383702 h 3383702"/>
              <a:gd name="connsiteX1" fmla="*/ 0 w 8650051"/>
              <a:gd name="connsiteY1" fmla="*/ 0 h 3383702"/>
              <a:gd name="connsiteX2" fmla="*/ 8650051 w 8650051"/>
              <a:gd name="connsiteY2" fmla="*/ 3024760 h 3383702"/>
              <a:gd name="connsiteX3" fmla="*/ 6875448 w 8650051"/>
              <a:gd name="connsiteY3" fmla="*/ 3383702 h 3383702"/>
              <a:gd name="connsiteX0" fmla="*/ 6814061 w 8588664"/>
              <a:gd name="connsiteY0" fmla="*/ 3499035 h 3499035"/>
              <a:gd name="connsiteX1" fmla="*/ 0 w 8588664"/>
              <a:gd name="connsiteY1" fmla="*/ 0 h 3499035"/>
              <a:gd name="connsiteX2" fmla="*/ 8588664 w 8588664"/>
              <a:gd name="connsiteY2" fmla="*/ 3140093 h 3499035"/>
              <a:gd name="connsiteX3" fmla="*/ 6814061 w 8588664"/>
              <a:gd name="connsiteY3" fmla="*/ 3499035 h 3499035"/>
              <a:gd name="connsiteX0" fmla="*/ 6855350 w 8588664"/>
              <a:gd name="connsiteY0" fmla="*/ 3399331 h 3399331"/>
              <a:gd name="connsiteX1" fmla="*/ 0 w 8588664"/>
              <a:gd name="connsiteY1" fmla="*/ 0 h 3399331"/>
              <a:gd name="connsiteX2" fmla="*/ 8588664 w 8588664"/>
              <a:gd name="connsiteY2" fmla="*/ 3140093 h 3399331"/>
              <a:gd name="connsiteX3" fmla="*/ 6855350 w 8588664"/>
              <a:gd name="connsiteY3" fmla="*/ 3399331 h 3399331"/>
            </a:gdLst>
            <a:ahLst/>
            <a:cxnLst>
              <a:cxn ang="0">
                <a:pos x="connsiteX0" y="connsiteY0"/>
              </a:cxn>
              <a:cxn ang="0">
                <a:pos x="connsiteX1" y="connsiteY1"/>
              </a:cxn>
              <a:cxn ang="0">
                <a:pos x="connsiteX2" y="connsiteY2"/>
              </a:cxn>
              <a:cxn ang="0">
                <a:pos x="connsiteX3" y="connsiteY3"/>
              </a:cxn>
            </a:cxnLst>
            <a:rect l="l" t="t" r="r" b="b"/>
            <a:pathLst>
              <a:path w="8588664" h="3399331">
                <a:moveTo>
                  <a:pt x="6855350" y="3399331"/>
                </a:moveTo>
                <a:lnTo>
                  <a:pt x="0" y="0"/>
                </a:lnTo>
                <a:lnTo>
                  <a:pt x="8588664" y="3140093"/>
                </a:lnTo>
                <a:lnTo>
                  <a:pt x="6855350" y="3399331"/>
                </a:lnTo>
                <a:close/>
              </a:path>
            </a:pathLst>
          </a:custGeom>
          <a:solidFill>
            <a:schemeClr val="bg1"/>
          </a:solidFill>
          <a:ln>
            <a:noFill/>
          </a:ln>
          <a:effectLst>
            <a:outerShdw blurRad="152400" dist="254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2" name="Picture 11">
            <a:extLst>
              <a:ext uri="{FF2B5EF4-FFF2-40B4-BE49-F238E27FC236}">
                <a16:creationId xmlns:a16="http://schemas.microsoft.com/office/drawing/2014/main" id="{50794F3E-7F98-404B-A464-1174F8EBF936}"/>
              </a:ext>
            </a:extLst>
          </p:cNvPr>
          <p:cNvPicPr>
            <a:picLocks noChangeAspect="1"/>
          </p:cNvPicPr>
          <p:nvPr userDrawn="1"/>
        </p:nvPicPr>
        <p:blipFill>
          <a:blip r:embed="rId2"/>
          <a:stretch>
            <a:fillRect/>
          </a:stretch>
        </p:blipFill>
        <p:spPr>
          <a:xfrm>
            <a:off x="8562232" y="245745"/>
            <a:ext cx="1951200" cy="498386"/>
          </a:xfrm>
          <a:prstGeom prst="rect">
            <a:avLst/>
          </a:prstGeom>
          <a:ln>
            <a:noFill/>
          </a:ln>
        </p:spPr>
      </p:pic>
    </p:spTree>
    <p:extLst>
      <p:ext uri="{BB962C8B-B14F-4D97-AF65-F5344CB8AC3E}">
        <p14:creationId xmlns:p14="http://schemas.microsoft.com/office/powerpoint/2010/main" val="25557873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6C235B09-D57D-40DC-AE3E-43511BEBB8E7}"/>
              </a:ext>
            </a:extLst>
          </p:cNvPr>
          <p:cNvSpPr>
            <a:spLocks noGrp="1"/>
          </p:cNvSpPr>
          <p:nvPr>
            <p:ph type="pic" sz="quarter" idx="13"/>
          </p:nvPr>
        </p:nvSpPr>
        <p:spPr>
          <a:xfrm>
            <a:off x="5914760" y="0"/>
            <a:ext cx="6277240" cy="6858000"/>
          </a:xfrm>
          <a:prstGeom prst="rect">
            <a:avLst/>
          </a:prstGeom>
        </p:spPr>
        <p:txBody>
          <a:bodyPr/>
          <a:lstStyle/>
          <a:p>
            <a:endParaRPr lang="de-DE"/>
          </a:p>
        </p:txBody>
      </p:sp>
      <p:sp>
        <p:nvSpPr>
          <p:cNvPr id="8" name="Rectangle 7">
            <a:extLst>
              <a:ext uri="{FF2B5EF4-FFF2-40B4-BE49-F238E27FC236}">
                <a16:creationId xmlns:a16="http://schemas.microsoft.com/office/drawing/2014/main" id="{74D137FE-DAD4-44FA-88B7-31E0939EA7C7}"/>
              </a:ext>
            </a:extLst>
          </p:cNvPr>
          <p:cNvSpPr/>
          <p:nvPr userDrawn="1"/>
        </p:nvSpPr>
        <p:spPr>
          <a:xfrm>
            <a:off x="0" y="0"/>
            <a:ext cx="5914760" cy="6858000"/>
          </a:xfrm>
          <a:prstGeom prst="rect">
            <a:avLst/>
          </a:prstGeom>
          <a:solidFill>
            <a:srgbClr val="B2226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B2226A"/>
              </a:solidFill>
            </a:endParaRPr>
          </a:p>
        </p:txBody>
      </p:sp>
      <p:sp>
        <p:nvSpPr>
          <p:cNvPr id="2" name="Title 1">
            <a:extLst>
              <a:ext uri="{FF2B5EF4-FFF2-40B4-BE49-F238E27FC236}">
                <a16:creationId xmlns:a16="http://schemas.microsoft.com/office/drawing/2014/main" id="{0E1850A6-96AC-4D6D-ADD8-CBA6022C4D14}"/>
              </a:ext>
            </a:extLst>
          </p:cNvPr>
          <p:cNvSpPr>
            <a:spLocks noGrp="1"/>
          </p:cNvSpPr>
          <p:nvPr>
            <p:ph type="title"/>
          </p:nvPr>
        </p:nvSpPr>
        <p:spPr>
          <a:xfrm>
            <a:off x="410547" y="457201"/>
            <a:ext cx="5019869" cy="513184"/>
          </a:xfrm>
          <a:prstGeom prst="rect">
            <a:avLst/>
          </a:prstGeom>
        </p:spPr>
        <p:txBody>
          <a:bodyPr anchor="b"/>
          <a:lstStyle>
            <a:lvl1pPr>
              <a:defRPr sz="28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endParaRPr lang="de-DE" dirty="0"/>
          </a:p>
        </p:txBody>
      </p:sp>
      <p:sp>
        <p:nvSpPr>
          <p:cNvPr id="4" name="Text Placeholder 3">
            <a:extLst>
              <a:ext uri="{FF2B5EF4-FFF2-40B4-BE49-F238E27FC236}">
                <a16:creationId xmlns:a16="http://schemas.microsoft.com/office/drawing/2014/main" id="{81044F1A-F2CD-4144-8F12-6107A781BB85}"/>
              </a:ext>
            </a:extLst>
          </p:cNvPr>
          <p:cNvSpPr>
            <a:spLocks noGrp="1"/>
          </p:cNvSpPr>
          <p:nvPr>
            <p:ph type="body" sz="half" idx="2"/>
          </p:nvPr>
        </p:nvSpPr>
        <p:spPr>
          <a:xfrm>
            <a:off x="410547" y="1240971"/>
            <a:ext cx="5019869" cy="5309119"/>
          </a:xfrm>
          <a:prstGeom prst="rect">
            <a:avLst/>
          </a:prstGeom>
        </p:spPr>
        <p:txBody>
          <a:bodyPr>
            <a:normAutofit/>
          </a:bodyPr>
          <a:lstStyle>
            <a:lvl1pPr marL="0" indent="0">
              <a:lnSpc>
                <a:spcPct val="120000"/>
              </a:lnSpc>
              <a:buNone/>
              <a:defRPr sz="24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Slide Number Placeholder 6">
            <a:extLst>
              <a:ext uri="{FF2B5EF4-FFF2-40B4-BE49-F238E27FC236}">
                <a16:creationId xmlns:a16="http://schemas.microsoft.com/office/drawing/2014/main" id="{DB0B6EB5-375B-4CD6-B207-B9FB2223D731}"/>
              </a:ext>
            </a:extLst>
          </p:cNvPr>
          <p:cNvSpPr>
            <a:spLocks noGrp="1"/>
          </p:cNvSpPr>
          <p:nvPr>
            <p:ph type="sldNum" sz="quarter" idx="12"/>
          </p:nvPr>
        </p:nvSpPr>
        <p:spPr>
          <a:xfrm>
            <a:off x="7604763" y="6506244"/>
            <a:ext cx="4337180" cy="266537"/>
          </a:xfrm>
          <a:prstGeom prst="rect">
            <a:avLst/>
          </a:prstGeom>
        </p:spPr>
        <p:txBody>
          <a:bodyPr/>
          <a:lstStyle>
            <a:lvl1pPr algn="r">
              <a:defRPr sz="1000">
                <a:solidFill>
                  <a:schemeClr val="bg1">
                    <a:lumMod val="65000"/>
                  </a:schemeClr>
                </a:solidFill>
              </a:defRPr>
            </a:lvl1pPr>
          </a:lstStyle>
          <a:p>
            <a:r>
              <a:rPr lang="en-US"/>
              <a:t>Confidential Property of UniversalAutomation.Org|</a:t>
            </a:r>
            <a:fld id="{92FBA34C-B6EE-48AA-B432-EA2A01B97501}" type="slidenum">
              <a:rPr lang="de-DE" smtClean="0"/>
              <a:pPr/>
              <a:t>‹#›</a:t>
            </a:fld>
            <a:endParaRPr lang="de-DE"/>
          </a:p>
        </p:txBody>
      </p:sp>
      <p:pic>
        <p:nvPicPr>
          <p:cNvPr id="18" name="Picture 17">
            <a:extLst>
              <a:ext uri="{FF2B5EF4-FFF2-40B4-BE49-F238E27FC236}">
                <a16:creationId xmlns:a16="http://schemas.microsoft.com/office/drawing/2014/main" id="{152BCB6E-6C5B-41DA-AF56-D228F5CE157A}"/>
              </a:ext>
            </a:extLst>
          </p:cNvPr>
          <p:cNvPicPr>
            <a:picLocks noChangeAspect="1"/>
          </p:cNvPicPr>
          <p:nvPr userDrawn="1"/>
        </p:nvPicPr>
        <p:blipFill>
          <a:blip r:embed="rId2"/>
          <a:stretch>
            <a:fillRect/>
          </a:stretch>
        </p:blipFill>
        <p:spPr>
          <a:xfrm>
            <a:off x="9738341" y="329969"/>
            <a:ext cx="2203602" cy="562856"/>
          </a:xfrm>
          <a:prstGeom prst="rect">
            <a:avLst/>
          </a:prstGeom>
          <a:ln>
            <a:noFill/>
          </a:ln>
        </p:spPr>
      </p:pic>
    </p:spTree>
    <p:extLst>
      <p:ext uri="{BB962C8B-B14F-4D97-AF65-F5344CB8AC3E}">
        <p14:creationId xmlns:p14="http://schemas.microsoft.com/office/powerpoint/2010/main" val="1118575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8A1E99A-5404-4322-A117-B2E944B626FD}"/>
              </a:ext>
            </a:extLst>
          </p:cNvPr>
          <p:cNvPicPr>
            <a:picLocks noChangeAspect="1"/>
          </p:cNvPicPr>
          <p:nvPr userDrawn="1"/>
        </p:nvPicPr>
        <p:blipFill>
          <a:blip r:embed="rId2"/>
          <a:stretch>
            <a:fillRect/>
          </a:stretch>
        </p:blipFill>
        <p:spPr>
          <a:xfrm>
            <a:off x="9738341" y="329969"/>
            <a:ext cx="2203602" cy="565453"/>
          </a:xfrm>
          <a:prstGeom prst="rect">
            <a:avLst/>
          </a:prstGeom>
        </p:spPr>
      </p:pic>
      <p:sp>
        <p:nvSpPr>
          <p:cNvPr id="8" name="Rectangle 7">
            <a:extLst>
              <a:ext uri="{FF2B5EF4-FFF2-40B4-BE49-F238E27FC236}">
                <a16:creationId xmlns:a16="http://schemas.microsoft.com/office/drawing/2014/main" id="{74D137FE-DAD4-44FA-88B7-31E0939EA7C7}"/>
              </a:ext>
            </a:extLst>
          </p:cNvPr>
          <p:cNvSpPr/>
          <p:nvPr userDrawn="1"/>
        </p:nvSpPr>
        <p:spPr>
          <a:xfrm>
            <a:off x="6277240" y="0"/>
            <a:ext cx="5914760" cy="6858000"/>
          </a:xfrm>
          <a:prstGeom prst="rect">
            <a:avLst/>
          </a:prstGeom>
          <a:solidFill>
            <a:srgbClr val="B2226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B2226A"/>
              </a:solidFill>
            </a:endParaRPr>
          </a:p>
        </p:txBody>
      </p:sp>
      <p:sp>
        <p:nvSpPr>
          <p:cNvPr id="2" name="Title 1">
            <a:extLst>
              <a:ext uri="{FF2B5EF4-FFF2-40B4-BE49-F238E27FC236}">
                <a16:creationId xmlns:a16="http://schemas.microsoft.com/office/drawing/2014/main" id="{0E1850A6-96AC-4D6D-ADD8-CBA6022C4D14}"/>
              </a:ext>
            </a:extLst>
          </p:cNvPr>
          <p:cNvSpPr>
            <a:spLocks noGrp="1"/>
          </p:cNvSpPr>
          <p:nvPr>
            <p:ph type="title"/>
          </p:nvPr>
        </p:nvSpPr>
        <p:spPr>
          <a:xfrm>
            <a:off x="410547" y="307910"/>
            <a:ext cx="5685453" cy="513184"/>
          </a:xfrm>
          <a:prstGeom prst="rect">
            <a:avLst/>
          </a:prstGeom>
        </p:spPr>
        <p:txBody>
          <a:bodyPr/>
          <a:lstStyle>
            <a:lvl1pPr>
              <a:defRPr lang="de-DE" sz="2800" b="1" dirty="0">
                <a:latin typeface="Calibri" panose="020F0502020204030204" pitchFamily="34" charset="0"/>
                <a:ea typeface="Calibri" panose="020F0502020204030204" pitchFamily="34" charset="0"/>
                <a:cs typeface="Calibri" panose="020F0502020204030204" pitchFamily="34" charset="0"/>
              </a:defRPr>
            </a:lvl1pPr>
          </a:lstStyle>
          <a:p>
            <a:pPr lvl="0">
              <a:lnSpc>
                <a:spcPts val="3800"/>
              </a:lnSpc>
              <a:spcAft>
                <a:spcPts val="600"/>
              </a:spcAft>
            </a:pPr>
            <a:r>
              <a:rPr lang="en-US" dirty="0"/>
              <a:t>Click to edit Master title style</a:t>
            </a:r>
            <a:endParaRPr lang="de-DE" dirty="0"/>
          </a:p>
        </p:txBody>
      </p:sp>
      <p:sp>
        <p:nvSpPr>
          <p:cNvPr id="4" name="Text Placeholder 3">
            <a:extLst>
              <a:ext uri="{FF2B5EF4-FFF2-40B4-BE49-F238E27FC236}">
                <a16:creationId xmlns:a16="http://schemas.microsoft.com/office/drawing/2014/main" id="{81044F1A-F2CD-4144-8F12-6107A781BB85}"/>
              </a:ext>
            </a:extLst>
          </p:cNvPr>
          <p:cNvSpPr>
            <a:spLocks noGrp="1"/>
          </p:cNvSpPr>
          <p:nvPr>
            <p:ph type="body" sz="half" idx="2"/>
          </p:nvPr>
        </p:nvSpPr>
        <p:spPr>
          <a:xfrm>
            <a:off x="410547" y="1240971"/>
            <a:ext cx="5685453" cy="5309119"/>
          </a:xfrm>
          <a:prstGeom prst="rect">
            <a:avLst/>
          </a:prstGeom>
        </p:spPr>
        <p:txBody>
          <a:bodyPr/>
          <a:lstStyle>
            <a:lvl1pPr>
              <a:defRPr lang="en-US" sz="2400" dirty="0">
                <a:latin typeface="Calibri" panose="020F0502020204030204" pitchFamily="34" charset="0"/>
                <a:ea typeface="Calibri" panose="020F0502020204030204" pitchFamily="34" charset="0"/>
                <a:cs typeface="Calibri" panose="020F0502020204030204" pitchFamily="34" charset="0"/>
              </a:defRPr>
            </a:lvl1pPr>
          </a:lstStyle>
          <a:p>
            <a:pPr lvl="0">
              <a:lnSpc>
                <a:spcPct val="120000"/>
              </a:lnSpc>
            </a:pPr>
            <a:r>
              <a:rPr lang="en-US"/>
              <a:t>Click to edit Master text styles</a:t>
            </a:r>
          </a:p>
        </p:txBody>
      </p:sp>
      <p:sp>
        <p:nvSpPr>
          <p:cNvPr id="17" name="Slide Number Placeholder 6">
            <a:extLst>
              <a:ext uri="{FF2B5EF4-FFF2-40B4-BE49-F238E27FC236}">
                <a16:creationId xmlns:a16="http://schemas.microsoft.com/office/drawing/2014/main" id="{DB0B6EB5-375B-4CD6-B207-B9FB2223D731}"/>
              </a:ext>
            </a:extLst>
          </p:cNvPr>
          <p:cNvSpPr>
            <a:spLocks noGrp="1"/>
          </p:cNvSpPr>
          <p:nvPr>
            <p:ph type="sldNum" sz="quarter" idx="12"/>
          </p:nvPr>
        </p:nvSpPr>
        <p:spPr>
          <a:xfrm>
            <a:off x="410547" y="6506244"/>
            <a:ext cx="4337180" cy="266537"/>
          </a:xfrm>
          <a:prstGeom prst="rect">
            <a:avLst/>
          </a:prstGeom>
        </p:spPr>
        <p:txBody>
          <a:bodyPr/>
          <a:lstStyle>
            <a:lvl1pPr algn="l">
              <a:defRPr sz="1000">
                <a:solidFill>
                  <a:schemeClr val="bg1">
                    <a:lumMod val="65000"/>
                  </a:schemeClr>
                </a:solidFill>
              </a:defRPr>
            </a:lvl1pPr>
          </a:lstStyle>
          <a:p>
            <a:r>
              <a:rPr lang="en-US"/>
              <a:t>Confidential Property of UniversalAutomation.Org|</a:t>
            </a:r>
            <a:fld id="{92FBA34C-B6EE-48AA-B432-EA2A01B97501}" type="slidenum">
              <a:rPr lang="de-DE" smtClean="0"/>
              <a:pPr/>
              <a:t>‹#›</a:t>
            </a:fld>
            <a:endParaRPr lang="de-DE"/>
          </a:p>
        </p:txBody>
      </p:sp>
      <p:sp>
        <p:nvSpPr>
          <p:cNvPr id="16" name="Picture Placeholder 15">
            <a:extLst>
              <a:ext uri="{FF2B5EF4-FFF2-40B4-BE49-F238E27FC236}">
                <a16:creationId xmlns:a16="http://schemas.microsoft.com/office/drawing/2014/main" id="{6C235B09-D57D-40DC-AE3E-43511BEBB8E7}"/>
              </a:ext>
            </a:extLst>
          </p:cNvPr>
          <p:cNvSpPr>
            <a:spLocks noGrp="1"/>
          </p:cNvSpPr>
          <p:nvPr>
            <p:ph type="pic" sz="quarter" idx="13"/>
          </p:nvPr>
        </p:nvSpPr>
        <p:spPr>
          <a:xfrm>
            <a:off x="6277240" y="0"/>
            <a:ext cx="5914760" cy="6858000"/>
          </a:xfrm>
          <a:prstGeom prst="rect">
            <a:avLst/>
          </a:prstGeom>
        </p:spPr>
        <p:txBody>
          <a:bodyPr/>
          <a:lstStyle/>
          <a:p>
            <a:endParaRPr lang="de-DE"/>
          </a:p>
        </p:txBody>
      </p:sp>
    </p:spTree>
    <p:extLst>
      <p:ext uri="{BB962C8B-B14F-4D97-AF65-F5344CB8AC3E}">
        <p14:creationId xmlns:p14="http://schemas.microsoft.com/office/powerpoint/2010/main" val="2674028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1278F-0BAC-43FC-9013-7E0DAB26DF93}"/>
              </a:ext>
            </a:extLst>
          </p:cNvPr>
          <p:cNvSpPr>
            <a:spLocks noGrp="1"/>
          </p:cNvSpPr>
          <p:nvPr>
            <p:ph type="title"/>
          </p:nvPr>
        </p:nvSpPr>
        <p:spPr>
          <a:xfrm>
            <a:off x="435093" y="616808"/>
            <a:ext cx="6170980" cy="1325563"/>
          </a:xfrm>
          <a:prstGeom prst="rect">
            <a:avLst/>
          </a:prstGeom>
        </p:spPr>
        <p:txBody>
          <a:bodyPr/>
          <a:lstStyle>
            <a:lvl1pPr>
              <a:lnSpc>
                <a:spcPts val="3800"/>
              </a:lnSpc>
              <a:spcAft>
                <a:spcPts val="600"/>
              </a:spcAft>
              <a:defRPr sz="2800" b="1">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endParaRPr lang="de-DE" dirty="0"/>
          </a:p>
        </p:txBody>
      </p:sp>
      <p:sp>
        <p:nvSpPr>
          <p:cNvPr id="7" name="Right Triangle 1">
            <a:extLst>
              <a:ext uri="{FF2B5EF4-FFF2-40B4-BE49-F238E27FC236}">
                <a16:creationId xmlns:a16="http://schemas.microsoft.com/office/drawing/2014/main" id="{5B98203F-EC79-4EA1-99B5-990EF9C679C5}"/>
              </a:ext>
            </a:extLst>
          </p:cNvPr>
          <p:cNvSpPr/>
          <p:nvPr userDrawn="1"/>
        </p:nvSpPr>
        <p:spPr>
          <a:xfrm rot="20437070" flipH="1" flipV="1">
            <a:off x="283573" y="4812975"/>
            <a:ext cx="11684223" cy="4085753"/>
          </a:xfrm>
          <a:custGeom>
            <a:avLst/>
            <a:gdLst>
              <a:gd name="connsiteX0" fmla="*/ 0 w 3395050"/>
              <a:gd name="connsiteY0" fmla="*/ 1511929 h 1511929"/>
              <a:gd name="connsiteX1" fmla="*/ 0 w 3395050"/>
              <a:gd name="connsiteY1" fmla="*/ 0 h 1511929"/>
              <a:gd name="connsiteX2" fmla="*/ 3395050 w 3395050"/>
              <a:gd name="connsiteY2" fmla="*/ 1511929 h 1511929"/>
              <a:gd name="connsiteX3" fmla="*/ 0 w 3395050"/>
              <a:gd name="connsiteY3" fmla="*/ 1511929 h 1511929"/>
              <a:gd name="connsiteX0" fmla="*/ 610503 w 4005553"/>
              <a:gd name="connsiteY0" fmla="*/ 2340941 h 2340941"/>
              <a:gd name="connsiteX1" fmla="*/ 0 w 4005553"/>
              <a:gd name="connsiteY1" fmla="*/ 0 h 2340941"/>
              <a:gd name="connsiteX2" fmla="*/ 4005553 w 4005553"/>
              <a:gd name="connsiteY2" fmla="*/ 2340941 h 2340941"/>
              <a:gd name="connsiteX3" fmla="*/ 610503 w 4005553"/>
              <a:gd name="connsiteY3" fmla="*/ 2340941 h 2340941"/>
              <a:gd name="connsiteX0" fmla="*/ 610503 w 8635975"/>
              <a:gd name="connsiteY0" fmla="*/ 2340941 h 3010211"/>
              <a:gd name="connsiteX1" fmla="*/ 0 w 8635975"/>
              <a:gd name="connsiteY1" fmla="*/ 0 h 3010211"/>
              <a:gd name="connsiteX2" fmla="*/ 8635975 w 8635975"/>
              <a:gd name="connsiteY2" fmla="*/ 3010211 h 3010211"/>
              <a:gd name="connsiteX3" fmla="*/ 610503 w 8635975"/>
              <a:gd name="connsiteY3" fmla="*/ 2340941 h 3010211"/>
              <a:gd name="connsiteX0" fmla="*/ 601489 w 8626961"/>
              <a:gd name="connsiteY0" fmla="*/ 2366562 h 3035832"/>
              <a:gd name="connsiteX1" fmla="*/ 0 w 8626961"/>
              <a:gd name="connsiteY1" fmla="*/ 0 h 3035832"/>
              <a:gd name="connsiteX2" fmla="*/ 8626961 w 8626961"/>
              <a:gd name="connsiteY2" fmla="*/ 3035832 h 3035832"/>
              <a:gd name="connsiteX3" fmla="*/ 601489 w 8626961"/>
              <a:gd name="connsiteY3" fmla="*/ 2366562 h 3035832"/>
              <a:gd name="connsiteX0" fmla="*/ 6211192 w 8626961"/>
              <a:gd name="connsiteY0" fmla="*/ 3034844 h 3035832"/>
              <a:gd name="connsiteX1" fmla="*/ 0 w 8626961"/>
              <a:gd name="connsiteY1" fmla="*/ 0 h 3035832"/>
              <a:gd name="connsiteX2" fmla="*/ 8626961 w 8626961"/>
              <a:gd name="connsiteY2" fmla="*/ 3035832 h 3035832"/>
              <a:gd name="connsiteX3" fmla="*/ 6211192 w 8626961"/>
              <a:gd name="connsiteY3" fmla="*/ 3034844 h 3035832"/>
              <a:gd name="connsiteX0" fmla="*/ 6225742 w 8641511"/>
              <a:gd name="connsiteY0" fmla="*/ 3020768 h 3021756"/>
              <a:gd name="connsiteX1" fmla="*/ 0 w 8641511"/>
              <a:gd name="connsiteY1" fmla="*/ 0 h 3021756"/>
              <a:gd name="connsiteX2" fmla="*/ 8641511 w 8641511"/>
              <a:gd name="connsiteY2" fmla="*/ 3021756 h 3021756"/>
              <a:gd name="connsiteX3" fmla="*/ 6225742 w 8641511"/>
              <a:gd name="connsiteY3" fmla="*/ 3020768 h 3021756"/>
              <a:gd name="connsiteX0" fmla="*/ 6234282 w 8650051"/>
              <a:gd name="connsiteY0" fmla="*/ 3023772 h 3024760"/>
              <a:gd name="connsiteX1" fmla="*/ 0 w 8650051"/>
              <a:gd name="connsiteY1" fmla="*/ 0 h 3024760"/>
              <a:gd name="connsiteX2" fmla="*/ 8650051 w 8650051"/>
              <a:gd name="connsiteY2" fmla="*/ 3024760 h 3024760"/>
              <a:gd name="connsiteX3" fmla="*/ 6234282 w 8650051"/>
              <a:gd name="connsiteY3" fmla="*/ 3023772 h 3024760"/>
              <a:gd name="connsiteX0" fmla="*/ 5844903 w 8650051"/>
              <a:gd name="connsiteY0" fmla="*/ 2848397 h 3024760"/>
              <a:gd name="connsiteX1" fmla="*/ 0 w 8650051"/>
              <a:gd name="connsiteY1" fmla="*/ 0 h 3024760"/>
              <a:gd name="connsiteX2" fmla="*/ 8650051 w 8650051"/>
              <a:gd name="connsiteY2" fmla="*/ 3024760 h 3024760"/>
              <a:gd name="connsiteX3" fmla="*/ 5844903 w 8650051"/>
              <a:gd name="connsiteY3" fmla="*/ 2848397 h 3024760"/>
              <a:gd name="connsiteX0" fmla="*/ 6842234 w 8650051"/>
              <a:gd name="connsiteY0" fmla="*/ 3314433 h 3314433"/>
              <a:gd name="connsiteX1" fmla="*/ 0 w 8650051"/>
              <a:gd name="connsiteY1" fmla="*/ 0 h 3314433"/>
              <a:gd name="connsiteX2" fmla="*/ 8650051 w 8650051"/>
              <a:gd name="connsiteY2" fmla="*/ 3024760 h 3314433"/>
              <a:gd name="connsiteX3" fmla="*/ 6842234 w 8650051"/>
              <a:gd name="connsiteY3" fmla="*/ 3314433 h 3314433"/>
              <a:gd name="connsiteX0" fmla="*/ 6875448 w 8650051"/>
              <a:gd name="connsiteY0" fmla="*/ 3383702 h 3383702"/>
              <a:gd name="connsiteX1" fmla="*/ 0 w 8650051"/>
              <a:gd name="connsiteY1" fmla="*/ 0 h 3383702"/>
              <a:gd name="connsiteX2" fmla="*/ 8650051 w 8650051"/>
              <a:gd name="connsiteY2" fmla="*/ 3024760 h 3383702"/>
              <a:gd name="connsiteX3" fmla="*/ 6875448 w 8650051"/>
              <a:gd name="connsiteY3" fmla="*/ 3383702 h 3383702"/>
              <a:gd name="connsiteX0" fmla="*/ 6984250 w 8650051"/>
              <a:gd name="connsiteY0" fmla="*/ 3210837 h 3210837"/>
              <a:gd name="connsiteX1" fmla="*/ 0 w 8650051"/>
              <a:gd name="connsiteY1" fmla="*/ 0 h 3210837"/>
              <a:gd name="connsiteX2" fmla="*/ 8650051 w 8650051"/>
              <a:gd name="connsiteY2" fmla="*/ 3024760 h 3210837"/>
              <a:gd name="connsiteX3" fmla="*/ 6984250 w 8650051"/>
              <a:gd name="connsiteY3" fmla="*/ 3210837 h 3210837"/>
              <a:gd name="connsiteX0" fmla="*/ 7196613 w 8650051"/>
              <a:gd name="connsiteY0" fmla="*/ 2919417 h 3024760"/>
              <a:gd name="connsiteX1" fmla="*/ 0 w 8650051"/>
              <a:gd name="connsiteY1" fmla="*/ 0 h 3024760"/>
              <a:gd name="connsiteX2" fmla="*/ 8650051 w 8650051"/>
              <a:gd name="connsiteY2" fmla="*/ 3024760 h 3024760"/>
              <a:gd name="connsiteX3" fmla="*/ 7196613 w 8650051"/>
              <a:gd name="connsiteY3" fmla="*/ 2919417 h 3024760"/>
              <a:gd name="connsiteX0" fmla="*/ 7374842 w 8650051"/>
              <a:gd name="connsiteY0" fmla="*/ 2974796 h 3024760"/>
              <a:gd name="connsiteX1" fmla="*/ 0 w 8650051"/>
              <a:gd name="connsiteY1" fmla="*/ 0 h 3024760"/>
              <a:gd name="connsiteX2" fmla="*/ 8650051 w 8650051"/>
              <a:gd name="connsiteY2" fmla="*/ 3024760 h 3024760"/>
              <a:gd name="connsiteX3" fmla="*/ 7374842 w 8650051"/>
              <a:gd name="connsiteY3" fmla="*/ 2974796 h 3024760"/>
            </a:gdLst>
            <a:ahLst/>
            <a:cxnLst>
              <a:cxn ang="0">
                <a:pos x="connsiteX0" y="connsiteY0"/>
              </a:cxn>
              <a:cxn ang="0">
                <a:pos x="connsiteX1" y="connsiteY1"/>
              </a:cxn>
              <a:cxn ang="0">
                <a:pos x="connsiteX2" y="connsiteY2"/>
              </a:cxn>
              <a:cxn ang="0">
                <a:pos x="connsiteX3" y="connsiteY3"/>
              </a:cxn>
            </a:cxnLst>
            <a:rect l="l" t="t" r="r" b="b"/>
            <a:pathLst>
              <a:path w="8650051" h="3024760">
                <a:moveTo>
                  <a:pt x="7374842" y="2974796"/>
                </a:moveTo>
                <a:lnTo>
                  <a:pt x="0" y="0"/>
                </a:lnTo>
                <a:lnTo>
                  <a:pt x="8650051" y="3024760"/>
                </a:lnTo>
                <a:lnTo>
                  <a:pt x="7374842" y="2974796"/>
                </a:lnTo>
                <a:close/>
              </a:path>
            </a:pathLst>
          </a:cu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Content Placeholder 2">
            <a:extLst>
              <a:ext uri="{FF2B5EF4-FFF2-40B4-BE49-F238E27FC236}">
                <a16:creationId xmlns:a16="http://schemas.microsoft.com/office/drawing/2014/main" id="{2BE434E5-B303-4656-9514-D08A383FD040}"/>
              </a:ext>
            </a:extLst>
          </p:cNvPr>
          <p:cNvSpPr>
            <a:spLocks noGrp="1"/>
          </p:cNvSpPr>
          <p:nvPr>
            <p:ph idx="1"/>
          </p:nvPr>
        </p:nvSpPr>
        <p:spPr>
          <a:xfrm>
            <a:off x="435093" y="1825625"/>
            <a:ext cx="10918707" cy="4351338"/>
          </a:xfrm>
          <a:prstGeom prst="rect">
            <a:avLst/>
          </a:prstGeom>
        </p:spPr>
        <p:txBody>
          <a:bodyPr/>
          <a:lstStyle>
            <a:lvl1pPr>
              <a:lnSpc>
                <a:spcPct val="120000"/>
              </a:lnSpc>
              <a:defRPr sz="2400">
                <a:latin typeface="Calibri" panose="020F0502020204030204" pitchFamily="34" charset="0"/>
                <a:ea typeface="Calibri" panose="020F0502020204030204" pitchFamily="34" charset="0"/>
                <a:cs typeface="Calibri" panose="020F0502020204030204" pitchFamily="34" charset="0"/>
              </a:defRPr>
            </a:lvl1pPr>
            <a:lvl2pPr>
              <a:lnSpc>
                <a:spcPct val="120000"/>
              </a:lnSpc>
              <a:defRPr sz="2000">
                <a:latin typeface="Calibri" panose="020F0502020204030204" pitchFamily="34" charset="0"/>
                <a:ea typeface="Calibri" panose="020F0502020204030204" pitchFamily="34" charset="0"/>
                <a:cs typeface="Calibri" panose="020F0502020204030204" pitchFamily="34" charset="0"/>
              </a:defRPr>
            </a:lvl2pPr>
            <a:lvl3pPr>
              <a:lnSpc>
                <a:spcPct val="120000"/>
              </a:lnSpc>
              <a:defRPr sz="1800">
                <a:latin typeface="Calibri" panose="020F0502020204030204" pitchFamily="34" charset="0"/>
                <a:ea typeface="Calibri" panose="020F0502020204030204" pitchFamily="34" charset="0"/>
                <a:cs typeface="Calibri" panose="020F0502020204030204" pitchFamily="34" charset="0"/>
              </a:defRPr>
            </a:lvl3pPr>
            <a:lvl4pPr>
              <a:lnSpc>
                <a:spcPct val="120000"/>
              </a:lnSpc>
              <a:defRPr sz="1600">
                <a:latin typeface="Calibri" panose="020F0502020204030204" pitchFamily="34" charset="0"/>
                <a:ea typeface="Calibri" panose="020F0502020204030204" pitchFamily="34" charset="0"/>
                <a:cs typeface="Calibri" panose="020F0502020204030204" pitchFamily="34" charset="0"/>
              </a:defRPr>
            </a:lvl4pPr>
            <a:lvl5pPr>
              <a:lnSpc>
                <a:spcPct val="120000"/>
              </a:lnSpc>
              <a:defRPr sz="1400">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8" name="Right Triangle 1">
            <a:extLst>
              <a:ext uri="{FF2B5EF4-FFF2-40B4-BE49-F238E27FC236}">
                <a16:creationId xmlns:a16="http://schemas.microsoft.com/office/drawing/2014/main" id="{20AC7048-A26B-4814-A691-00F564CD015A}"/>
              </a:ext>
            </a:extLst>
          </p:cNvPr>
          <p:cNvSpPr/>
          <p:nvPr userDrawn="1"/>
        </p:nvSpPr>
        <p:spPr>
          <a:xfrm rot="20437070">
            <a:off x="431746" y="-2049635"/>
            <a:ext cx="11492549" cy="4395846"/>
          </a:xfrm>
          <a:custGeom>
            <a:avLst/>
            <a:gdLst>
              <a:gd name="connsiteX0" fmla="*/ 0 w 3395050"/>
              <a:gd name="connsiteY0" fmla="*/ 1511929 h 1511929"/>
              <a:gd name="connsiteX1" fmla="*/ 0 w 3395050"/>
              <a:gd name="connsiteY1" fmla="*/ 0 h 1511929"/>
              <a:gd name="connsiteX2" fmla="*/ 3395050 w 3395050"/>
              <a:gd name="connsiteY2" fmla="*/ 1511929 h 1511929"/>
              <a:gd name="connsiteX3" fmla="*/ 0 w 3395050"/>
              <a:gd name="connsiteY3" fmla="*/ 1511929 h 1511929"/>
              <a:gd name="connsiteX0" fmla="*/ 610503 w 4005553"/>
              <a:gd name="connsiteY0" fmla="*/ 2340941 h 2340941"/>
              <a:gd name="connsiteX1" fmla="*/ 0 w 4005553"/>
              <a:gd name="connsiteY1" fmla="*/ 0 h 2340941"/>
              <a:gd name="connsiteX2" fmla="*/ 4005553 w 4005553"/>
              <a:gd name="connsiteY2" fmla="*/ 2340941 h 2340941"/>
              <a:gd name="connsiteX3" fmla="*/ 610503 w 4005553"/>
              <a:gd name="connsiteY3" fmla="*/ 2340941 h 2340941"/>
              <a:gd name="connsiteX0" fmla="*/ 610503 w 8635975"/>
              <a:gd name="connsiteY0" fmla="*/ 2340941 h 3010211"/>
              <a:gd name="connsiteX1" fmla="*/ 0 w 8635975"/>
              <a:gd name="connsiteY1" fmla="*/ 0 h 3010211"/>
              <a:gd name="connsiteX2" fmla="*/ 8635975 w 8635975"/>
              <a:gd name="connsiteY2" fmla="*/ 3010211 h 3010211"/>
              <a:gd name="connsiteX3" fmla="*/ 610503 w 8635975"/>
              <a:gd name="connsiteY3" fmla="*/ 2340941 h 3010211"/>
              <a:gd name="connsiteX0" fmla="*/ 601489 w 8626961"/>
              <a:gd name="connsiteY0" fmla="*/ 2366562 h 3035832"/>
              <a:gd name="connsiteX1" fmla="*/ 0 w 8626961"/>
              <a:gd name="connsiteY1" fmla="*/ 0 h 3035832"/>
              <a:gd name="connsiteX2" fmla="*/ 8626961 w 8626961"/>
              <a:gd name="connsiteY2" fmla="*/ 3035832 h 3035832"/>
              <a:gd name="connsiteX3" fmla="*/ 601489 w 8626961"/>
              <a:gd name="connsiteY3" fmla="*/ 2366562 h 3035832"/>
              <a:gd name="connsiteX0" fmla="*/ 6211192 w 8626961"/>
              <a:gd name="connsiteY0" fmla="*/ 3034844 h 3035832"/>
              <a:gd name="connsiteX1" fmla="*/ 0 w 8626961"/>
              <a:gd name="connsiteY1" fmla="*/ 0 h 3035832"/>
              <a:gd name="connsiteX2" fmla="*/ 8626961 w 8626961"/>
              <a:gd name="connsiteY2" fmla="*/ 3035832 h 3035832"/>
              <a:gd name="connsiteX3" fmla="*/ 6211192 w 8626961"/>
              <a:gd name="connsiteY3" fmla="*/ 3034844 h 3035832"/>
              <a:gd name="connsiteX0" fmla="*/ 6225742 w 8641511"/>
              <a:gd name="connsiteY0" fmla="*/ 3020768 h 3021756"/>
              <a:gd name="connsiteX1" fmla="*/ 0 w 8641511"/>
              <a:gd name="connsiteY1" fmla="*/ 0 h 3021756"/>
              <a:gd name="connsiteX2" fmla="*/ 8641511 w 8641511"/>
              <a:gd name="connsiteY2" fmla="*/ 3021756 h 3021756"/>
              <a:gd name="connsiteX3" fmla="*/ 6225742 w 8641511"/>
              <a:gd name="connsiteY3" fmla="*/ 3020768 h 3021756"/>
              <a:gd name="connsiteX0" fmla="*/ 6234282 w 8650051"/>
              <a:gd name="connsiteY0" fmla="*/ 3023772 h 3024760"/>
              <a:gd name="connsiteX1" fmla="*/ 0 w 8650051"/>
              <a:gd name="connsiteY1" fmla="*/ 0 h 3024760"/>
              <a:gd name="connsiteX2" fmla="*/ 8650051 w 8650051"/>
              <a:gd name="connsiteY2" fmla="*/ 3024760 h 3024760"/>
              <a:gd name="connsiteX3" fmla="*/ 6234282 w 8650051"/>
              <a:gd name="connsiteY3" fmla="*/ 3023772 h 3024760"/>
              <a:gd name="connsiteX0" fmla="*/ 5844903 w 8650051"/>
              <a:gd name="connsiteY0" fmla="*/ 2848397 h 3024760"/>
              <a:gd name="connsiteX1" fmla="*/ 0 w 8650051"/>
              <a:gd name="connsiteY1" fmla="*/ 0 h 3024760"/>
              <a:gd name="connsiteX2" fmla="*/ 8650051 w 8650051"/>
              <a:gd name="connsiteY2" fmla="*/ 3024760 h 3024760"/>
              <a:gd name="connsiteX3" fmla="*/ 5844903 w 8650051"/>
              <a:gd name="connsiteY3" fmla="*/ 2848397 h 3024760"/>
              <a:gd name="connsiteX0" fmla="*/ 6842234 w 8650051"/>
              <a:gd name="connsiteY0" fmla="*/ 3314433 h 3314433"/>
              <a:gd name="connsiteX1" fmla="*/ 0 w 8650051"/>
              <a:gd name="connsiteY1" fmla="*/ 0 h 3314433"/>
              <a:gd name="connsiteX2" fmla="*/ 8650051 w 8650051"/>
              <a:gd name="connsiteY2" fmla="*/ 3024760 h 3314433"/>
              <a:gd name="connsiteX3" fmla="*/ 6842234 w 8650051"/>
              <a:gd name="connsiteY3" fmla="*/ 3314433 h 3314433"/>
              <a:gd name="connsiteX0" fmla="*/ 6875448 w 8650051"/>
              <a:gd name="connsiteY0" fmla="*/ 3383702 h 3383702"/>
              <a:gd name="connsiteX1" fmla="*/ 0 w 8650051"/>
              <a:gd name="connsiteY1" fmla="*/ 0 h 3383702"/>
              <a:gd name="connsiteX2" fmla="*/ 8650051 w 8650051"/>
              <a:gd name="connsiteY2" fmla="*/ 3024760 h 3383702"/>
              <a:gd name="connsiteX3" fmla="*/ 6875448 w 8650051"/>
              <a:gd name="connsiteY3" fmla="*/ 3383702 h 3383702"/>
              <a:gd name="connsiteX0" fmla="*/ 6814061 w 8588664"/>
              <a:gd name="connsiteY0" fmla="*/ 3499035 h 3499035"/>
              <a:gd name="connsiteX1" fmla="*/ 0 w 8588664"/>
              <a:gd name="connsiteY1" fmla="*/ 0 h 3499035"/>
              <a:gd name="connsiteX2" fmla="*/ 8588664 w 8588664"/>
              <a:gd name="connsiteY2" fmla="*/ 3140093 h 3499035"/>
              <a:gd name="connsiteX3" fmla="*/ 6814061 w 8588664"/>
              <a:gd name="connsiteY3" fmla="*/ 3499035 h 3499035"/>
              <a:gd name="connsiteX0" fmla="*/ 6855350 w 8588664"/>
              <a:gd name="connsiteY0" fmla="*/ 3399331 h 3399331"/>
              <a:gd name="connsiteX1" fmla="*/ 0 w 8588664"/>
              <a:gd name="connsiteY1" fmla="*/ 0 h 3399331"/>
              <a:gd name="connsiteX2" fmla="*/ 8588664 w 8588664"/>
              <a:gd name="connsiteY2" fmla="*/ 3140093 h 3399331"/>
              <a:gd name="connsiteX3" fmla="*/ 6855350 w 8588664"/>
              <a:gd name="connsiteY3" fmla="*/ 3399331 h 3399331"/>
            </a:gdLst>
            <a:ahLst/>
            <a:cxnLst>
              <a:cxn ang="0">
                <a:pos x="connsiteX0" y="connsiteY0"/>
              </a:cxn>
              <a:cxn ang="0">
                <a:pos x="connsiteX1" y="connsiteY1"/>
              </a:cxn>
              <a:cxn ang="0">
                <a:pos x="connsiteX2" y="connsiteY2"/>
              </a:cxn>
              <a:cxn ang="0">
                <a:pos x="connsiteX3" y="connsiteY3"/>
              </a:cxn>
            </a:cxnLst>
            <a:rect l="l" t="t" r="r" b="b"/>
            <a:pathLst>
              <a:path w="8588664" h="3399331">
                <a:moveTo>
                  <a:pt x="6855350" y="3399331"/>
                </a:moveTo>
                <a:lnTo>
                  <a:pt x="0" y="0"/>
                </a:lnTo>
                <a:lnTo>
                  <a:pt x="8588664" y="3140093"/>
                </a:lnTo>
                <a:lnTo>
                  <a:pt x="6855350" y="3399331"/>
                </a:lnTo>
                <a:close/>
              </a:path>
            </a:pathLst>
          </a:custGeom>
          <a:solidFill>
            <a:srgbClr val="B2226A"/>
          </a:solidFill>
          <a:ln>
            <a:noFill/>
          </a:ln>
          <a:effectLst>
            <a:outerShdw blurRad="152400" dist="254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tangle 11">
            <a:extLst>
              <a:ext uri="{FF2B5EF4-FFF2-40B4-BE49-F238E27FC236}">
                <a16:creationId xmlns:a16="http://schemas.microsoft.com/office/drawing/2014/main" id="{DDCF5C35-D263-4FFB-AB09-5A4344EE14A3}"/>
              </a:ext>
            </a:extLst>
          </p:cNvPr>
          <p:cNvSpPr/>
          <p:nvPr userDrawn="1"/>
        </p:nvSpPr>
        <p:spPr>
          <a:xfrm>
            <a:off x="144855" y="545149"/>
            <a:ext cx="181716" cy="807789"/>
          </a:xfrm>
          <a:prstGeom prst="rect">
            <a:avLst/>
          </a:prstGeom>
          <a:solidFill>
            <a:srgbClr val="B222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Slide Number Placeholder 6">
            <a:extLst>
              <a:ext uri="{FF2B5EF4-FFF2-40B4-BE49-F238E27FC236}">
                <a16:creationId xmlns:a16="http://schemas.microsoft.com/office/drawing/2014/main" id="{2539323C-E6F8-4AB1-93D5-ADDAE346C9E7}"/>
              </a:ext>
            </a:extLst>
          </p:cNvPr>
          <p:cNvSpPr>
            <a:spLocks noGrp="1"/>
          </p:cNvSpPr>
          <p:nvPr>
            <p:ph type="sldNum" sz="quarter" idx="12"/>
          </p:nvPr>
        </p:nvSpPr>
        <p:spPr>
          <a:xfrm>
            <a:off x="7604763" y="6506244"/>
            <a:ext cx="4337180" cy="266537"/>
          </a:xfrm>
          <a:prstGeom prst="rect">
            <a:avLst/>
          </a:prstGeom>
        </p:spPr>
        <p:txBody>
          <a:bodyPr/>
          <a:lstStyle>
            <a:lvl1pPr algn="r">
              <a:defRPr sz="1000">
                <a:solidFill>
                  <a:schemeClr val="bg1">
                    <a:lumMod val="65000"/>
                  </a:schemeClr>
                </a:solidFill>
              </a:defRPr>
            </a:lvl1pPr>
          </a:lstStyle>
          <a:p>
            <a:r>
              <a:rPr lang="en-US"/>
              <a:t>Confidential Property of </a:t>
            </a:r>
            <a:r>
              <a:rPr lang="en-US" err="1"/>
              <a:t>UniversalAutomation.Org</a:t>
            </a:r>
            <a:r>
              <a:rPr lang="en-US"/>
              <a:t>|</a:t>
            </a:r>
            <a:fld id="{92FBA34C-B6EE-48AA-B432-EA2A01B97501}" type="slidenum">
              <a:rPr lang="de-DE" smtClean="0"/>
              <a:pPr/>
              <a:t>‹#›</a:t>
            </a:fld>
            <a:endParaRPr lang="de-DE"/>
          </a:p>
        </p:txBody>
      </p:sp>
      <p:pic>
        <p:nvPicPr>
          <p:cNvPr id="14" name="Picture 13">
            <a:extLst>
              <a:ext uri="{FF2B5EF4-FFF2-40B4-BE49-F238E27FC236}">
                <a16:creationId xmlns:a16="http://schemas.microsoft.com/office/drawing/2014/main" id="{F705FA3E-E23E-4DF3-9AFD-2F5760408E27}"/>
              </a:ext>
            </a:extLst>
          </p:cNvPr>
          <p:cNvPicPr>
            <a:picLocks noChangeAspect="1"/>
          </p:cNvPicPr>
          <p:nvPr userDrawn="1"/>
        </p:nvPicPr>
        <p:blipFill>
          <a:blip r:embed="rId2"/>
          <a:stretch>
            <a:fillRect/>
          </a:stretch>
        </p:blipFill>
        <p:spPr>
          <a:xfrm>
            <a:off x="8620856" y="228602"/>
            <a:ext cx="1950728" cy="500564"/>
          </a:xfrm>
          <a:prstGeom prst="rect">
            <a:avLst/>
          </a:prstGeom>
        </p:spPr>
      </p:pic>
    </p:spTree>
    <p:extLst>
      <p:ext uri="{BB962C8B-B14F-4D97-AF65-F5344CB8AC3E}">
        <p14:creationId xmlns:p14="http://schemas.microsoft.com/office/powerpoint/2010/main" val="1193351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7B340A-724F-4FB4-A02E-5E048861EC6A}"/>
              </a:ext>
            </a:extLst>
          </p:cNvPr>
          <p:cNvSpPr/>
          <p:nvPr userDrawn="1"/>
        </p:nvSpPr>
        <p:spPr>
          <a:xfrm>
            <a:off x="0" y="-1255"/>
            <a:ext cx="12199342" cy="6862130"/>
          </a:xfrm>
          <a:prstGeom prst="rect">
            <a:avLst/>
          </a:prstGeom>
          <a:solidFill>
            <a:srgbClr val="B222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Subtitle 2">
            <a:extLst>
              <a:ext uri="{FF2B5EF4-FFF2-40B4-BE49-F238E27FC236}">
                <a16:creationId xmlns:a16="http://schemas.microsoft.com/office/drawing/2014/main" id="{10D21957-F94D-4878-958B-4FFC5CEDF5E6}"/>
              </a:ext>
            </a:extLst>
          </p:cNvPr>
          <p:cNvSpPr txBox="1">
            <a:spLocks/>
          </p:cNvSpPr>
          <p:nvPr userDrawn="1"/>
        </p:nvSpPr>
        <p:spPr>
          <a:xfrm>
            <a:off x="628650" y="4729915"/>
            <a:ext cx="2459934" cy="365178"/>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a:buNone/>
              <a:defRPr sz="2000" b="0" i="0" kern="1200">
                <a:solidFill>
                  <a:schemeClr val="bg1"/>
                </a:solidFill>
                <a:latin typeface="Futura PT Book" charset="0"/>
                <a:ea typeface="Futura PT Book" charset="0"/>
                <a:cs typeface="Futura PT Book"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sz="900" b="0" i="0">
              <a:solidFill>
                <a:schemeClr val="bg1">
                  <a:lumMod val="85000"/>
                </a:schemeClr>
              </a:solidFill>
              <a:latin typeface="Futura Std Book" panose="020B0502020204020303" pitchFamily="34" charset="77"/>
            </a:endParaRPr>
          </a:p>
        </p:txBody>
      </p:sp>
      <p:sp>
        <p:nvSpPr>
          <p:cNvPr id="2" name="Title 1">
            <a:extLst>
              <a:ext uri="{FF2B5EF4-FFF2-40B4-BE49-F238E27FC236}">
                <a16:creationId xmlns:a16="http://schemas.microsoft.com/office/drawing/2014/main" id="{3A3E0CF9-5DEA-41FE-A401-04EE2CFF5DD5}"/>
              </a:ext>
            </a:extLst>
          </p:cNvPr>
          <p:cNvSpPr>
            <a:spLocks noGrp="1"/>
          </p:cNvSpPr>
          <p:nvPr>
            <p:ph type="ctrTitle"/>
          </p:nvPr>
        </p:nvSpPr>
        <p:spPr>
          <a:xfrm>
            <a:off x="539621" y="2485212"/>
            <a:ext cx="7292938" cy="2387600"/>
          </a:xfrm>
          <a:prstGeom prst="rect">
            <a:avLst/>
          </a:prstGeom>
        </p:spPr>
        <p:txBody>
          <a:bodyPr anchor="b"/>
          <a:lstStyle>
            <a:lvl1pPr algn="l">
              <a:defRPr sz="600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endParaRPr lang="de-DE" dirty="0"/>
          </a:p>
        </p:txBody>
      </p:sp>
      <p:sp>
        <p:nvSpPr>
          <p:cNvPr id="3" name="Subtitle 2">
            <a:extLst>
              <a:ext uri="{FF2B5EF4-FFF2-40B4-BE49-F238E27FC236}">
                <a16:creationId xmlns:a16="http://schemas.microsoft.com/office/drawing/2014/main" id="{2EC3CC03-F364-42E7-A77B-BD4A91810608}"/>
              </a:ext>
            </a:extLst>
          </p:cNvPr>
          <p:cNvSpPr>
            <a:spLocks noGrp="1"/>
          </p:cNvSpPr>
          <p:nvPr>
            <p:ph type="subTitle" idx="1"/>
          </p:nvPr>
        </p:nvSpPr>
        <p:spPr>
          <a:xfrm>
            <a:off x="539620" y="5095093"/>
            <a:ext cx="7470711" cy="1525555"/>
          </a:xfrm>
          <a:prstGeom prst="rect">
            <a:avLst/>
          </a:prstGeom>
        </p:spPr>
        <p:txBody>
          <a:bodyPr/>
          <a:lstStyle>
            <a:lvl1pPr marL="0" indent="0" algn="l">
              <a:buNone/>
              <a:defRPr sz="24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DE"/>
          </a:p>
        </p:txBody>
      </p:sp>
      <p:pic>
        <p:nvPicPr>
          <p:cNvPr id="12" name="Picture 11">
            <a:extLst>
              <a:ext uri="{FF2B5EF4-FFF2-40B4-BE49-F238E27FC236}">
                <a16:creationId xmlns:a16="http://schemas.microsoft.com/office/drawing/2014/main" id="{23CAA8C9-603F-4720-A5E9-58B4D77459E6}"/>
              </a:ext>
            </a:extLst>
          </p:cNvPr>
          <p:cNvPicPr>
            <a:picLocks noChangeAspect="1"/>
          </p:cNvPicPr>
          <p:nvPr userDrawn="1"/>
        </p:nvPicPr>
        <p:blipFill>
          <a:blip r:embed="rId2"/>
          <a:stretch>
            <a:fillRect/>
          </a:stretch>
        </p:blipFill>
        <p:spPr>
          <a:xfrm>
            <a:off x="7774502" y="775824"/>
            <a:ext cx="3870952" cy="993301"/>
          </a:xfrm>
          <a:prstGeom prst="rect">
            <a:avLst/>
          </a:prstGeom>
        </p:spPr>
      </p:pic>
      <p:sp>
        <p:nvSpPr>
          <p:cNvPr id="14" name="AutoShape 3">
            <a:extLst>
              <a:ext uri="{FF2B5EF4-FFF2-40B4-BE49-F238E27FC236}">
                <a16:creationId xmlns:a16="http://schemas.microsoft.com/office/drawing/2014/main" id="{2220CF15-9B97-4CB7-B4FC-82D457F1C971}"/>
              </a:ext>
            </a:extLst>
          </p:cNvPr>
          <p:cNvSpPr>
            <a:spLocks noChangeAspect="1" noChangeArrowheads="1" noTextEdit="1"/>
          </p:cNvSpPr>
          <p:nvPr userDrawn="1"/>
        </p:nvSpPr>
        <p:spPr bwMode="auto">
          <a:xfrm>
            <a:off x="3221459" y="-609600"/>
            <a:ext cx="8977883" cy="889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nvGrpSpPr>
          <p:cNvPr id="4" name="Gruppieren 3">
            <a:extLst>
              <a:ext uri="{FF2B5EF4-FFF2-40B4-BE49-F238E27FC236}">
                <a16:creationId xmlns:a16="http://schemas.microsoft.com/office/drawing/2014/main" id="{E1537AAA-11C9-76AC-7EAA-D768C5A9024B}"/>
              </a:ext>
            </a:extLst>
          </p:cNvPr>
          <p:cNvGrpSpPr/>
          <p:nvPr userDrawn="1"/>
        </p:nvGrpSpPr>
        <p:grpSpPr>
          <a:xfrm>
            <a:off x="4502838" y="2528647"/>
            <a:ext cx="7694448" cy="4325426"/>
            <a:chOff x="4502838" y="2528647"/>
            <a:chExt cx="7694448" cy="4325426"/>
          </a:xfrm>
        </p:grpSpPr>
        <p:sp>
          <p:nvSpPr>
            <p:cNvPr id="18" name="Freeform 8">
              <a:extLst>
                <a:ext uri="{FF2B5EF4-FFF2-40B4-BE49-F238E27FC236}">
                  <a16:creationId xmlns:a16="http://schemas.microsoft.com/office/drawing/2014/main" id="{83EB72DD-39A2-4974-AC94-DA9886C554EE}"/>
                </a:ext>
              </a:extLst>
            </p:cNvPr>
            <p:cNvSpPr>
              <a:spLocks/>
            </p:cNvSpPr>
            <p:nvPr userDrawn="1"/>
          </p:nvSpPr>
          <p:spPr bwMode="auto">
            <a:xfrm>
              <a:off x="4502838" y="6165049"/>
              <a:ext cx="1600182" cy="689024"/>
            </a:xfrm>
            <a:custGeom>
              <a:avLst/>
              <a:gdLst>
                <a:gd name="T0" fmla="*/ 2356 w 3110"/>
                <a:gd name="T1" fmla="*/ 39 h 1341"/>
                <a:gd name="T2" fmla="*/ 3110 w 3110"/>
                <a:gd name="T3" fmla="*/ 1341 h 1341"/>
                <a:gd name="T4" fmla="*/ 2934 w 3110"/>
                <a:gd name="T5" fmla="*/ 1341 h 1341"/>
                <a:gd name="T6" fmla="*/ 2591 w 3110"/>
                <a:gd name="T7" fmla="*/ 750 h 1341"/>
                <a:gd name="T8" fmla="*/ 2246 w 3110"/>
                <a:gd name="T9" fmla="*/ 154 h 1341"/>
                <a:gd name="T10" fmla="*/ 865 w 3110"/>
                <a:gd name="T11" fmla="*/ 154 h 1341"/>
                <a:gd name="T12" fmla="*/ 177 w 3110"/>
                <a:gd name="T13" fmla="*/ 1341 h 1341"/>
                <a:gd name="T14" fmla="*/ 0 w 3110"/>
                <a:gd name="T15" fmla="*/ 1341 h 1341"/>
                <a:gd name="T16" fmla="*/ 776 w 3110"/>
                <a:gd name="T17" fmla="*/ 0 h 1341"/>
                <a:gd name="T18" fmla="*/ 2335 w 3110"/>
                <a:gd name="T19" fmla="*/ 0 h 1341"/>
                <a:gd name="T20" fmla="*/ 2356 w 3110"/>
                <a:gd name="T21" fmla="*/ 39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0" h="1341">
                  <a:moveTo>
                    <a:pt x="2356" y="39"/>
                  </a:moveTo>
                  <a:lnTo>
                    <a:pt x="3110" y="1341"/>
                  </a:lnTo>
                  <a:lnTo>
                    <a:pt x="2934" y="1341"/>
                  </a:lnTo>
                  <a:lnTo>
                    <a:pt x="2591" y="750"/>
                  </a:lnTo>
                  <a:lnTo>
                    <a:pt x="2246" y="154"/>
                  </a:lnTo>
                  <a:lnTo>
                    <a:pt x="865" y="154"/>
                  </a:lnTo>
                  <a:lnTo>
                    <a:pt x="177" y="1341"/>
                  </a:lnTo>
                  <a:lnTo>
                    <a:pt x="0" y="1341"/>
                  </a:lnTo>
                  <a:lnTo>
                    <a:pt x="776" y="0"/>
                  </a:lnTo>
                  <a:lnTo>
                    <a:pt x="2335" y="0"/>
                  </a:lnTo>
                  <a:lnTo>
                    <a:pt x="2356" y="39"/>
                  </a:lnTo>
                  <a:close/>
                </a:path>
              </a:pathLst>
            </a:custGeom>
            <a:solidFill>
              <a:srgbClr val="DF4C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6">
              <a:extLst>
                <a:ext uri="{FF2B5EF4-FFF2-40B4-BE49-F238E27FC236}">
                  <a16:creationId xmlns:a16="http://schemas.microsoft.com/office/drawing/2014/main" id="{444E6B6B-8B3B-443B-A4A0-3AD7B4CD4A18}"/>
                </a:ext>
              </a:extLst>
            </p:cNvPr>
            <p:cNvSpPr>
              <a:spLocks/>
            </p:cNvSpPr>
            <p:nvPr userDrawn="1"/>
          </p:nvSpPr>
          <p:spPr bwMode="auto">
            <a:xfrm>
              <a:off x="7055313" y="6165049"/>
              <a:ext cx="1600182" cy="689024"/>
            </a:xfrm>
            <a:custGeom>
              <a:avLst/>
              <a:gdLst>
                <a:gd name="T0" fmla="*/ 2357 w 3110"/>
                <a:gd name="T1" fmla="*/ 39 h 1341"/>
                <a:gd name="T2" fmla="*/ 3110 w 3110"/>
                <a:gd name="T3" fmla="*/ 1341 h 1341"/>
                <a:gd name="T4" fmla="*/ 2933 w 3110"/>
                <a:gd name="T5" fmla="*/ 1341 h 1341"/>
                <a:gd name="T6" fmla="*/ 2590 w 3110"/>
                <a:gd name="T7" fmla="*/ 750 h 1341"/>
                <a:gd name="T8" fmla="*/ 2245 w 3110"/>
                <a:gd name="T9" fmla="*/ 154 h 1341"/>
                <a:gd name="T10" fmla="*/ 864 w 3110"/>
                <a:gd name="T11" fmla="*/ 154 h 1341"/>
                <a:gd name="T12" fmla="*/ 176 w 3110"/>
                <a:gd name="T13" fmla="*/ 1341 h 1341"/>
                <a:gd name="T14" fmla="*/ 0 w 3110"/>
                <a:gd name="T15" fmla="*/ 1341 h 1341"/>
                <a:gd name="T16" fmla="*/ 775 w 3110"/>
                <a:gd name="T17" fmla="*/ 0 h 1341"/>
                <a:gd name="T18" fmla="*/ 2334 w 3110"/>
                <a:gd name="T19" fmla="*/ 0 h 1341"/>
                <a:gd name="T20" fmla="*/ 2357 w 3110"/>
                <a:gd name="T21" fmla="*/ 39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0" h="1341">
                  <a:moveTo>
                    <a:pt x="2357" y="39"/>
                  </a:moveTo>
                  <a:lnTo>
                    <a:pt x="3110" y="1341"/>
                  </a:lnTo>
                  <a:lnTo>
                    <a:pt x="2933" y="1341"/>
                  </a:lnTo>
                  <a:lnTo>
                    <a:pt x="2590" y="750"/>
                  </a:lnTo>
                  <a:lnTo>
                    <a:pt x="2245" y="154"/>
                  </a:lnTo>
                  <a:lnTo>
                    <a:pt x="864" y="154"/>
                  </a:lnTo>
                  <a:lnTo>
                    <a:pt x="176" y="1341"/>
                  </a:lnTo>
                  <a:lnTo>
                    <a:pt x="0" y="1341"/>
                  </a:lnTo>
                  <a:lnTo>
                    <a:pt x="775" y="0"/>
                  </a:lnTo>
                  <a:lnTo>
                    <a:pt x="2334" y="0"/>
                  </a:lnTo>
                  <a:lnTo>
                    <a:pt x="2357" y="39"/>
                  </a:lnTo>
                  <a:close/>
                </a:path>
              </a:pathLst>
            </a:custGeom>
            <a:solidFill>
              <a:srgbClr val="DF4C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1">
              <a:extLst>
                <a:ext uri="{FF2B5EF4-FFF2-40B4-BE49-F238E27FC236}">
                  <a16:creationId xmlns:a16="http://schemas.microsoft.com/office/drawing/2014/main" id="{FFCA060B-2FA1-4FF7-A49F-F07A83026B5B}"/>
                </a:ext>
              </a:extLst>
            </p:cNvPr>
            <p:cNvSpPr>
              <a:spLocks/>
            </p:cNvSpPr>
            <p:nvPr userDrawn="1"/>
          </p:nvSpPr>
          <p:spPr bwMode="auto">
            <a:xfrm>
              <a:off x="9597504" y="6165049"/>
              <a:ext cx="1598125" cy="689024"/>
            </a:xfrm>
            <a:custGeom>
              <a:avLst/>
              <a:gdLst>
                <a:gd name="T0" fmla="*/ 2357 w 3110"/>
                <a:gd name="T1" fmla="*/ 39 h 1341"/>
                <a:gd name="T2" fmla="*/ 3110 w 3110"/>
                <a:gd name="T3" fmla="*/ 1341 h 1341"/>
                <a:gd name="T4" fmla="*/ 2933 w 3110"/>
                <a:gd name="T5" fmla="*/ 1341 h 1341"/>
                <a:gd name="T6" fmla="*/ 2591 w 3110"/>
                <a:gd name="T7" fmla="*/ 750 h 1341"/>
                <a:gd name="T8" fmla="*/ 2246 w 3110"/>
                <a:gd name="T9" fmla="*/ 154 h 1341"/>
                <a:gd name="T10" fmla="*/ 864 w 3110"/>
                <a:gd name="T11" fmla="*/ 154 h 1341"/>
                <a:gd name="T12" fmla="*/ 177 w 3110"/>
                <a:gd name="T13" fmla="*/ 1341 h 1341"/>
                <a:gd name="T14" fmla="*/ 0 w 3110"/>
                <a:gd name="T15" fmla="*/ 1341 h 1341"/>
                <a:gd name="T16" fmla="*/ 776 w 3110"/>
                <a:gd name="T17" fmla="*/ 0 h 1341"/>
                <a:gd name="T18" fmla="*/ 2334 w 3110"/>
                <a:gd name="T19" fmla="*/ 0 h 1341"/>
                <a:gd name="T20" fmla="*/ 2357 w 3110"/>
                <a:gd name="T21" fmla="*/ 39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0" h="1341">
                  <a:moveTo>
                    <a:pt x="2357" y="39"/>
                  </a:moveTo>
                  <a:lnTo>
                    <a:pt x="3110" y="1341"/>
                  </a:lnTo>
                  <a:lnTo>
                    <a:pt x="2933" y="1341"/>
                  </a:lnTo>
                  <a:lnTo>
                    <a:pt x="2591" y="750"/>
                  </a:lnTo>
                  <a:lnTo>
                    <a:pt x="2246" y="154"/>
                  </a:lnTo>
                  <a:lnTo>
                    <a:pt x="864" y="154"/>
                  </a:lnTo>
                  <a:lnTo>
                    <a:pt x="177" y="1341"/>
                  </a:lnTo>
                  <a:lnTo>
                    <a:pt x="0" y="1341"/>
                  </a:lnTo>
                  <a:lnTo>
                    <a:pt x="776" y="0"/>
                  </a:lnTo>
                  <a:lnTo>
                    <a:pt x="2334" y="0"/>
                  </a:lnTo>
                  <a:lnTo>
                    <a:pt x="2357" y="39"/>
                  </a:lnTo>
                  <a:close/>
                </a:path>
              </a:pathLst>
            </a:custGeom>
            <a:solidFill>
              <a:srgbClr val="DF4C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9">
              <a:extLst>
                <a:ext uri="{FF2B5EF4-FFF2-40B4-BE49-F238E27FC236}">
                  <a16:creationId xmlns:a16="http://schemas.microsoft.com/office/drawing/2014/main" id="{DF1BC685-15DF-44A9-BEB8-9C9D144762BF}"/>
                </a:ext>
              </a:extLst>
            </p:cNvPr>
            <p:cNvSpPr>
              <a:spLocks noEditPoints="1"/>
            </p:cNvSpPr>
            <p:nvPr userDrawn="1"/>
          </p:nvSpPr>
          <p:spPr bwMode="auto">
            <a:xfrm>
              <a:off x="9597504" y="4712957"/>
              <a:ext cx="1602238" cy="1384219"/>
            </a:xfrm>
            <a:custGeom>
              <a:avLst/>
              <a:gdLst>
                <a:gd name="T0" fmla="*/ 2360 w 3118"/>
                <a:gd name="T1" fmla="*/ 39 h 2694"/>
                <a:gd name="T2" fmla="*/ 3118 w 3118"/>
                <a:gd name="T3" fmla="*/ 1347 h 2694"/>
                <a:gd name="T4" fmla="*/ 2337 w 3118"/>
                <a:gd name="T5" fmla="*/ 2694 h 2694"/>
                <a:gd name="T6" fmla="*/ 779 w 3118"/>
                <a:gd name="T7" fmla="*/ 2694 h 2694"/>
                <a:gd name="T8" fmla="*/ 0 w 3118"/>
                <a:gd name="T9" fmla="*/ 1347 h 2694"/>
                <a:gd name="T10" fmla="*/ 779 w 3118"/>
                <a:gd name="T11" fmla="*/ 0 h 2694"/>
                <a:gd name="T12" fmla="*/ 2337 w 3118"/>
                <a:gd name="T13" fmla="*/ 0 h 2694"/>
                <a:gd name="T14" fmla="*/ 2360 w 3118"/>
                <a:gd name="T15" fmla="*/ 39 h 2694"/>
                <a:gd name="T16" fmla="*/ 2594 w 3118"/>
                <a:gd name="T17" fmla="*/ 750 h 2694"/>
                <a:gd name="T18" fmla="*/ 2249 w 3118"/>
                <a:gd name="T19" fmla="*/ 155 h 2694"/>
                <a:gd name="T20" fmla="*/ 867 w 3118"/>
                <a:gd name="T21" fmla="*/ 155 h 2694"/>
                <a:gd name="T22" fmla="*/ 177 w 3118"/>
                <a:gd name="T23" fmla="*/ 1347 h 2694"/>
                <a:gd name="T24" fmla="*/ 867 w 3118"/>
                <a:gd name="T25" fmla="*/ 2540 h 2694"/>
                <a:gd name="T26" fmla="*/ 2249 w 3118"/>
                <a:gd name="T27" fmla="*/ 2540 h 2694"/>
                <a:gd name="T28" fmla="*/ 2940 w 3118"/>
                <a:gd name="T29" fmla="*/ 1347 h 2694"/>
                <a:gd name="T30" fmla="*/ 2594 w 3118"/>
                <a:gd name="T31" fmla="*/ 750 h 2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18" h="2694">
                  <a:moveTo>
                    <a:pt x="2360" y="39"/>
                  </a:moveTo>
                  <a:lnTo>
                    <a:pt x="3118" y="1347"/>
                  </a:lnTo>
                  <a:lnTo>
                    <a:pt x="2337" y="2694"/>
                  </a:lnTo>
                  <a:lnTo>
                    <a:pt x="779" y="2694"/>
                  </a:lnTo>
                  <a:lnTo>
                    <a:pt x="0" y="1347"/>
                  </a:lnTo>
                  <a:lnTo>
                    <a:pt x="779" y="0"/>
                  </a:lnTo>
                  <a:lnTo>
                    <a:pt x="2337" y="0"/>
                  </a:lnTo>
                  <a:lnTo>
                    <a:pt x="2360" y="39"/>
                  </a:lnTo>
                  <a:close/>
                  <a:moveTo>
                    <a:pt x="2594" y="750"/>
                  </a:moveTo>
                  <a:lnTo>
                    <a:pt x="2249" y="155"/>
                  </a:lnTo>
                  <a:lnTo>
                    <a:pt x="867" y="155"/>
                  </a:lnTo>
                  <a:lnTo>
                    <a:pt x="177" y="1347"/>
                  </a:lnTo>
                  <a:lnTo>
                    <a:pt x="867" y="2540"/>
                  </a:lnTo>
                  <a:lnTo>
                    <a:pt x="2249" y="2540"/>
                  </a:lnTo>
                  <a:lnTo>
                    <a:pt x="2940" y="1347"/>
                  </a:lnTo>
                  <a:lnTo>
                    <a:pt x="2594" y="750"/>
                  </a:lnTo>
                  <a:close/>
                </a:path>
              </a:pathLst>
            </a:custGeom>
            <a:solidFill>
              <a:srgbClr val="DF4C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0">
              <a:extLst>
                <a:ext uri="{FF2B5EF4-FFF2-40B4-BE49-F238E27FC236}">
                  <a16:creationId xmlns:a16="http://schemas.microsoft.com/office/drawing/2014/main" id="{DB7DF34D-7823-4C25-AB6A-AF88A4069644}"/>
                </a:ext>
              </a:extLst>
            </p:cNvPr>
            <p:cNvSpPr>
              <a:spLocks/>
            </p:cNvSpPr>
            <p:nvPr userDrawn="1"/>
          </p:nvSpPr>
          <p:spPr bwMode="auto">
            <a:xfrm>
              <a:off x="9597504" y="4712957"/>
              <a:ext cx="1602238" cy="1384219"/>
            </a:xfrm>
            <a:custGeom>
              <a:avLst/>
              <a:gdLst>
                <a:gd name="T0" fmla="*/ 2360 w 3118"/>
                <a:gd name="T1" fmla="*/ 39 h 2694"/>
                <a:gd name="T2" fmla="*/ 3118 w 3118"/>
                <a:gd name="T3" fmla="*/ 1347 h 2694"/>
                <a:gd name="T4" fmla="*/ 2337 w 3118"/>
                <a:gd name="T5" fmla="*/ 2694 h 2694"/>
                <a:gd name="T6" fmla="*/ 779 w 3118"/>
                <a:gd name="T7" fmla="*/ 2694 h 2694"/>
                <a:gd name="T8" fmla="*/ 0 w 3118"/>
                <a:gd name="T9" fmla="*/ 1347 h 2694"/>
                <a:gd name="T10" fmla="*/ 779 w 3118"/>
                <a:gd name="T11" fmla="*/ 0 h 2694"/>
                <a:gd name="T12" fmla="*/ 2337 w 3118"/>
                <a:gd name="T13" fmla="*/ 0 h 2694"/>
                <a:gd name="T14" fmla="*/ 2360 w 3118"/>
                <a:gd name="T15" fmla="*/ 39 h 26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8" h="2694">
                  <a:moveTo>
                    <a:pt x="2360" y="39"/>
                  </a:moveTo>
                  <a:lnTo>
                    <a:pt x="3118" y="1347"/>
                  </a:lnTo>
                  <a:lnTo>
                    <a:pt x="2337" y="2694"/>
                  </a:lnTo>
                  <a:lnTo>
                    <a:pt x="779" y="2694"/>
                  </a:lnTo>
                  <a:lnTo>
                    <a:pt x="0" y="1347"/>
                  </a:lnTo>
                  <a:lnTo>
                    <a:pt x="779" y="0"/>
                  </a:lnTo>
                  <a:lnTo>
                    <a:pt x="2337" y="0"/>
                  </a:lnTo>
                  <a:lnTo>
                    <a:pt x="2360" y="39"/>
                  </a:lnTo>
                  <a:close/>
                </a:path>
              </a:pathLst>
            </a:custGeom>
            <a:noFill/>
            <a:ln w="1588">
              <a:solidFill>
                <a:srgbClr val="DF4C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2" name="Freeform 32">
              <a:extLst>
                <a:ext uri="{FF2B5EF4-FFF2-40B4-BE49-F238E27FC236}">
                  <a16:creationId xmlns:a16="http://schemas.microsoft.com/office/drawing/2014/main" id="{16F99998-D898-44BA-913C-D8CDAB7EDE01}"/>
                </a:ext>
              </a:extLst>
            </p:cNvPr>
            <p:cNvSpPr>
              <a:spLocks/>
            </p:cNvSpPr>
            <p:nvPr userDrawn="1"/>
          </p:nvSpPr>
          <p:spPr bwMode="auto">
            <a:xfrm>
              <a:off x="10860373" y="5432833"/>
              <a:ext cx="1336913" cy="1384219"/>
            </a:xfrm>
            <a:custGeom>
              <a:avLst/>
              <a:gdLst>
                <a:gd name="T0" fmla="*/ 2360 w 2604"/>
                <a:gd name="T1" fmla="*/ 38 h 2693"/>
                <a:gd name="T2" fmla="*/ 2604 w 2604"/>
                <a:gd name="T3" fmla="*/ 460 h 2693"/>
                <a:gd name="T4" fmla="*/ 2604 w 2604"/>
                <a:gd name="T5" fmla="*/ 766 h 2693"/>
                <a:gd name="T6" fmla="*/ 2594 w 2604"/>
                <a:gd name="T7" fmla="*/ 750 h 2693"/>
                <a:gd name="T8" fmla="*/ 2249 w 2604"/>
                <a:gd name="T9" fmla="*/ 153 h 2693"/>
                <a:gd name="T10" fmla="*/ 868 w 2604"/>
                <a:gd name="T11" fmla="*/ 153 h 2693"/>
                <a:gd name="T12" fmla="*/ 177 w 2604"/>
                <a:gd name="T13" fmla="*/ 1346 h 2693"/>
                <a:gd name="T14" fmla="*/ 868 w 2604"/>
                <a:gd name="T15" fmla="*/ 2539 h 2693"/>
                <a:gd name="T16" fmla="*/ 2249 w 2604"/>
                <a:gd name="T17" fmla="*/ 2539 h 2693"/>
                <a:gd name="T18" fmla="*/ 2604 w 2604"/>
                <a:gd name="T19" fmla="*/ 1927 h 2693"/>
                <a:gd name="T20" fmla="*/ 2604 w 2604"/>
                <a:gd name="T21" fmla="*/ 2233 h 2693"/>
                <a:gd name="T22" fmla="*/ 2338 w 2604"/>
                <a:gd name="T23" fmla="*/ 2693 h 2693"/>
                <a:gd name="T24" fmla="*/ 779 w 2604"/>
                <a:gd name="T25" fmla="*/ 2693 h 2693"/>
                <a:gd name="T26" fmla="*/ 0 w 2604"/>
                <a:gd name="T27" fmla="*/ 1346 h 2693"/>
                <a:gd name="T28" fmla="*/ 779 w 2604"/>
                <a:gd name="T29" fmla="*/ 0 h 2693"/>
                <a:gd name="T30" fmla="*/ 2338 w 2604"/>
                <a:gd name="T31" fmla="*/ 0 h 2693"/>
                <a:gd name="T32" fmla="*/ 2360 w 2604"/>
                <a:gd name="T33" fmla="*/ 38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4" h="2693">
                  <a:moveTo>
                    <a:pt x="2360" y="38"/>
                  </a:moveTo>
                  <a:lnTo>
                    <a:pt x="2604" y="460"/>
                  </a:lnTo>
                  <a:lnTo>
                    <a:pt x="2604" y="766"/>
                  </a:lnTo>
                  <a:lnTo>
                    <a:pt x="2594" y="750"/>
                  </a:lnTo>
                  <a:lnTo>
                    <a:pt x="2249" y="153"/>
                  </a:lnTo>
                  <a:lnTo>
                    <a:pt x="868" y="153"/>
                  </a:lnTo>
                  <a:lnTo>
                    <a:pt x="177" y="1346"/>
                  </a:lnTo>
                  <a:lnTo>
                    <a:pt x="868" y="2539"/>
                  </a:lnTo>
                  <a:lnTo>
                    <a:pt x="2249" y="2539"/>
                  </a:lnTo>
                  <a:lnTo>
                    <a:pt x="2604" y="1927"/>
                  </a:lnTo>
                  <a:lnTo>
                    <a:pt x="2604" y="2233"/>
                  </a:lnTo>
                  <a:lnTo>
                    <a:pt x="2338" y="2693"/>
                  </a:lnTo>
                  <a:lnTo>
                    <a:pt x="779" y="2693"/>
                  </a:lnTo>
                  <a:lnTo>
                    <a:pt x="0" y="1346"/>
                  </a:lnTo>
                  <a:lnTo>
                    <a:pt x="779" y="0"/>
                  </a:lnTo>
                  <a:lnTo>
                    <a:pt x="2338" y="0"/>
                  </a:lnTo>
                  <a:lnTo>
                    <a:pt x="2360" y="38"/>
                  </a:lnTo>
                  <a:close/>
                </a:path>
              </a:pathLst>
            </a:custGeom>
            <a:solidFill>
              <a:srgbClr val="DF4C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4">
              <a:extLst>
                <a:ext uri="{FF2B5EF4-FFF2-40B4-BE49-F238E27FC236}">
                  <a16:creationId xmlns:a16="http://schemas.microsoft.com/office/drawing/2014/main" id="{89C98B56-70CA-4464-823F-2FD86A05ED5B}"/>
                </a:ext>
              </a:extLst>
            </p:cNvPr>
            <p:cNvSpPr>
              <a:spLocks/>
            </p:cNvSpPr>
            <p:nvPr userDrawn="1"/>
          </p:nvSpPr>
          <p:spPr bwMode="auto">
            <a:xfrm>
              <a:off x="10860373" y="3986910"/>
              <a:ext cx="1336913" cy="1386275"/>
            </a:xfrm>
            <a:custGeom>
              <a:avLst/>
              <a:gdLst>
                <a:gd name="T0" fmla="*/ 2360 w 2604"/>
                <a:gd name="T1" fmla="*/ 39 h 2693"/>
                <a:gd name="T2" fmla="*/ 2604 w 2604"/>
                <a:gd name="T3" fmla="*/ 461 h 2693"/>
                <a:gd name="T4" fmla="*/ 2604 w 2604"/>
                <a:gd name="T5" fmla="*/ 767 h 2693"/>
                <a:gd name="T6" fmla="*/ 2594 w 2604"/>
                <a:gd name="T7" fmla="*/ 750 h 2693"/>
                <a:gd name="T8" fmla="*/ 2249 w 2604"/>
                <a:gd name="T9" fmla="*/ 154 h 2693"/>
                <a:gd name="T10" fmla="*/ 868 w 2604"/>
                <a:gd name="T11" fmla="*/ 154 h 2693"/>
                <a:gd name="T12" fmla="*/ 177 w 2604"/>
                <a:gd name="T13" fmla="*/ 1347 h 2693"/>
                <a:gd name="T14" fmla="*/ 868 w 2604"/>
                <a:gd name="T15" fmla="*/ 2540 h 2693"/>
                <a:gd name="T16" fmla="*/ 2249 w 2604"/>
                <a:gd name="T17" fmla="*/ 2540 h 2693"/>
                <a:gd name="T18" fmla="*/ 2604 w 2604"/>
                <a:gd name="T19" fmla="*/ 1927 h 2693"/>
                <a:gd name="T20" fmla="*/ 2604 w 2604"/>
                <a:gd name="T21" fmla="*/ 2234 h 2693"/>
                <a:gd name="T22" fmla="*/ 2338 w 2604"/>
                <a:gd name="T23" fmla="*/ 2693 h 2693"/>
                <a:gd name="T24" fmla="*/ 779 w 2604"/>
                <a:gd name="T25" fmla="*/ 2693 h 2693"/>
                <a:gd name="T26" fmla="*/ 0 w 2604"/>
                <a:gd name="T27" fmla="*/ 1347 h 2693"/>
                <a:gd name="T28" fmla="*/ 779 w 2604"/>
                <a:gd name="T29" fmla="*/ 0 h 2693"/>
                <a:gd name="T30" fmla="*/ 2338 w 2604"/>
                <a:gd name="T31" fmla="*/ 0 h 2693"/>
                <a:gd name="T32" fmla="*/ 2360 w 2604"/>
                <a:gd name="T33" fmla="*/ 39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4" h="2693">
                  <a:moveTo>
                    <a:pt x="2360" y="39"/>
                  </a:moveTo>
                  <a:lnTo>
                    <a:pt x="2604" y="461"/>
                  </a:lnTo>
                  <a:lnTo>
                    <a:pt x="2604" y="767"/>
                  </a:lnTo>
                  <a:lnTo>
                    <a:pt x="2594" y="750"/>
                  </a:lnTo>
                  <a:lnTo>
                    <a:pt x="2249" y="154"/>
                  </a:lnTo>
                  <a:lnTo>
                    <a:pt x="868" y="154"/>
                  </a:lnTo>
                  <a:lnTo>
                    <a:pt x="177" y="1347"/>
                  </a:lnTo>
                  <a:lnTo>
                    <a:pt x="868" y="2540"/>
                  </a:lnTo>
                  <a:lnTo>
                    <a:pt x="2249" y="2540"/>
                  </a:lnTo>
                  <a:lnTo>
                    <a:pt x="2604" y="1927"/>
                  </a:lnTo>
                  <a:lnTo>
                    <a:pt x="2604" y="2234"/>
                  </a:lnTo>
                  <a:lnTo>
                    <a:pt x="2338" y="2693"/>
                  </a:lnTo>
                  <a:lnTo>
                    <a:pt x="779" y="2693"/>
                  </a:lnTo>
                  <a:lnTo>
                    <a:pt x="0" y="1347"/>
                  </a:lnTo>
                  <a:lnTo>
                    <a:pt x="779" y="0"/>
                  </a:lnTo>
                  <a:lnTo>
                    <a:pt x="2338" y="0"/>
                  </a:lnTo>
                  <a:lnTo>
                    <a:pt x="2360" y="39"/>
                  </a:lnTo>
                  <a:close/>
                </a:path>
              </a:pathLst>
            </a:custGeom>
            <a:solidFill>
              <a:srgbClr val="DF4C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6">
              <a:extLst>
                <a:ext uri="{FF2B5EF4-FFF2-40B4-BE49-F238E27FC236}">
                  <a16:creationId xmlns:a16="http://schemas.microsoft.com/office/drawing/2014/main" id="{DFAD2D9B-2746-4525-9440-545278A350B6}"/>
                </a:ext>
              </a:extLst>
            </p:cNvPr>
            <p:cNvSpPr>
              <a:spLocks/>
            </p:cNvSpPr>
            <p:nvPr userDrawn="1"/>
          </p:nvSpPr>
          <p:spPr bwMode="auto">
            <a:xfrm>
              <a:off x="10860373" y="2543045"/>
              <a:ext cx="1336913" cy="1384219"/>
            </a:xfrm>
            <a:custGeom>
              <a:avLst/>
              <a:gdLst>
                <a:gd name="T0" fmla="*/ 2360 w 2604"/>
                <a:gd name="T1" fmla="*/ 38 h 2693"/>
                <a:gd name="T2" fmla="*/ 2604 w 2604"/>
                <a:gd name="T3" fmla="*/ 460 h 2693"/>
                <a:gd name="T4" fmla="*/ 2604 w 2604"/>
                <a:gd name="T5" fmla="*/ 766 h 2693"/>
                <a:gd name="T6" fmla="*/ 2594 w 2604"/>
                <a:gd name="T7" fmla="*/ 750 h 2693"/>
                <a:gd name="T8" fmla="*/ 2249 w 2604"/>
                <a:gd name="T9" fmla="*/ 153 h 2693"/>
                <a:gd name="T10" fmla="*/ 868 w 2604"/>
                <a:gd name="T11" fmla="*/ 153 h 2693"/>
                <a:gd name="T12" fmla="*/ 177 w 2604"/>
                <a:gd name="T13" fmla="*/ 1346 h 2693"/>
                <a:gd name="T14" fmla="*/ 868 w 2604"/>
                <a:gd name="T15" fmla="*/ 2539 h 2693"/>
                <a:gd name="T16" fmla="*/ 2249 w 2604"/>
                <a:gd name="T17" fmla="*/ 2539 h 2693"/>
                <a:gd name="T18" fmla="*/ 2604 w 2604"/>
                <a:gd name="T19" fmla="*/ 1927 h 2693"/>
                <a:gd name="T20" fmla="*/ 2604 w 2604"/>
                <a:gd name="T21" fmla="*/ 2234 h 2693"/>
                <a:gd name="T22" fmla="*/ 2338 w 2604"/>
                <a:gd name="T23" fmla="*/ 2693 h 2693"/>
                <a:gd name="T24" fmla="*/ 779 w 2604"/>
                <a:gd name="T25" fmla="*/ 2693 h 2693"/>
                <a:gd name="T26" fmla="*/ 0 w 2604"/>
                <a:gd name="T27" fmla="*/ 1346 h 2693"/>
                <a:gd name="T28" fmla="*/ 779 w 2604"/>
                <a:gd name="T29" fmla="*/ 0 h 2693"/>
                <a:gd name="T30" fmla="*/ 2338 w 2604"/>
                <a:gd name="T31" fmla="*/ 0 h 2693"/>
                <a:gd name="T32" fmla="*/ 2360 w 2604"/>
                <a:gd name="T33" fmla="*/ 38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4" h="2693">
                  <a:moveTo>
                    <a:pt x="2360" y="38"/>
                  </a:moveTo>
                  <a:lnTo>
                    <a:pt x="2604" y="460"/>
                  </a:lnTo>
                  <a:lnTo>
                    <a:pt x="2604" y="766"/>
                  </a:lnTo>
                  <a:lnTo>
                    <a:pt x="2594" y="750"/>
                  </a:lnTo>
                  <a:lnTo>
                    <a:pt x="2249" y="153"/>
                  </a:lnTo>
                  <a:lnTo>
                    <a:pt x="868" y="153"/>
                  </a:lnTo>
                  <a:lnTo>
                    <a:pt x="177" y="1346"/>
                  </a:lnTo>
                  <a:lnTo>
                    <a:pt x="868" y="2539"/>
                  </a:lnTo>
                  <a:lnTo>
                    <a:pt x="2249" y="2539"/>
                  </a:lnTo>
                  <a:lnTo>
                    <a:pt x="2604" y="1927"/>
                  </a:lnTo>
                  <a:lnTo>
                    <a:pt x="2604" y="2234"/>
                  </a:lnTo>
                  <a:lnTo>
                    <a:pt x="2338" y="2693"/>
                  </a:lnTo>
                  <a:lnTo>
                    <a:pt x="779" y="2693"/>
                  </a:lnTo>
                  <a:lnTo>
                    <a:pt x="0" y="1346"/>
                  </a:lnTo>
                  <a:lnTo>
                    <a:pt x="779" y="0"/>
                  </a:lnTo>
                  <a:lnTo>
                    <a:pt x="2338" y="0"/>
                  </a:lnTo>
                  <a:lnTo>
                    <a:pt x="2360" y="38"/>
                  </a:lnTo>
                  <a:close/>
                </a:path>
              </a:pathLst>
            </a:custGeom>
            <a:solidFill>
              <a:srgbClr val="DF4C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38">
              <a:extLst>
                <a:ext uri="{FF2B5EF4-FFF2-40B4-BE49-F238E27FC236}">
                  <a16:creationId xmlns:a16="http://schemas.microsoft.com/office/drawing/2014/main" id="{8C41A9EA-5A55-4834-88A9-F47FA1E175C0}"/>
                </a:ext>
              </a:extLst>
            </p:cNvPr>
            <p:cNvSpPr>
              <a:spLocks noEditPoints="1"/>
            </p:cNvSpPr>
            <p:nvPr userDrawn="1"/>
          </p:nvSpPr>
          <p:spPr bwMode="auto">
            <a:xfrm>
              <a:off x="9597504" y="3267034"/>
              <a:ext cx="1602238" cy="1384219"/>
            </a:xfrm>
            <a:custGeom>
              <a:avLst/>
              <a:gdLst>
                <a:gd name="T0" fmla="*/ 2360 w 3118"/>
                <a:gd name="T1" fmla="*/ 40 h 2694"/>
                <a:gd name="T2" fmla="*/ 3118 w 3118"/>
                <a:gd name="T3" fmla="*/ 1347 h 2694"/>
                <a:gd name="T4" fmla="*/ 2337 w 3118"/>
                <a:gd name="T5" fmla="*/ 2694 h 2694"/>
                <a:gd name="T6" fmla="*/ 779 w 3118"/>
                <a:gd name="T7" fmla="*/ 2694 h 2694"/>
                <a:gd name="T8" fmla="*/ 0 w 3118"/>
                <a:gd name="T9" fmla="*/ 1347 h 2694"/>
                <a:gd name="T10" fmla="*/ 779 w 3118"/>
                <a:gd name="T11" fmla="*/ 0 h 2694"/>
                <a:gd name="T12" fmla="*/ 2337 w 3118"/>
                <a:gd name="T13" fmla="*/ 0 h 2694"/>
                <a:gd name="T14" fmla="*/ 2360 w 3118"/>
                <a:gd name="T15" fmla="*/ 40 h 2694"/>
                <a:gd name="T16" fmla="*/ 2594 w 3118"/>
                <a:gd name="T17" fmla="*/ 750 h 2694"/>
                <a:gd name="T18" fmla="*/ 2249 w 3118"/>
                <a:gd name="T19" fmla="*/ 155 h 2694"/>
                <a:gd name="T20" fmla="*/ 867 w 3118"/>
                <a:gd name="T21" fmla="*/ 155 h 2694"/>
                <a:gd name="T22" fmla="*/ 177 w 3118"/>
                <a:gd name="T23" fmla="*/ 1347 h 2694"/>
                <a:gd name="T24" fmla="*/ 867 w 3118"/>
                <a:gd name="T25" fmla="*/ 2540 h 2694"/>
                <a:gd name="T26" fmla="*/ 2249 w 3118"/>
                <a:gd name="T27" fmla="*/ 2540 h 2694"/>
                <a:gd name="T28" fmla="*/ 2940 w 3118"/>
                <a:gd name="T29" fmla="*/ 1347 h 2694"/>
                <a:gd name="T30" fmla="*/ 2594 w 3118"/>
                <a:gd name="T31" fmla="*/ 750 h 2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18" h="2694">
                  <a:moveTo>
                    <a:pt x="2360" y="40"/>
                  </a:moveTo>
                  <a:lnTo>
                    <a:pt x="3118" y="1347"/>
                  </a:lnTo>
                  <a:lnTo>
                    <a:pt x="2337" y="2694"/>
                  </a:lnTo>
                  <a:lnTo>
                    <a:pt x="779" y="2694"/>
                  </a:lnTo>
                  <a:lnTo>
                    <a:pt x="0" y="1347"/>
                  </a:lnTo>
                  <a:lnTo>
                    <a:pt x="779" y="0"/>
                  </a:lnTo>
                  <a:lnTo>
                    <a:pt x="2337" y="0"/>
                  </a:lnTo>
                  <a:lnTo>
                    <a:pt x="2360" y="40"/>
                  </a:lnTo>
                  <a:close/>
                  <a:moveTo>
                    <a:pt x="2594" y="750"/>
                  </a:moveTo>
                  <a:lnTo>
                    <a:pt x="2249" y="155"/>
                  </a:lnTo>
                  <a:lnTo>
                    <a:pt x="867" y="155"/>
                  </a:lnTo>
                  <a:lnTo>
                    <a:pt x="177" y="1347"/>
                  </a:lnTo>
                  <a:lnTo>
                    <a:pt x="867" y="2540"/>
                  </a:lnTo>
                  <a:lnTo>
                    <a:pt x="2249" y="2540"/>
                  </a:lnTo>
                  <a:lnTo>
                    <a:pt x="2940" y="1347"/>
                  </a:lnTo>
                  <a:lnTo>
                    <a:pt x="2594" y="750"/>
                  </a:lnTo>
                  <a:close/>
                </a:path>
              </a:pathLst>
            </a:custGeom>
            <a:solidFill>
              <a:srgbClr val="DF4C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39">
              <a:extLst>
                <a:ext uri="{FF2B5EF4-FFF2-40B4-BE49-F238E27FC236}">
                  <a16:creationId xmlns:a16="http://schemas.microsoft.com/office/drawing/2014/main" id="{DA09A180-B714-4305-A5CA-33A9EF4F78B0}"/>
                </a:ext>
              </a:extLst>
            </p:cNvPr>
            <p:cNvSpPr>
              <a:spLocks/>
            </p:cNvSpPr>
            <p:nvPr userDrawn="1"/>
          </p:nvSpPr>
          <p:spPr bwMode="auto">
            <a:xfrm>
              <a:off x="9597504" y="3267034"/>
              <a:ext cx="1602238" cy="1384219"/>
            </a:xfrm>
            <a:custGeom>
              <a:avLst/>
              <a:gdLst>
                <a:gd name="T0" fmla="*/ 2360 w 3118"/>
                <a:gd name="T1" fmla="*/ 40 h 2694"/>
                <a:gd name="T2" fmla="*/ 3118 w 3118"/>
                <a:gd name="T3" fmla="*/ 1347 h 2694"/>
                <a:gd name="T4" fmla="*/ 2337 w 3118"/>
                <a:gd name="T5" fmla="*/ 2694 h 2694"/>
                <a:gd name="T6" fmla="*/ 779 w 3118"/>
                <a:gd name="T7" fmla="*/ 2694 h 2694"/>
                <a:gd name="T8" fmla="*/ 0 w 3118"/>
                <a:gd name="T9" fmla="*/ 1347 h 2694"/>
                <a:gd name="T10" fmla="*/ 779 w 3118"/>
                <a:gd name="T11" fmla="*/ 0 h 2694"/>
                <a:gd name="T12" fmla="*/ 2337 w 3118"/>
                <a:gd name="T13" fmla="*/ 0 h 2694"/>
                <a:gd name="T14" fmla="*/ 2360 w 3118"/>
                <a:gd name="T15" fmla="*/ 40 h 26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8" h="2694">
                  <a:moveTo>
                    <a:pt x="2360" y="40"/>
                  </a:moveTo>
                  <a:lnTo>
                    <a:pt x="3118" y="1347"/>
                  </a:lnTo>
                  <a:lnTo>
                    <a:pt x="2337" y="2694"/>
                  </a:lnTo>
                  <a:lnTo>
                    <a:pt x="779" y="2694"/>
                  </a:lnTo>
                  <a:lnTo>
                    <a:pt x="0" y="1347"/>
                  </a:lnTo>
                  <a:lnTo>
                    <a:pt x="779" y="0"/>
                  </a:lnTo>
                  <a:lnTo>
                    <a:pt x="2337" y="0"/>
                  </a:lnTo>
                  <a:lnTo>
                    <a:pt x="2360" y="40"/>
                  </a:lnTo>
                  <a:close/>
                </a:path>
              </a:pathLst>
            </a:custGeom>
            <a:noFill/>
            <a:ln w="1588">
              <a:solidFill>
                <a:srgbClr val="DF4C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 name="Freeform 49">
              <a:extLst>
                <a:ext uri="{FF2B5EF4-FFF2-40B4-BE49-F238E27FC236}">
                  <a16:creationId xmlns:a16="http://schemas.microsoft.com/office/drawing/2014/main" id="{EF7C3485-2E3D-4B0E-B145-4E9F728B5634}"/>
                </a:ext>
              </a:extLst>
            </p:cNvPr>
            <p:cNvSpPr>
              <a:spLocks noEditPoints="1"/>
            </p:cNvSpPr>
            <p:nvPr userDrawn="1"/>
          </p:nvSpPr>
          <p:spPr bwMode="auto">
            <a:xfrm>
              <a:off x="5778047" y="5412265"/>
              <a:ext cx="1604295" cy="1384219"/>
            </a:xfrm>
            <a:custGeom>
              <a:avLst/>
              <a:gdLst>
                <a:gd name="T0" fmla="*/ 2360 w 3118"/>
                <a:gd name="T1" fmla="*/ 38 h 2693"/>
                <a:gd name="T2" fmla="*/ 3118 w 3118"/>
                <a:gd name="T3" fmla="*/ 1346 h 2693"/>
                <a:gd name="T4" fmla="*/ 2338 w 3118"/>
                <a:gd name="T5" fmla="*/ 2693 h 2693"/>
                <a:gd name="T6" fmla="*/ 780 w 3118"/>
                <a:gd name="T7" fmla="*/ 2693 h 2693"/>
                <a:gd name="T8" fmla="*/ 0 w 3118"/>
                <a:gd name="T9" fmla="*/ 1346 h 2693"/>
                <a:gd name="T10" fmla="*/ 780 w 3118"/>
                <a:gd name="T11" fmla="*/ 0 h 2693"/>
                <a:gd name="T12" fmla="*/ 2338 w 3118"/>
                <a:gd name="T13" fmla="*/ 0 h 2693"/>
                <a:gd name="T14" fmla="*/ 2360 w 3118"/>
                <a:gd name="T15" fmla="*/ 38 h 2693"/>
                <a:gd name="T16" fmla="*/ 2595 w 3118"/>
                <a:gd name="T17" fmla="*/ 750 h 2693"/>
                <a:gd name="T18" fmla="*/ 2250 w 3118"/>
                <a:gd name="T19" fmla="*/ 153 h 2693"/>
                <a:gd name="T20" fmla="*/ 868 w 3118"/>
                <a:gd name="T21" fmla="*/ 153 h 2693"/>
                <a:gd name="T22" fmla="*/ 178 w 3118"/>
                <a:gd name="T23" fmla="*/ 1346 h 2693"/>
                <a:gd name="T24" fmla="*/ 868 w 3118"/>
                <a:gd name="T25" fmla="*/ 2539 h 2693"/>
                <a:gd name="T26" fmla="*/ 2250 w 3118"/>
                <a:gd name="T27" fmla="*/ 2539 h 2693"/>
                <a:gd name="T28" fmla="*/ 2940 w 3118"/>
                <a:gd name="T29" fmla="*/ 1346 h 2693"/>
                <a:gd name="T30" fmla="*/ 2595 w 3118"/>
                <a:gd name="T31" fmla="*/ 75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18" h="2693">
                  <a:moveTo>
                    <a:pt x="2360" y="38"/>
                  </a:moveTo>
                  <a:lnTo>
                    <a:pt x="3118" y="1346"/>
                  </a:lnTo>
                  <a:lnTo>
                    <a:pt x="2338" y="2693"/>
                  </a:lnTo>
                  <a:lnTo>
                    <a:pt x="780" y="2693"/>
                  </a:lnTo>
                  <a:lnTo>
                    <a:pt x="0" y="1346"/>
                  </a:lnTo>
                  <a:lnTo>
                    <a:pt x="780" y="0"/>
                  </a:lnTo>
                  <a:lnTo>
                    <a:pt x="2338" y="0"/>
                  </a:lnTo>
                  <a:lnTo>
                    <a:pt x="2360" y="38"/>
                  </a:lnTo>
                  <a:close/>
                  <a:moveTo>
                    <a:pt x="2595" y="750"/>
                  </a:moveTo>
                  <a:lnTo>
                    <a:pt x="2250" y="153"/>
                  </a:lnTo>
                  <a:lnTo>
                    <a:pt x="868" y="153"/>
                  </a:lnTo>
                  <a:lnTo>
                    <a:pt x="178" y="1346"/>
                  </a:lnTo>
                  <a:lnTo>
                    <a:pt x="868" y="2539"/>
                  </a:lnTo>
                  <a:lnTo>
                    <a:pt x="2250" y="2539"/>
                  </a:lnTo>
                  <a:lnTo>
                    <a:pt x="2940" y="1346"/>
                  </a:lnTo>
                  <a:lnTo>
                    <a:pt x="2595" y="750"/>
                  </a:lnTo>
                  <a:close/>
                </a:path>
              </a:pathLst>
            </a:custGeom>
            <a:solidFill>
              <a:srgbClr val="DF4C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50">
              <a:extLst>
                <a:ext uri="{FF2B5EF4-FFF2-40B4-BE49-F238E27FC236}">
                  <a16:creationId xmlns:a16="http://schemas.microsoft.com/office/drawing/2014/main" id="{98CA0E61-787F-4453-BECD-7C2590529BD3}"/>
                </a:ext>
              </a:extLst>
            </p:cNvPr>
            <p:cNvSpPr>
              <a:spLocks/>
            </p:cNvSpPr>
            <p:nvPr userDrawn="1"/>
          </p:nvSpPr>
          <p:spPr bwMode="auto">
            <a:xfrm>
              <a:off x="5778047" y="5412265"/>
              <a:ext cx="1604295" cy="1384219"/>
            </a:xfrm>
            <a:custGeom>
              <a:avLst/>
              <a:gdLst>
                <a:gd name="T0" fmla="*/ 2360 w 3118"/>
                <a:gd name="T1" fmla="*/ 38 h 2693"/>
                <a:gd name="T2" fmla="*/ 3118 w 3118"/>
                <a:gd name="T3" fmla="*/ 1346 h 2693"/>
                <a:gd name="T4" fmla="*/ 2338 w 3118"/>
                <a:gd name="T5" fmla="*/ 2693 h 2693"/>
                <a:gd name="T6" fmla="*/ 780 w 3118"/>
                <a:gd name="T7" fmla="*/ 2693 h 2693"/>
                <a:gd name="T8" fmla="*/ 0 w 3118"/>
                <a:gd name="T9" fmla="*/ 1346 h 2693"/>
                <a:gd name="T10" fmla="*/ 780 w 3118"/>
                <a:gd name="T11" fmla="*/ 0 h 2693"/>
                <a:gd name="T12" fmla="*/ 2338 w 3118"/>
                <a:gd name="T13" fmla="*/ 0 h 2693"/>
                <a:gd name="T14" fmla="*/ 2360 w 3118"/>
                <a:gd name="T15" fmla="*/ 38 h 26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8" h="2693">
                  <a:moveTo>
                    <a:pt x="2360" y="38"/>
                  </a:moveTo>
                  <a:lnTo>
                    <a:pt x="3118" y="1346"/>
                  </a:lnTo>
                  <a:lnTo>
                    <a:pt x="2338" y="2693"/>
                  </a:lnTo>
                  <a:lnTo>
                    <a:pt x="780" y="2693"/>
                  </a:lnTo>
                  <a:lnTo>
                    <a:pt x="0" y="1346"/>
                  </a:lnTo>
                  <a:lnTo>
                    <a:pt x="780" y="0"/>
                  </a:lnTo>
                  <a:lnTo>
                    <a:pt x="2338" y="0"/>
                  </a:lnTo>
                  <a:lnTo>
                    <a:pt x="2360" y="38"/>
                  </a:lnTo>
                  <a:close/>
                </a:path>
              </a:pathLst>
            </a:custGeom>
            <a:noFill/>
            <a:ln w="1588">
              <a:solidFill>
                <a:srgbClr val="DF4C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2" name="Freeform 52">
              <a:extLst>
                <a:ext uri="{FF2B5EF4-FFF2-40B4-BE49-F238E27FC236}">
                  <a16:creationId xmlns:a16="http://schemas.microsoft.com/office/drawing/2014/main" id="{009EA532-8B82-4FE3-AF7C-4ED56085913B}"/>
                </a:ext>
              </a:extLst>
            </p:cNvPr>
            <p:cNvSpPr>
              <a:spLocks noEditPoints="1"/>
            </p:cNvSpPr>
            <p:nvPr userDrawn="1"/>
          </p:nvSpPr>
          <p:spPr bwMode="auto">
            <a:xfrm>
              <a:off x="7055313" y="4690332"/>
              <a:ext cx="1602238" cy="1386275"/>
            </a:xfrm>
            <a:custGeom>
              <a:avLst/>
              <a:gdLst>
                <a:gd name="T0" fmla="*/ 2361 w 3117"/>
                <a:gd name="T1" fmla="*/ 39 h 2694"/>
                <a:gd name="T2" fmla="*/ 3117 w 3117"/>
                <a:gd name="T3" fmla="*/ 1346 h 2694"/>
                <a:gd name="T4" fmla="*/ 2338 w 3117"/>
                <a:gd name="T5" fmla="*/ 2694 h 2694"/>
                <a:gd name="T6" fmla="*/ 779 w 3117"/>
                <a:gd name="T7" fmla="*/ 2694 h 2694"/>
                <a:gd name="T8" fmla="*/ 0 w 3117"/>
                <a:gd name="T9" fmla="*/ 1346 h 2694"/>
                <a:gd name="T10" fmla="*/ 779 w 3117"/>
                <a:gd name="T11" fmla="*/ 0 h 2694"/>
                <a:gd name="T12" fmla="*/ 2338 w 3117"/>
                <a:gd name="T13" fmla="*/ 0 h 2694"/>
                <a:gd name="T14" fmla="*/ 2361 w 3117"/>
                <a:gd name="T15" fmla="*/ 39 h 2694"/>
                <a:gd name="T16" fmla="*/ 2594 w 3117"/>
                <a:gd name="T17" fmla="*/ 750 h 2694"/>
                <a:gd name="T18" fmla="*/ 2249 w 3117"/>
                <a:gd name="T19" fmla="*/ 154 h 2694"/>
                <a:gd name="T20" fmla="*/ 868 w 3117"/>
                <a:gd name="T21" fmla="*/ 154 h 2694"/>
                <a:gd name="T22" fmla="*/ 177 w 3117"/>
                <a:gd name="T23" fmla="*/ 1346 h 2694"/>
                <a:gd name="T24" fmla="*/ 868 w 3117"/>
                <a:gd name="T25" fmla="*/ 2539 h 2694"/>
                <a:gd name="T26" fmla="*/ 2249 w 3117"/>
                <a:gd name="T27" fmla="*/ 2539 h 2694"/>
                <a:gd name="T28" fmla="*/ 2940 w 3117"/>
                <a:gd name="T29" fmla="*/ 1346 h 2694"/>
                <a:gd name="T30" fmla="*/ 2594 w 3117"/>
                <a:gd name="T31" fmla="*/ 750 h 2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17" h="2694">
                  <a:moveTo>
                    <a:pt x="2361" y="39"/>
                  </a:moveTo>
                  <a:lnTo>
                    <a:pt x="3117" y="1346"/>
                  </a:lnTo>
                  <a:lnTo>
                    <a:pt x="2338" y="2694"/>
                  </a:lnTo>
                  <a:lnTo>
                    <a:pt x="779" y="2694"/>
                  </a:lnTo>
                  <a:lnTo>
                    <a:pt x="0" y="1346"/>
                  </a:lnTo>
                  <a:lnTo>
                    <a:pt x="779" y="0"/>
                  </a:lnTo>
                  <a:lnTo>
                    <a:pt x="2338" y="0"/>
                  </a:lnTo>
                  <a:lnTo>
                    <a:pt x="2361" y="39"/>
                  </a:lnTo>
                  <a:close/>
                  <a:moveTo>
                    <a:pt x="2594" y="750"/>
                  </a:moveTo>
                  <a:lnTo>
                    <a:pt x="2249" y="154"/>
                  </a:lnTo>
                  <a:lnTo>
                    <a:pt x="868" y="154"/>
                  </a:lnTo>
                  <a:lnTo>
                    <a:pt x="177" y="1346"/>
                  </a:lnTo>
                  <a:lnTo>
                    <a:pt x="868" y="2539"/>
                  </a:lnTo>
                  <a:lnTo>
                    <a:pt x="2249" y="2539"/>
                  </a:lnTo>
                  <a:lnTo>
                    <a:pt x="2940" y="1346"/>
                  </a:lnTo>
                  <a:lnTo>
                    <a:pt x="2594" y="750"/>
                  </a:lnTo>
                  <a:close/>
                </a:path>
              </a:pathLst>
            </a:custGeom>
            <a:solidFill>
              <a:srgbClr val="DF4C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53">
              <a:extLst>
                <a:ext uri="{FF2B5EF4-FFF2-40B4-BE49-F238E27FC236}">
                  <a16:creationId xmlns:a16="http://schemas.microsoft.com/office/drawing/2014/main" id="{1697CAD3-ED0A-4A15-A96A-71015881CF18}"/>
                </a:ext>
              </a:extLst>
            </p:cNvPr>
            <p:cNvSpPr>
              <a:spLocks/>
            </p:cNvSpPr>
            <p:nvPr userDrawn="1"/>
          </p:nvSpPr>
          <p:spPr bwMode="auto">
            <a:xfrm>
              <a:off x="7055313" y="4690332"/>
              <a:ext cx="1602238" cy="1386275"/>
            </a:xfrm>
            <a:custGeom>
              <a:avLst/>
              <a:gdLst>
                <a:gd name="T0" fmla="*/ 2361 w 3117"/>
                <a:gd name="T1" fmla="*/ 39 h 2694"/>
                <a:gd name="T2" fmla="*/ 3117 w 3117"/>
                <a:gd name="T3" fmla="*/ 1346 h 2694"/>
                <a:gd name="T4" fmla="*/ 2338 w 3117"/>
                <a:gd name="T5" fmla="*/ 2694 h 2694"/>
                <a:gd name="T6" fmla="*/ 779 w 3117"/>
                <a:gd name="T7" fmla="*/ 2694 h 2694"/>
                <a:gd name="T8" fmla="*/ 0 w 3117"/>
                <a:gd name="T9" fmla="*/ 1346 h 2694"/>
                <a:gd name="T10" fmla="*/ 779 w 3117"/>
                <a:gd name="T11" fmla="*/ 0 h 2694"/>
                <a:gd name="T12" fmla="*/ 2338 w 3117"/>
                <a:gd name="T13" fmla="*/ 0 h 2694"/>
                <a:gd name="T14" fmla="*/ 2361 w 3117"/>
                <a:gd name="T15" fmla="*/ 39 h 26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7" h="2694">
                  <a:moveTo>
                    <a:pt x="2361" y="39"/>
                  </a:moveTo>
                  <a:lnTo>
                    <a:pt x="3117" y="1346"/>
                  </a:lnTo>
                  <a:lnTo>
                    <a:pt x="2338" y="2694"/>
                  </a:lnTo>
                  <a:lnTo>
                    <a:pt x="779" y="2694"/>
                  </a:lnTo>
                  <a:lnTo>
                    <a:pt x="0" y="1346"/>
                  </a:lnTo>
                  <a:lnTo>
                    <a:pt x="779" y="0"/>
                  </a:lnTo>
                  <a:lnTo>
                    <a:pt x="2338" y="0"/>
                  </a:lnTo>
                  <a:lnTo>
                    <a:pt x="2361" y="39"/>
                  </a:lnTo>
                  <a:close/>
                </a:path>
              </a:pathLst>
            </a:custGeom>
            <a:noFill/>
            <a:ln w="1588">
              <a:solidFill>
                <a:srgbClr val="DF4C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5" name="Freeform 55">
              <a:extLst>
                <a:ext uri="{FF2B5EF4-FFF2-40B4-BE49-F238E27FC236}">
                  <a16:creationId xmlns:a16="http://schemas.microsoft.com/office/drawing/2014/main" id="{C6844EA6-ACF7-42FF-9DC1-577CC9CDC332}"/>
                </a:ext>
              </a:extLst>
            </p:cNvPr>
            <p:cNvSpPr>
              <a:spLocks noEditPoints="1"/>
            </p:cNvSpPr>
            <p:nvPr userDrawn="1"/>
          </p:nvSpPr>
          <p:spPr bwMode="auto">
            <a:xfrm>
              <a:off x="8328466" y="5412265"/>
              <a:ext cx="1602238" cy="1384219"/>
            </a:xfrm>
            <a:custGeom>
              <a:avLst/>
              <a:gdLst>
                <a:gd name="T0" fmla="*/ 2360 w 3116"/>
                <a:gd name="T1" fmla="*/ 38 h 2693"/>
                <a:gd name="T2" fmla="*/ 3116 w 3116"/>
                <a:gd name="T3" fmla="*/ 1346 h 2693"/>
                <a:gd name="T4" fmla="*/ 2337 w 3116"/>
                <a:gd name="T5" fmla="*/ 2693 h 2693"/>
                <a:gd name="T6" fmla="*/ 779 w 3116"/>
                <a:gd name="T7" fmla="*/ 2693 h 2693"/>
                <a:gd name="T8" fmla="*/ 0 w 3116"/>
                <a:gd name="T9" fmla="*/ 1346 h 2693"/>
                <a:gd name="T10" fmla="*/ 779 w 3116"/>
                <a:gd name="T11" fmla="*/ 0 h 2693"/>
                <a:gd name="T12" fmla="*/ 2337 w 3116"/>
                <a:gd name="T13" fmla="*/ 0 h 2693"/>
                <a:gd name="T14" fmla="*/ 2360 w 3116"/>
                <a:gd name="T15" fmla="*/ 38 h 2693"/>
                <a:gd name="T16" fmla="*/ 2593 w 3116"/>
                <a:gd name="T17" fmla="*/ 750 h 2693"/>
                <a:gd name="T18" fmla="*/ 2249 w 3116"/>
                <a:gd name="T19" fmla="*/ 153 h 2693"/>
                <a:gd name="T20" fmla="*/ 867 w 3116"/>
                <a:gd name="T21" fmla="*/ 153 h 2693"/>
                <a:gd name="T22" fmla="*/ 176 w 3116"/>
                <a:gd name="T23" fmla="*/ 1346 h 2693"/>
                <a:gd name="T24" fmla="*/ 867 w 3116"/>
                <a:gd name="T25" fmla="*/ 2539 h 2693"/>
                <a:gd name="T26" fmla="*/ 2249 w 3116"/>
                <a:gd name="T27" fmla="*/ 2539 h 2693"/>
                <a:gd name="T28" fmla="*/ 2939 w 3116"/>
                <a:gd name="T29" fmla="*/ 1346 h 2693"/>
                <a:gd name="T30" fmla="*/ 2593 w 3116"/>
                <a:gd name="T31" fmla="*/ 75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16" h="2693">
                  <a:moveTo>
                    <a:pt x="2360" y="38"/>
                  </a:moveTo>
                  <a:lnTo>
                    <a:pt x="3116" y="1346"/>
                  </a:lnTo>
                  <a:lnTo>
                    <a:pt x="2337" y="2693"/>
                  </a:lnTo>
                  <a:lnTo>
                    <a:pt x="779" y="2693"/>
                  </a:lnTo>
                  <a:lnTo>
                    <a:pt x="0" y="1346"/>
                  </a:lnTo>
                  <a:lnTo>
                    <a:pt x="779" y="0"/>
                  </a:lnTo>
                  <a:lnTo>
                    <a:pt x="2337" y="0"/>
                  </a:lnTo>
                  <a:lnTo>
                    <a:pt x="2360" y="38"/>
                  </a:lnTo>
                  <a:close/>
                  <a:moveTo>
                    <a:pt x="2593" y="750"/>
                  </a:moveTo>
                  <a:lnTo>
                    <a:pt x="2249" y="153"/>
                  </a:lnTo>
                  <a:lnTo>
                    <a:pt x="867" y="153"/>
                  </a:lnTo>
                  <a:lnTo>
                    <a:pt x="176" y="1346"/>
                  </a:lnTo>
                  <a:lnTo>
                    <a:pt x="867" y="2539"/>
                  </a:lnTo>
                  <a:lnTo>
                    <a:pt x="2249" y="2539"/>
                  </a:lnTo>
                  <a:lnTo>
                    <a:pt x="2939" y="1346"/>
                  </a:lnTo>
                  <a:lnTo>
                    <a:pt x="2593" y="750"/>
                  </a:lnTo>
                  <a:close/>
                </a:path>
              </a:pathLst>
            </a:custGeom>
            <a:solidFill>
              <a:srgbClr val="DF4C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56">
              <a:extLst>
                <a:ext uri="{FF2B5EF4-FFF2-40B4-BE49-F238E27FC236}">
                  <a16:creationId xmlns:a16="http://schemas.microsoft.com/office/drawing/2014/main" id="{E293F790-4AA5-4EA4-A184-D9305FEFBD19}"/>
                </a:ext>
              </a:extLst>
            </p:cNvPr>
            <p:cNvSpPr>
              <a:spLocks/>
            </p:cNvSpPr>
            <p:nvPr userDrawn="1"/>
          </p:nvSpPr>
          <p:spPr bwMode="auto">
            <a:xfrm>
              <a:off x="8328466" y="5412265"/>
              <a:ext cx="1602238" cy="1384219"/>
            </a:xfrm>
            <a:custGeom>
              <a:avLst/>
              <a:gdLst>
                <a:gd name="T0" fmla="*/ 2360 w 3116"/>
                <a:gd name="T1" fmla="*/ 38 h 2693"/>
                <a:gd name="T2" fmla="*/ 3116 w 3116"/>
                <a:gd name="T3" fmla="*/ 1346 h 2693"/>
                <a:gd name="T4" fmla="*/ 2337 w 3116"/>
                <a:gd name="T5" fmla="*/ 2693 h 2693"/>
                <a:gd name="T6" fmla="*/ 779 w 3116"/>
                <a:gd name="T7" fmla="*/ 2693 h 2693"/>
                <a:gd name="T8" fmla="*/ 0 w 3116"/>
                <a:gd name="T9" fmla="*/ 1346 h 2693"/>
                <a:gd name="T10" fmla="*/ 779 w 3116"/>
                <a:gd name="T11" fmla="*/ 0 h 2693"/>
                <a:gd name="T12" fmla="*/ 2337 w 3116"/>
                <a:gd name="T13" fmla="*/ 0 h 2693"/>
                <a:gd name="T14" fmla="*/ 2360 w 3116"/>
                <a:gd name="T15" fmla="*/ 38 h 26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6" h="2693">
                  <a:moveTo>
                    <a:pt x="2360" y="38"/>
                  </a:moveTo>
                  <a:lnTo>
                    <a:pt x="3116" y="1346"/>
                  </a:lnTo>
                  <a:lnTo>
                    <a:pt x="2337" y="2693"/>
                  </a:lnTo>
                  <a:lnTo>
                    <a:pt x="779" y="2693"/>
                  </a:lnTo>
                  <a:lnTo>
                    <a:pt x="0" y="1346"/>
                  </a:lnTo>
                  <a:lnTo>
                    <a:pt x="779" y="0"/>
                  </a:lnTo>
                  <a:lnTo>
                    <a:pt x="2337" y="0"/>
                  </a:lnTo>
                  <a:lnTo>
                    <a:pt x="2360" y="38"/>
                  </a:lnTo>
                  <a:close/>
                </a:path>
              </a:pathLst>
            </a:custGeom>
            <a:noFill/>
            <a:ln w="1588">
              <a:solidFill>
                <a:srgbClr val="DF4C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8" name="Freeform 58">
              <a:extLst>
                <a:ext uri="{FF2B5EF4-FFF2-40B4-BE49-F238E27FC236}">
                  <a16:creationId xmlns:a16="http://schemas.microsoft.com/office/drawing/2014/main" id="{5A67B871-2811-4C6F-84EF-1E0E8D7183C8}"/>
                </a:ext>
              </a:extLst>
            </p:cNvPr>
            <p:cNvSpPr>
              <a:spLocks noEditPoints="1"/>
            </p:cNvSpPr>
            <p:nvPr userDrawn="1"/>
          </p:nvSpPr>
          <p:spPr bwMode="auto">
            <a:xfrm>
              <a:off x="7055313" y="3252637"/>
              <a:ext cx="1602238" cy="1384219"/>
            </a:xfrm>
            <a:custGeom>
              <a:avLst/>
              <a:gdLst>
                <a:gd name="T0" fmla="*/ 2361 w 3117"/>
                <a:gd name="T1" fmla="*/ 38 h 2693"/>
                <a:gd name="T2" fmla="*/ 3117 w 3117"/>
                <a:gd name="T3" fmla="*/ 1347 h 2693"/>
                <a:gd name="T4" fmla="*/ 2338 w 3117"/>
                <a:gd name="T5" fmla="*/ 2693 h 2693"/>
                <a:gd name="T6" fmla="*/ 779 w 3117"/>
                <a:gd name="T7" fmla="*/ 2693 h 2693"/>
                <a:gd name="T8" fmla="*/ 0 w 3117"/>
                <a:gd name="T9" fmla="*/ 1347 h 2693"/>
                <a:gd name="T10" fmla="*/ 779 w 3117"/>
                <a:gd name="T11" fmla="*/ 0 h 2693"/>
                <a:gd name="T12" fmla="*/ 2338 w 3117"/>
                <a:gd name="T13" fmla="*/ 0 h 2693"/>
                <a:gd name="T14" fmla="*/ 2361 w 3117"/>
                <a:gd name="T15" fmla="*/ 38 h 2693"/>
                <a:gd name="T16" fmla="*/ 2594 w 3117"/>
                <a:gd name="T17" fmla="*/ 750 h 2693"/>
                <a:gd name="T18" fmla="*/ 2249 w 3117"/>
                <a:gd name="T19" fmla="*/ 154 h 2693"/>
                <a:gd name="T20" fmla="*/ 868 w 3117"/>
                <a:gd name="T21" fmla="*/ 154 h 2693"/>
                <a:gd name="T22" fmla="*/ 177 w 3117"/>
                <a:gd name="T23" fmla="*/ 1347 h 2693"/>
                <a:gd name="T24" fmla="*/ 868 w 3117"/>
                <a:gd name="T25" fmla="*/ 2540 h 2693"/>
                <a:gd name="T26" fmla="*/ 2249 w 3117"/>
                <a:gd name="T27" fmla="*/ 2540 h 2693"/>
                <a:gd name="T28" fmla="*/ 2940 w 3117"/>
                <a:gd name="T29" fmla="*/ 1347 h 2693"/>
                <a:gd name="T30" fmla="*/ 2594 w 3117"/>
                <a:gd name="T31" fmla="*/ 75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17" h="2693">
                  <a:moveTo>
                    <a:pt x="2361" y="38"/>
                  </a:moveTo>
                  <a:lnTo>
                    <a:pt x="3117" y="1347"/>
                  </a:lnTo>
                  <a:lnTo>
                    <a:pt x="2338" y="2693"/>
                  </a:lnTo>
                  <a:lnTo>
                    <a:pt x="779" y="2693"/>
                  </a:lnTo>
                  <a:lnTo>
                    <a:pt x="0" y="1347"/>
                  </a:lnTo>
                  <a:lnTo>
                    <a:pt x="779" y="0"/>
                  </a:lnTo>
                  <a:lnTo>
                    <a:pt x="2338" y="0"/>
                  </a:lnTo>
                  <a:lnTo>
                    <a:pt x="2361" y="38"/>
                  </a:lnTo>
                  <a:close/>
                  <a:moveTo>
                    <a:pt x="2594" y="750"/>
                  </a:moveTo>
                  <a:lnTo>
                    <a:pt x="2249" y="154"/>
                  </a:lnTo>
                  <a:lnTo>
                    <a:pt x="868" y="154"/>
                  </a:lnTo>
                  <a:lnTo>
                    <a:pt x="177" y="1347"/>
                  </a:lnTo>
                  <a:lnTo>
                    <a:pt x="868" y="2540"/>
                  </a:lnTo>
                  <a:lnTo>
                    <a:pt x="2249" y="2540"/>
                  </a:lnTo>
                  <a:lnTo>
                    <a:pt x="2940" y="1347"/>
                  </a:lnTo>
                  <a:lnTo>
                    <a:pt x="2594" y="750"/>
                  </a:lnTo>
                  <a:close/>
                </a:path>
              </a:pathLst>
            </a:custGeom>
            <a:solidFill>
              <a:srgbClr val="DF4C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59">
              <a:extLst>
                <a:ext uri="{FF2B5EF4-FFF2-40B4-BE49-F238E27FC236}">
                  <a16:creationId xmlns:a16="http://schemas.microsoft.com/office/drawing/2014/main" id="{A1ABF0A7-16F2-47A6-A805-E6BB64B05D17}"/>
                </a:ext>
              </a:extLst>
            </p:cNvPr>
            <p:cNvSpPr>
              <a:spLocks/>
            </p:cNvSpPr>
            <p:nvPr userDrawn="1"/>
          </p:nvSpPr>
          <p:spPr bwMode="auto">
            <a:xfrm>
              <a:off x="7055313" y="3252637"/>
              <a:ext cx="1602238" cy="1384219"/>
            </a:xfrm>
            <a:custGeom>
              <a:avLst/>
              <a:gdLst>
                <a:gd name="T0" fmla="*/ 2361 w 3117"/>
                <a:gd name="T1" fmla="*/ 38 h 2693"/>
                <a:gd name="T2" fmla="*/ 3117 w 3117"/>
                <a:gd name="T3" fmla="*/ 1347 h 2693"/>
                <a:gd name="T4" fmla="*/ 2338 w 3117"/>
                <a:gd name="T5" fmla="*/ 2693 h 2693"/>
                <a:gd name="T6" fmla="*/ 779 w 3117"/>
                <a:gd name="T7" fmla="*/ 2693 h 2693"/>
                <a:gd name="T8" fmla="*/ 0 w 3117"/>
                <a:gd name="T9" fmla="*/ 1347 h 2693"/>
                <a:gd name="T10" fmla="*/ 779 w 3117"/>
                <a:gd name="T11" fmla="*/ 0 h 2693"/>
                <a:gd name="T12" fmla="*/ 2338 w 3117"/>
                <a:gd name="T13" fmla="*/ 0 h 2693"/>
                <a:gd name="T14" fmla="*/ 2361 w 3117"/>
                <a:gd name="T15" fmla="*/ 38 h 26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7" h="2693">
                  <a:moveTo>
                    <a:pt x="2361" y="38"/>
                  </a:moveTo>
                  <a:lnTo>
                    <a:pt x="3117" y="1347"/>
                  </a:lnTo>
                  <a:lnTo>
                    <a:pt x="2338" y="2693"/>
                  </a:lnTo>
                  <a:lnTo>
                    <a:pt x="779" y="2693"/>
                  </a:lnTo>
                  <a:lnTo>
                    <a:pt x="0" y="1347"/>
                  </a:lnTo>
                  <a:lnTo>
                    <a:pt x="779" y="0"/>
                  </a:lnTo>
                  <a:lnTo>
                    <a:pt x="2338" y="0"/>
                  </a:lnTo>
                  <a:lnTo>
                    <a:pt x="2361" y="38"/>
                  </a:lnTo>
                  <a:close/>
                </a:path>
              </a:pathLst>
            </a:custGeom>
            <a:noFill/>
            <a:ln w="1588">
              <a:solidFill>
                <a:srgbClr val="DF4C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1" name="Freeform 61">
              <a:extLst>
                <a:ext uri="{FF2B5EF4-FFF2-40B4-BE49-F238E27FC236}">
                  <a16:creationId xmlns:a16="http://schemas.microsoft.com/office/drawing/2014/main" id="{BE131E10-2494-4DB1-A9E3-B4B4137DB271}"/>
                </a:ext>
              </a:extLst>
            </p:cNvPr>
            <p:cNvSpPr>
              <a:spLocks noEditPoints="1"/>
            </p:cNvSpPr>
            <p:nvPr userDrawn="1"/>
          </p:nvSpPr>
          <p:spPr bwMode="auto">
            <a:xfrm>
              <a:off x="8328466" y="2528647"/>
              <a:ext cx="1602238" cy="1384219"/>
            </a:xfrm>
            <a:custGeom>
              <a:avLst/>
              <a:gdLst>
                <a:gd name="T0" fmla="*/ 2360 w 3116"/>
                <a:gd name="T1" fmla="*/ 39 h 2694"/>
                <a:gd name="T2" fmla="*/ 3116 w 3116"/>
                <a:gd name="T3" fmla="*/ 1347 h 2694"/>
                <a:gd name="T4" fmla="*/ 2337 w 3116"/>
                <a:gd name="T5" fmla="*/ 2694 h 2694"/>
                <a:gd name="T6" fmla="*/ 779 w 3116"/>
                <a:gd name="T7" fmla="*/ 2694 h 2694"/>
                <a:gd name="T8" fmla="*/ 0 w 3116"/>
                <a:gd name="T9" fmla="*/ 1347 h 2694"/>
                <a:gd name="T10" fmla="*/ 779 w 3116"/>
                <a:gd name="T11" fmla="*/ 0 h 2694"/>
                <a:gd name="T12" fmla="*/ 2337 w 3116"/>
                <a:gd name="T13" fmla="*/ 0 h 2694"/>
                <a:gd name="T14" fmla="*/ 2360 w 3116"/>
                <a:gd name="T15" fmla="*/ 39 h 2694"/>
                <a:gd name="T16" fmla="*/ 2593 w 3116"/>
                <a:gd name="T17" fmla="*/ 750 h 2694"/>
                <a:gd name="T18" fmla="*/ 2249 w 3116"/>
                <a:gd name="T19" fmla="*/ 154 h 2694"/>
                <a:gd name="T20" fmla="*/ 867 w 3116"/>
                <a:gd name="T21" fmla="*/ 154 h 2694"/>
                <a:gd name="T22" fmla="*/ 176 w 3116"/>
                <a:gd name="T23" fmla="*/ 1347 h 2694"/>
                <a:gd name="T24" fmla="*/ 867 w 3116"/>
                <a:gd name="T25" fmla="*/ 2539 h 2694"/>
                <a:gd name="T26" fmla="*/ 2249 w 3116"/>
                <a:gd name="T27" fmla="*/ 2539 h 2694"/>
                <a:gd name="T28" fmla="*/ 2939 w 3116"/>
                <a:gd name="T29" fmla="*/ 1347 h 2694"/>
                <a:gd name="T30" fmla="*/ 2593 w 3116"/>
                <a:gd name="T31" fmla="*/ 750 h 2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16" h="2694">
                  <a:moveTo>
                    <a:pt x="2360" y="39"/>
                  </a:moveTo>
                  <a:lnTo>
                    <a:pt x="3116" y="1347"/>
                  </a:lnTo>
                  <a:lnTo>
                    <a:pt x="2337" y="2694"/>
                  </a:lnTo>
                  <a:lnTo>
                    <a:pt x="779" y="2694"/>
                  </a:lnTo>
                  <a:lnTo>
                    <a:pt x="0" y="1347"/>
                  </a:lnTo>
                  <a:lnTo>
                    <a:pt x="779" y="0"/>
                  </a:lnTo>
                  <a:lnTo>
                    <a:pt x="2337" y="0"/>
                  </a:lnTo>
                  <a:lnTo>
                    <a:pt x="2360" y="39"/>
                  </a:lnTo>
                  <a:close/>
                  <a:moveTo>
                    <a:pt x="2593" y="750"/>
                  </a:moveTo>
                  <a:lnTo>
                    <a:pt x="2249" y="154"/>
                  </a:lnTo>
                  <a:lnTo>
                    <a:pt x="867" y="154"/>
                  </a:lnTo>
                  <a:lnTo>
                    <a:pt x="176" y="1347"/>
                  </a:lnTo>
                  <a:lnTo>
                    <a:pt x="867" y="2539"/>
                  </a:lnTo>
                  <a:lnTo>
                    <a:pt x="2249" y="2539"/>
                  </a:lnTo>
                  <a:lnTo>
                    <a:pt x="2939" y="1347"/>
                  </a:lnTo>
                  <a:lnTo>
                    <a:pt x="2593" y="750"/>
                  </a:lnTo>
                  <a:close/>
                </a:path>
              </a:pathLst>
            </a:custGeom>
            <a:solidFill>
              <a:srgbClr val="DF4C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62">
              <a:extLst>
                <a:ext uri="{FF2B5EF4-FFF2-40B4-BE49-F238E27FC236}">
                  <a16:creationId xmlns:a16="http://schemas.microsoft.com/office/drawing/2014/main" id="{DFEFBA5B-C16D-45ED-9D66-37156D941AB3}"/>
                </a:ext>
              </a:extLst>
            </p:cNvPr>
            <p:cNvSpPr>
              <a:spLocks/>
            </p:cNvSpPr>
            <p:nvPr userDrawn="1"/>
          </p:nvSpPr>
          <p:spPr bwMode="auto">
            <a:xfrm>
              <a:off x="8328466" y="2528647"/>
              <a:ext cx="1602238" cy="1384219"/>
            </a:xfrm>
            <a:custGeom>
              <a:avLst/>
              <a:gdLst>
                <a:gd name="T0" fmla="*/ 2360 w 3116"/>
                <a:gd name="T1" fmla="*/ 39 h 2694"/>
                <a:gd name="T2" fmla="*/ 3116 w 3116"/>
                <a:gd name="T3" fmla="*/ 1347 h 2694"/>
                <a:gd name="T4" fmla="*/ 2337 w 3116"/>
                <a:gd name="T5" fmla="*/ 2694 h 2694"/>
                <a:gd name="T6" fmla="*/ 779 w 3116"/>
                <a:gd name="T7" fmla="*/ 2694 h 2694"/>
                <a:gd name="T8" fmla="*/ 0 w 3116"/>
                <a:gd name="T9" fmla="*/ 1347 h 2694"/>
                <a:gd name="T10" fmla="*/ 779 w 3116"/>
                <a:gd name="T11" fmla="*/ 0 h 2694"/>
                <a:gd name="T12" fmla="*/ 2337 w 3116"/>
                <a:gd name="T13" fmla="*/ 0 h 2694"/>
                <a:gd name="T14" fmla="*/ 2360 w 3116"/>
                <a:gd name="T15" fmla="*/ 39 h 26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6" h="2694">
                  <a:moveTo>
                    <a:pt x="2360" y="39"/>
                  </a:moveTo>
                  <a:lnTo>
                    <a:pt x="3116" y="1347"/>
                  </a:lnTo>
                  <a:lnTo>
                    <a:pt x="2337" y="2694"/>
                  </a:lnTo>
                  <a:lnTo>
                    <a:pt x="779" y="2694"/>
                  </a:lnTo>
                  <a:lnTo>
                    <a:pt x="0" y="1347"/>
                  </a:lnTo>
                  <a:lnTo>
                    <a:pt x="779" y="0"/>
                  </a:lnTo>
                  <a:lnTo>
                    <a:pt x="2337" y="0"/>
                  </a:lnTo>
                  <a:lnTo>
                    <a:pt x="2360" y="39"/>
                  </a:lnTo>
                  <a:close/>
                </a:path>
              </a:pathLst>
            </a:custGeom>
            <a:noFill/>
            <a:ln w="1588">
              <a:solidFill>
                <a:srgbClr val="DF4C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1" name="Freeform 71">
              <a:extLst>
                <a:ext uri="{FF2B5EF4-FFF2-40B4-BE49-F238E27FC236}">
                  <a16:creationId xmlns:a16="http://schemas.microsoft.com/office/drawing/2014/main" id="{E05E380D-7764-4A85-B264-E2AFD59F2E26}"/>
                </a:ext>
              </a:extLst>
            </p:cNvPr>
            <p:cNvSpPr>
              <a:spLocks/>
            </p:cNvSpPr>
            <p:nvPr userDrawn="1"/>
          </p:nvSpPr>
          <p:spPr bwMode="auto">
            <a:xfrm>
              <a:off x="8359317" y="3999251"/>
              <a:ext cx="1540535" cy="1332799"/>
            </a:xfrm>
            <a:custGeom>
              <a:avLst/>
              <a:gdLst>
                <a:gd name="T0" fmla="*/ 753 w 2994"/>
                <a:gd name="T1" fmla="*/ 0 h 2592"/>
                <a:gd name="T2" fmla="*/ 1501 w 2994"/>
                <a:gd name="T3" fmla="*/ 2 h 2592"/>
                <a:gd name="T4" fmla="*/ 2250 w 2994"/>
                <a:gd name="T5" fmla="*/ 5 h 2592"/>
                <a:gd name="T6" fmla="*/ 2622 w 2994"/>
                <a:gd name="T7" fmla="*/ 653 h 2592"/>
                <a:gd name="T8" fmla="*/ 2994 w 2994"/>
                <a:gd name="T9" fmla="*/ 1301 h 2592"/>
                <a:gd name="T10" fmla="*/ 2618 w 2994"/>
                <a:gd name="T11" fmla="*/ 1946 h 2592"/>
                <a:gd name="T12" fmla="*/ 2241 w 2994"/>
                <a:gd name="T13" fmla="*/ 2592 h 2592"/>
                <a:gd name="T14" fmla="*/ 1492 w 2994"/>
                <a:gd name="T15" fmla="*/ 2590 h 2592"/>
                <a:gd name="T16" fmla="*/ 744 w 2994"/>
                <a:gd name="T17" fmla="*/ 2588 h 2592"/>
                <a:gd name="T18" fmla="*/ 372 w 2994"/>
                <a:gd name="T19" fmla="*/ 1940 h 2592"/>
                <a:gd name="T20" fmla="*/ 0 w 2994"/>
                <a:gd name="T21" fmla="*/ 1291 h 2592"/>
                <a:gd name="T22" fmla="*/ 376 w 2994"/>
                <a:gd name="T23" fmla="*/ 646 h 2592"/>
                <a:gd name="T24" fmla="*/ 753 w 2994"/>
                <a:gd name="T25" fmla="*/ 0 h 2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94" h="2592">
                  <a:moveTo>
                    <a:pt x="753" y="0"/>
                  </a:moveTo>
                  <a:lnTo>
                    <a:pt x="1501" y="2"/>
                  </a:lnTo>
                  <a:lnTo>
                    <a:pt x="2250" y="5"/>
                  </a:lnTo>
                  <a:lnTo>
                    <a:pt x="2622" y="653"/>
                  </a:lnTo>
                  <a:lnTo>
                    <a:pt x="2994" y="1301"/>
                  </a:lnTo>
                  <a:lnTo>
                    <a:pt x="2618" y="1946"/>
                  </a:lnTo>
                  <a:lnTo>
                    <a:pt x="2241" y="2592"/>
                  </a:lnTo>
                  <a:lnTo>
                    <a:pt x="1492" y="2590"/>
                  </a:lnTo>
                  <a:lnTo>
                    <a:pt x="744" y="2588"/>
                  </a:lnTo>
                  <a:lnTo>
                    <a:pt x="372" y="1940"/>
                  </a:lnTo>
                  <a:lnTo>
                    <a:pt x="0" y="1291"/>
                  </a:lnTo>
                  <a:lnTo>
                    <a:pt x="376" y="646"/>
                  </a:lnTo>
                  <a:lnTo>
                    <a:pt x="753" y="0"/>
                  </a:lnTo>
                  <a:close/>
                </a:path>
              </a:pathLst>
            </a:custGeom>
            <a:solidFill>
              <a:srgbClr val="FFC8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72">
              <a:extLst>
                <a:ext uri="{FF2B5EF4-FFF2-40B4-BE49-F238E27FC236}">
                  <a16:creationId xmlns:a16="http://schemas.microsoft.com/office/drawing/2014/main" id="{BBDFA329-4EDF-43FB-A223-0945FDC643D3}"/>
                </a:ext>
              </a:extLst>
            </p:cNvPr>
            <p:cNvSpPr>
              <a:spLocks/>
            </p:cNvSpPr>
            <p:nvPr userDrawn="1"/>
          </p:nvSpPr>
          <p:spPr bwMode="auto">
            <a:xfrm>
              <a:off x="8359317" y="3999251"/>
              <a:ext cx="1540535" cy="1332799"/>
            </a:xfrm>
            <a:custGeom>
              <a:avLst/>
              <a:gdLst>
                <a:gd name="T0" fmla="*/ 753 w 2994"/>
                <a:gd name="T1" fmla="*/ 0 h 2592"/>
                <a:gd name="T2" fmla="*/ 1501 w 2994"/>
                <a:gd name="T3" fmla="*/ 2 h 2592"/>
                <a:gd name="T4" fmla="*/ 2250 w 2994"/>
                <a:gd name="T5" fmla="*/ 5 h 2592"/>
                <a:gd name="T6" fmla="*/ 2622 w 2994"/>
                <a:gd name="T7" fmla="*/ 653 h 2592"/>
                <a:gd name="T8" fmla="*/ 2994 w 2994"/>
                <a:gd name="T9" fmla="*/ 1301 h 2592"/>
                <a:gd name="T10" fmla="*/ 2618 w 2994"/>
                <a:gd name="T11" fmla="*/ 1946 h 2592"/>
                <a:gd name="T12" fmla="*/ 2241 w 2994"/>
                <a:gd name="T13" fmla="*/ 2592 h 2592"/>
                <a:gd name="T14" fmla="*/ 1492 w 2994"/>
                <a:gd name="T15" fmla="*/ 2590 h 2592"/>
                <a:gd name="T16" fmla="*/ 744 w 2994"/>
                <a:gd name="T17" fmla="*/ 2588 h 2592"/>
                <a:gd name="T18" fmla="*/ 372 w 2994"/>
                <a:gd name="T19" fmla="*/ 1940 h 2592"/>
                <a:gd name="T20" fmla="*/ 0 w 2994"/>
                <a:gd name="T21" fmla="*/ 1291 h 2592"/>
                <a:gd name="T22" fmla="*/ 376 w 2994"/>
                <a:gd name="T23" fmla="*/ 646 h 2592"/>
                <a:gd name="T24" fmla="*/ 753 w 2994"/>
                <a:gd name="T25" fmla="*/ 0 h 2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94" h="2592">
                  <a:moveTo>
                    <a:pt x="753" y="0"/>
                  </a:moveTo>
                  <a:lnTo>
                    <a:pt x="1501" y="2"/>
                  </a:lnTo>
                  <a:lnTo>
                    <a:pt x="2250" y="5"/>
                  </a:lnTo>
                  <a:lnTo>
                    <a:pt x="2622" y="653"/>
                  </a:lnTo>
                  <a:lnTo>
                    <a:pt x="2994" y="1301"/>
                  </a:lnTo>
                  <a:lnTo>
                    <a:pt x="2618" y="1946"/>
                  </a:lnTo>
                  <a:lnTo>
                    <a:pt x="2241" y="2592"/>
                  </a:lnTo>
                  <a:lnTo>
                    <a:pt x="1492" y="2590"/>
                  </a:lnTo>
                  <a:lnTo>
                    <a:pt x="744" y="2588"/>
                  </a:lnTo>
                  <a:lnTo>
                    <a:pt x="372" y="1940"/>
                  </a:lnTo>
                  <a:lnTo>
                    <a:pt x="0" y="1291"/>
                  </a:lnTo>
                  <a:lnTo>
                    <a:pt x="376" y="646"/>
                  </a:lnTo>
                  <a:lnTo>
                    <a:pt x="753" y="0"/>
                  </a:lnTo>
                  <a:close/>
                </a:path>
              </a:pathLst>
            </a:custGeom>
            <a:noFill/>
            <a:ln w="1588">
              <a:solidFill>
                <a:srgbClr val="FFC83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378126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MSIPCMContentMarking" descr="{&quot;HashCode&quot;:1235388660,&quot;Placement&quot;:&quot;Footer&quot;,&quot;Top&quot;:525.346863,&quot;Left&quot;:462.094818,&quot;SlideWidth&quot;:960,&quot;SlideHeight&quot;:540}">
            <a:extLst>
              <a:ext uri="{FF2B5EF4-FFF2-40B4-BE49-F238E27FC236}">
                <a16:creationId xmlns:a16="http://schemas.microsoft.com/office/drawing/2014/main" id="{17972068-C02B-44B7-8A57-F6664DC4A014}"/>
              </a:ext>
            </a:extLst>
          </p:cNvPr>
          <p:cNvSpPr txBox="1"/>
          <p:nvPr userDrawn="1"/>
        </p:nvSpPr>
        <p:spPr>
          <a:xfrm>
            <a:off x="5868604" y="6671905"/>
            <a:ext cx="454791" cy="186095"/>
          </a:xfrm>
          <a:prstGeom prst="rect">
            <a:avLst/>
          </a:prstGeom>
          <a:noFill/>
        </p:spPr>
        <p:txBody>
          <a:bodyPr vert="horz" wrap="square" lIns="0" tIns="0" rIns="0" bIns="0" rtlCol="0" anchor="ctr" anchorCtr="1">
            <a:spAutoFit/>
          </a:bodyPr>
          <a:lstStyle/>
          <a:p>
            <a:pPr algn="ctr">
              <a:spcBef>
                <a:spcPts val="0"/>
              </a:spcBef>
              <a:spcAft>
                <a:spcPts val="0"/>
              </a:spcAft>
            </a:pPr>
            <a:r>
              <a:rPr lang="de-DE" sz="600">
                <a:solidFill>
                  <a:srgbClr val="626469"/>
                </a:solidFill>
                <a:latin typeface="Arial" panose="020B0604020202020204" pitchFamily="34" charset="0"/>
              </a:rPr>
              <a:t>Internal</a:t>
            </a:r>
          </a:p>
        </p:txBody>
      </p:sp>
    </p:spTree>
    <p:extLst>
      <p:ext uri="{BB962C8B-B14F-4D97-AF65-F5344CB8AC3E}">
        <p14:creationId xmlns:p14="http://schemas.microsoft.com/office/powerpoint/2010/main" val="300213060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650" r:id="rId8"/>
    <p:sldLayoutId id="214748364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95" r:id="rId18"/>
    <p:sldLayoutId id="2147483713" r:id="rId19"/>
    <p:sldLayoutId id="2147483696" r:id="rId20"/>
    <p:sldLayoutId id="2147483697" r:id="rId21"/>
    <p:sldLayoutId id="2147483698" r:id="rId22"/>
    <p:sldLayoutId id="2147483699" r:id="rId23"/>
    <p:sldLayoutId id="2147483712" r:id="rId24"/>
    <p:sldLayoutId id="2147483711" r:id="rId25"/>
    <p:sldLayoutId id="2147483702" r:id="rId26"/>
    <p:sldLayoutId id="2147483717" r:id="rId2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5.png"/><Relationship Id="rId3" Type="http://schemas.openxmlformats.org/officeDocument/2006/relationships/image" Target="../media/image32.png"/><Relationship Id="rId7" Type="http://schemas.microsoft.com/office/2007/relationships/hdphoto" Target="../media/hdphoto1.wdp"/><Relationship Id="rId12" Type="http://schemas.microsoft.com/office/2007/relationships/hdphoto" Target="../media/hdphoto2.wdp"/><Relationship Id="rId2" Type="http://schemas.openxmlformats.org/officeDocument/2006/relationships/image" Target="../media/image31.jpeg"/><Relationship Id="rId1" Type="http://schemas.openxmlformats.org/officeDocument/2006/relationships/slideLayout" Target="../slideLayouts/slideLayout10.xml"/><Relationship Id="rId6" Type="http://schemas.openxmlformats.org/officeDocument/2006/relationships/image" Target="../media/image8.png"/><Relationship Id="rId11" Type="http://schemas.openxmlformats.org/officeDocument/2006/relationships/image" Target="../media/image34.png"/><Relationship Id="rId5" Type="http://schemas.openxmlformats.org/officeDocument/2006/relationships/image" Target="../media/image3.png"/><Relationship Id="rId15" Type="http://schemas.openxmlformats.org/officeDocument/2006/relationships/image" Target="../media/image36.jpeg"/><Relationship Id="rId10" Type="http://schemas.openxmlformats.org/officeDocument/2006/relationships/image" Target="../media/image10.png"/><Relationship Id="rId4" Type="http://schemas.openxmlformats.org/officeDocument/2006/relationships/image" Target="../media/image33.svg"/><Relationship Id="rId9" Type="http://schemas.openxmlformats.org/officeDocument/2006/relationships/image" Target="../media/image9.png"/><Relationship Id="rId14"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3" Type="http://schemas.openxmlformats.org/officeDocument/2006/relationships/hyperlink" Target="mailto:sejla.trakic@universalautomation.org" TargetMode="External"/><Relationship Id="rId18" Type="http://schemas.openxmlformats.org/officeDocument/2006/relationships/hyperlink" Target="https://universalautomation.org/app/uploads/2022/09/InfoFlyer-User.pdf" TargetMode="External"/><Relationship Id="rId26" Type="http://schemas.openxmlformats.org/officeDocument/2006/relationships/hyperlink" Target="https://www.reddit.com/r/Universalautomation/" TargetMode="External"/><Relationship Id="rId3" Type="http://schemas.openxmlformats.org/officeDocument/2006/relationships/hyperlink" Target="https://www.youtube.com/watch?v=quCrTcl8qSc&amp;list=PLdVigkvbPhxf3yte7WiodFIh0ClK2zjcI&amp;pp=iAQB" TargetMode="External"/><Relationship Id="rId21" Type="http://schemas.openxmlformats.org/officeDocument/2006/relationships/hyperlink" Target="https://universalautomation.org/app/uploads/2024/07/InfoFlyer-Academics.pdf" TargetMode="External"/><Relationship Id="rId34" Type="http://schemas.openxmlformats.org/officeDocument/2006/relationships/image" Target="../media/image49.png"/><Relationship Id="rId7" Type="http://schemas.openxmlformats.org/officeDocument/2006/relationships/image" Target="../media/image38.svg"/><Relationship Id="rId12" Type="http://schemas.openxmlformats.org/officeDocument/2006/relationships/hyperlink" Target="mailto:inna.arkhipova@universalautomation.org" TargetMode="External"/><Relationship Id="rId17" Type="http://schemas.openxmlformats.org/officeDocument/2006/relationships/image" Target="../media/image42.svg"/><Relationship Id="rId25" Type="http://schemas.openxmlformats.org/officeDocument/2006/relationships/hyperlink" Target="https://universalautomation.org/frequently-asked-questions/" TargetMode="External"/><Relationship Id="rId33" Type="http://schemas.openxmlformats.org/officeDocument/2006/relationships/hyperlink" Target="https://www.linkedin.com/company/universalautomation-org" TargetMode="External"/><Relationship Id="rId2" Type="http://schemas.openxmlformats.org/officeDocument/2006/relationships/hyperlink" Target="https://www.youtube.com/watch?v=ANdGNtp0ofE&amp;list=PLdVigkvbPhxf23M0e7lCmo-FN6zqiC8jt&amp;pp=iAQB" TargetMode="External"/><Relationship Id="rId16" Type="http://schemas.openxmlformats.org/officeDocument/2006/relationships/image" Target="../media/image41.png"/><Relationship Id="rId20" Type="http://schemas.openxmlformats.org/officeDocument/2006/relationships/hyperlink" Target="https://universalautomation.org/app/uploads/2023/01/InfoFlyer-Vendor.pdf" TargetMode="External"/><Relationship Id="rId29" Type="http://schemas.openxmlformats.org/officeDocument/2006/relationships/image" Target="../media/image46.png"/><Relationship Id="rId1" Type="http://schemas.openxmlformats.org/officeDocument/2006/relationships/slideLayout" Target="../slideLayouts/slideLayout8.xml"/><Relationship Id="rId6" Type="http://schemas.openxmlformats.org/officeDocument/2006/relationships/image" Target="../media/image37.png"/><Relationship Id="rId11" Type="http://schemas.openxmlformats.org/officeDocument/2006/relationships/hyperlink" Target="mailto:magnum.garzillojoaquim@universalautomation.org" TargetMode="External"/><Relationship Id="rId24" Type="http://schemas.openxmlformats.org/officeDocument/2006/relationships/image" Target="../media/image44.svg"/><Relationship Id="rId32" Type="http://schemas.openxmlformats.org/officeDocument/2006/relationships/image" Target="../media/image48.png"/><Relationship Id="rId5" Type="http://schemas.openxmlformats.org/officeDocument/2006/relationships/hyperlink" Target="https://www.youtube.com/@join_uao/streams" TargetMode="External"/><Relationship Id="rId15" Type="http://schemas.openxmlformats.org/officeDocument/2006/relationships/image" Target="../media/image40.svg"/><Relationship Id="rId23" Type="http://schemas.openxmlformats.org/officeDocument/2006/relationships/image" Target="../media/image43.png"/><Relationship Id="rId28" Type="http://schemas.openxmlformats.org/officeDocument/2006/relationships/hyperlink" Target="http://www.universalautomation.org/" TargetMode="External"/><Relationship Id="rId10" Type="http://schemas.openxmlformats.org/officeDocument/2006/relationships/hyperlink" Target="mailto:gregory.boucaud@universalautomation.org" TargetMode="External"/><Relationship Id="rId19" Type="http://schemas.openxmlformats.org/officeDocument/2006/relationships/hyperlink" Target="https://universalautomation.org/app/uploads/2022/09/InfoFlyer-SI.pdf" TargetMode="External"/><Relationship Id="rId31" Type="http://schemas.openxmlformats.org/officeDocument/2006/relationships/hyperlink" Target="https://www.youtube.com/channel/UCWNfwJa31Hejpcf4gnrDxtw" TargetMode="External"/><Relationship Id="rId4" Type="http://schemas.openxmlformats.org/officeDocument/2006/relationships/hyperlink" Target="https://www.youtube.com/watch?v=hKKtHj0kP2Y&amp;list=PLdVigkvbPhxduO_vCmWVPO6yDSOgzwWph&amp;pp=iAQB" TargetMode="External"/><Relationship Id="rId9" Type="http://schemas.openxmlformats.org/officeDocument/2006/relationships/hyperlink" Target="mailto:raquel.torres@universalautomation.org" TargetMode="External"/><Relationship Id="rId14" Type="http://schemas.openxmlformats.org/officeDocument/2006/relationships/image" Target="../media/image39.png"/><Relationship Id="rId22" Type="http://schemas.openxmlformats.org/officeDocument/2006/relationships/hyperlink" Target="https://universalautomation.org/elearning/" TargetMode="External"/><Relationship Id="rId27" Type="http://schemas.openxmlformats.org/officeDocument/2006/relationships/image" Target="../media/image45.png"/><Relationship Id="rId30" Type="http://schemas.openxmlformats.org/officeDocument/2006/relationships/image" Target="../media/image47.svg"/><Relationship Id="rId8" Type="http://schemas.openxmlformats.org/officeDocument/2006/relationships/hyperlink" Target="mailto:sarat.molakaseema@universalautomation.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6.wmf"/><Relationship Id="rId7" Type="http://schemas.microsoft.com/office/2007/relationships/hdphoto" Target="../media/hdphoto1.wdp"/><Relationship Id="rId12" Type="http://schemas.openxmlformats.org/officeDocument/2006/relationships/image" Target="../media/image13.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2.wmf"/><Relationship Id="rId5" Type="http://schemas.openxmlformats.org/officeDocument/2006/relationships/image" Target="../media/image7.emf"/><Relationship Id="rId10" Type="http://schemas.openxmlformats.org/officeDocument/2006/relationships/image" Target="../media/image11.png"/><Relationship Id="rId4" Type="http://schemas.openxmlformats.org/officeDocument/2006/relationships/oleObject" Target="../embeddings/oleObject1.bin"/><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sv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jpe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BF150-3594-2858-8638-08647F1D3FE3}"/>
              </a:ext>
            </a:extLst>
          </p:cNvPr>
          <p:cNvSpPr>
            <a:spLocks noGrp="1"/>
          </p:cNvSpPr>
          <p:nvPr>
            <p:ph type="title"/>
          </p:nvPr>
        </p:nvSpPr>
        <p:spPr/>
        <p:txBody>
          <a:bodyPr/>
          <a:lstStyle/>
          <a:p>
            <a:r>
              <a:rPr lang="de-AT" sz="5400" dirty="0"/>
              <a:t>INTRODUCTION</a:t>
            </a:r>
          </a:p>
        </p:txBody>
      </p:sp>
      <p:sp>
        <p:nvSpPr>
          <p:cNvPr id="3" name="Text Placeholder 2">
            <a:extLst>
              <a:ext uri="{FF2B5EF4-FFF2-40B4-BE49-F238E27FC236}">
                <a16:creationId xmlns:a16="http://schemas.microsoft.com/office/drawing/2014/main" id="{70716811-4ED2-5E8B-C554-2B33EDB18E2F}"/>
              </a:ext>
            </a:extLst>
          </p:cNvPr>
          <p:cNvSpPr>
            <a:spLocks noGrp="1"/>
          </p:cNvSpPr>
          <p:nvPr>
            <p:ph type="body" idx="1"/>
          </p:nvPr>
        </p:nvSpPr>
        <p:spPr/>
        <p:txBody>
          <a:bodyPr/>
          <a:lstStyle/>
          <a:p>
            <a:r>
              <a:rPr lang="de-AT" dirty="0"/>
              <a:t>Universal Automation Organization</a:t>
            </a:r>
          </a:p>
        </p:txBody>
      </p:sp>
    </p:spTree>
    <p:extLst>
      <p:ext uri="{BB962C8B-B14F-4D97-AF65-F5344CB8AC3E}">
        <p14:creationId xmlns:p14="http://schemas.microsoft.com/office/powerpoint/2010/main" val="16909116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CF75E-8D87-1D5E-A907-678A68E261DD}"/>
              </a:ext>
            </a:extLst>
          </p:cNvPr>
          <p:cNvSpPr>
            <a:spLocks noGrp="1"/>
          </p:cNvSpPr>
          <p:nvPr>
            <p:ph type="title"/>
          </p:nvPr>
        </p:nvSpPr>
        <p:spPr/>
        <p:txBody>
          <a:bodyPr lIns="91440" tIns="45720" rIns="91440" bIns="45720" anchor="t"/>
          <a:lstStyle/>
          <a:p>
            <a:r>
              <a:rPr lang="en-US">
                <a:latin typeface="Calibri"/>
                <a:ea typeface="Calibri"/>
                <a:cs typeface="Calibri"/>
              </a:rPr>
              <a:t>UAO RT &amp; OPC UA</a:t>
            </a:r>
            <a:endParaRPr lang="en-US"/>
          </a:p>
        </p:txBody>
      </p:sp>
      <p:sp>
        <p:nvSpPr>
          <p:cNvPr id="3" name="Content Placeholder 2">
            <a:extLst>
              <a:ext uri="{FF2B5EF4-FFF2-40B4-BE49-F238E27FC236}">
                <a16:creationId xmlns:a16="http://schemas.microsoft.com/office/drawing/2014/main" id="{08DC5121-0080-473E-E33D-155BF35FF4DC}"/>
              </a:ext>
            </a:extLst>
          </p:cNvPr>
          <p:cNvSpPr>
            <a:spLocks noGrp="1"/>
          </p:cNvSpPr>
          <p:nvPr>
            <p:ph idx="1"/>
          </p:nvPr>
        </p:nvSpPr>
        <p:spPr>
          <a:xfrm>
            <a:off x="435093" y="1825625"/>
            <a:ext cx="4583880" cy="4351338"/>
          </a:xfrm>
        </p:spPr>
        <p:txBody>
          <a:bodyPr lIns="91440" tIns="45720" rIns="91440" bIns="45720" anchor="t"/>
          <a:lstStyle/>
          <a:p>
            <a:r>
              <a:rPr lang="en-US">
                <a:solidFill>
                  <a:srgbClr val="B2226A"/>
                </a:solidFill>
                <a:latin typeface="Calibri"/>
                <a:ea typeface="Calibri"/>
                <a:cs typeface="Calibri"/>
              </a:rPr>
              <a:t>Unified Automation High Performance Stack</a:t>
            </a:r>
          </a:p>
          <a:p>
            <a:r>
              <a:rPr lang="en-US">
                <a:solidFill>
                  <a:srgbClr val="B2226A"/>
                </a:solidFill>
                <a:latin typeface="Calibri"/>
                <a:ea typeface="Calibri"/>
                <a:cs typeface="Calibri"/>
              </a:rPr>
              <a:t>Both OPC UA Server and Client available</a:t>
            </a:r>
          </a:p>
          <a:p>
            <a:r>
              <a:rPr lang="en-US">
                <a:solidFill>
                  <a:srgbClr val="B2226A"/>
                </a:solidFill>
                <a:latin typeface="Calibri"/>
                <a:ea typeface="Calibri"/>
                <a:cs typeface="Calibri"/>
              </a:rPr>
              <a:t>Server Namespace – Modeled, Prepared and compiled in BT &amp; deployed to RT.</a:t>
            </a:r>
          </a:p>
          <a:p>
            <a:r>
              <a:rPr lang="en-US">
                <a:solidFill>
                  <a:srgbClr val="B2226A"/>
                </a:solidFill>
                <a:latin typeface="Calibri"/>
                <a:ea typeface="Calibri"/>
                <a:cs typeface="Calibri"/>
              </a:rPr>
              <a:t>OPC UA Client modeled as a set of SIFBs for use in application.</a:t>
            </a:r>
          </a:p>
        </p:txBody>
      </p:sp>
      <p:sp>
        <p:nvSpPr>
          <p:cNvPr id="4" name="Slide Number Placeholder 3">
            <a:extLst>
              <a:ext uri="{FF2B5EF4-FFF2-40B4-BE49-F238E27FC236}">
                <a16:creationId xmlns:a16="http://schemas.microsoft.com/office/drawing/2014/main" id="{3B7CB275-06E5-50A6-5383-8A951E7BAA59}"/>
              </a:ext>
            </a:extLst>
          </p:cNvPr>
          <p:cNvSpPr>
            <a:spLocks noGrp="1"/>
          </p:cNvSpPr>
          <p:nvPr>
            <p:ph type="sldNum" sz="quarter" idx="12"/>
          </p:nvPr>
        </p:nvSpPr>
        <p:spPr/>
        <p:txBody>
          <a:bodyPr/>
          <a:lstStyle/>
          <a:p>
            <a:r>
              <a:rPr lang="en-US"/>
              <a:t>Confidential Property of UniversalAutomation.Org|</a:t>
            </a:r>
            <a:fld id="{92FBA34C-B6EE-48AA-B432-EA2A01B97501}" type="slidenum">
              <a:rPr lang="de-DE" smtClean="0"/>
              <a:pPr/>
              <a:t>10</a:t>
            </a:fld>
            <a:endParaRPr lang="de-DE"/>
          </a:p>
        </p:txBody>
      </p:sp>
      <p:cxnSp>
        <p:nvCxnSpPr>
          <p:cNvPr id="10" name="Gerade Verbindung 15">
            <a:extLst>
              <a:ext uri="{FF2B5EF4-FFF2-40B4-BE49-F238E27FC236}">
                <a16:creationId xmlns:a16="http://schemas.microsoft.com/office/drawing/2014/main" id="{093F0F4B-18D3-1997-E412-9A9E070AB93D}"/>
              </a:ext>
            </a:extLst>
          </p:cNvPr>
          <p:cNvCxnSpPr/>
          <p:nvPr/>
        </p:nvCxnSpPr>
        <p:spPr bwMode="auto">
          <a:xfrm>
            <a:off x="9468424" y="2233367"/>
            <a:ext cx="0" cy="480054"/>
          </a:xfrm>
          <a:prstGeom prst="line">
            <a:avLst/>
          </a:prstGeom>
          <a:solidFill>
            <a:srgbClr val="009530"/>
          </a:solidFill>
          <a:ln w="38100" cap="flat" cmpd="sng" algn="ctr">
            <a:solidFill>
              <a:srgbClr val="009530"/>
            </a:solidFill>
            <a:prstDash val="solid"/>
            <a:round/>
            <a:headEnd type="none" w="sm" len="sm"/>
            <a:tailEnd type="none" w="sm" len="sm"/>
          </a:ln>
          <a:effectLst/>
        </p:spPr>
      </p:cxnSp>
      <p:cxnSp>
        <p:nvCxnSpPr>
          <p:cNvPr id="12" name="Gerade Verbindung 20">
            <a:extLst>
              <a:ext uri="{FF2B5EF4-FFF2-40B4-BE49-F238E27FC236}">
                <a16:creationId xmlns:a16="http://schemas.microsoft.com/office/drawing/2014/main" id="{B84DE685-E8EF-DA7B-36D7-C89EA80056F9}"/>
              </a:ext>
            </a:extLst>
          </p:cNvPr>
          <p:cNvCxnSpPr/>
          <p:nvPr/>
        </p:nvCxnSpPr>
        <p:spPr bwMode="auto">
          <a:xfrm>
            <a:off x="11060658" y="2233367"/>
            <a:ext cx="0" cy="480054"/>
          </a:xfrm>
          <a:prstGeom prst="line">
            <a:avLst/>
          </a:prstGeom>
          <a:solidFill>
            <a:srgbClr val="009530"/>
          </a:solidFill>
          <a:ln w="38100" cap="flat" cmpd="sng" algn="ctr">
            <a:solidFill>
              <a:srgbClr val="009530"/>
            </a:solidFill>
            <a:prstDash val="solid"/>
            <a:round/>
            <a:headEnd type="none" w="sm" len="sm"/>
            <a:tailEnd type="none" w="sm" len="sm"/>
          </a:ln>
          <a:effectLst/>
        </p:spPr>
      </p:cxnSp>
      <p:grpSp>
        <p:nvGrpSpPr>
          <p:cNvPr id="27" name="Group 26">
            <a:extLst>
              <a:ext uri="{FF2B5EF4-FFF2-40B4-BE49-F238E27FC236}">
                <a16:creationId xmlns:a16="http://schemas.microsoft.com/office/drawing/2014/main" id="{4BD333F7-E4F5-99D5-F582-9A29FB2C77BD}"/>
              </a:ext>
            </a:extLst>
          </p:cNvPr>
          <p:cNvGrpSpPr/>
          <p:nvPr/>
        </p:nvGrpSpPr>
        <p:grpSpPr>
          <a:xfrm>
            <a:off x="8964859" y="1163321"/>
            <a:ext cx="2648541" cy="1185332"/>
            <a:chOff x="7415459" y="1082041"/>
            <a:chExt cx="3430861" cy="1569719"/>
          </a:xfrm>
        </p:grpSpPr>
        <p:sp>
          <p:nvSpPr>
            <p:cNvPr id="26" name="Rectangle: Rounded Corners 218">
              <a:extLst>
                <a:ext uri="{FF2B5EF4-FFF2-40B4-BE49-F238E27FC236}">
                  <a16:creationId xmlns:a16="http://schemas.microsoft.com/office/drawing/2014/main" id="{B66A548F-C5CB-C8D7-67CC-EF0F78FECCCC}"/>
                </a:ext>
              </a:extLst>
            </p:cNvPr>
            <p:cNvSpPr/>
            <p:nvPr/>
          </p:nvSpPr>
          <p:spPr>
            <a:xfrm>
              <a:off x="7415459" y="1082041"/>
              <a:ext cx="3430861" cy="1569719"/>
            </a:xfrm>
            <a:prstGeom prst="roundRect">
              <a:avLst>
                <a:gd name="adj" fmla="val 6130"/>
              </a:avLst>
            </a:prstGeom>
            <a:solidFill>
              <a:srgbClr val="EFEFEF"/>
            </a:solidFill>
            <a:ln w="3175">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60956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95959"/>
                  </a:solidFill>
                  <a:effectLst/>
                  <a:uLnTx/>
                  <a:uFillTx/>
                  <a:latin typeface="Calibri" panose="020F0502020204030204" pitchFamily="34" charset="0"/>
                  <a:cs typeface="Calibri" panose="020F0502020204030204" pitchFamily="34" charset="0"/>
                </a:rPr>
                <a:t>Operations</a:t>
              </a:r>
            </a:p>
          </p:txBody>
        </p:sp>
        <p:pic>
          <p:nvPicPr>
            <p:cNvPr id="6" name="Grafik 8" descr="Desktop_Computer.jpg">
              <a:extLst>
                <a:ext uri="{FF2B5EF4-FFF2-40B4-BE49-F238E27FC236}">
                  <a16:creationId xmlns:a16="http://schemas.microsoft.com/office/drawing/2014/main" id="{37E788B6-7049-B83E-73AD-2E5EBD13F497}"/>
                </a:ext>
              </a:extLst>
            </p:cNvPr>
            <p:cNvPicPr>
              <a:picLocks noChangeAspect="1"/>
            </p:cNvPicPr>
            <p:nvPr/>
          </p:nvPicPr>
          <p:blipFill>
            <a:blip r:embed="rId2" cstate="print"/>
            <a:stretch>
              <a:fillRect/>
            </a:stretch>
          </p:blipFill>
          <p:spPr>
            <a:xfrm>
              <a:off x="7649519" y="1701247"/>
              <a:ext cx="1040384" cy="723392"/>
            </a:xfrm>
            <a:prstGeom prst="rect">
              <a:avLst/>
            </a:prstGeom>
          </p:spPr>
        </p:pic>
        <p:pic>
          <p:nvPicPr>
            <p:cNvPr id="8" name="Grafik 9" descr="Desktop_Computer.jpg">
              <a:extLst>
                <a:ext uri="{FF2B5EF4-FFF2-40B4-BE49-F238E27FC236}">
                  <a16:creationId xmlns:a16="http://schemas.microsoft.com/office/drawing/2014/main" id="{765FC9EA-68CA-3F25-2525-ED81BCAE966B}"/>
                </a:ext>
              </a:extLst>
            </p:cNvPr>
            <p:cNvPicPr>
              <a:picLocks noChangeAspect="1"/>
            </p:cNvPicPr>
            <p:nvPr/>
          </p:nvPicPr>
          <p:blipFill>
            <a:blip r:embed="rId2" cstate="print"/>
            <a:stretch>
              <a:fillRect/>
            </a:stretch>
          </p:blipFill>
          <p:spPr>
            <a:xfrm>
              <a:off x="9521727" y="1701247"/>
              <a:ext cx="1040384" cy="723392"/>
            </a:xfrm>
            <a:prstGeom prst="rect">
              <a:avLst/>
            </a:prstGeom>
          </p:spPr>
        </p:pic>
        <p:sp>
          <p:nvSpPr>
            <p:cNvPr id="14" name="Textfeld 41">
              <a:extLst>
                <a:ext uri="{FF2B5EF4-FFF2-40B4-BE49-F238E27FC236}">
                  <a16:creationId xmlns:a16="http://schemas.microsoft.com/office/drawing/2014/main" id="{9775A7E3-37F1-D564-1097-3ACA8CD8647A}"/>
                </a:ext>
              </a:extLst>
            </p:cNvPr>
            <p:cNvSpPr txBox="1"/>
            <p:nvPr/>
          </p:nvSpPr>
          <p:spPr>
            <a:xfrm>
              <a:off x="9427615" y="1397105"/>
              <a:ext cx="1370902" cy="366826"/>
            </a:xfrm>
            <a:prstGeom prst="rect">
              <a:avLst/>
            </a:prstGeom>
            <a:noFill/>
          </p:spPr>
          <p:txBody>
            <a:bodyPr wrap="none" lIns="91440" tIns="45720" rIns="91440" bIns="45720" rtlCol="0" anchor="t">
              <a:spAutoFit/>
            </a:bodyPr>
            <a:lstStyle/>
            <a:p>
              <a:pPr defTabSz="1219170" fontAlgn="base">
                <a:spcBef>
                  <a:spcPct val="0"/>
                </a:spcBef>
                <a:spcAft>
                  <a:spcPct val="0"/>
                </a:spcAft>
                <a:defRPr/>
              </a:pPr>
              <a:r>
                <a:rPr lang="en-GB" sz="1200" kern="0">
                  <a:solidFill>
                    <a:srgbClr val="626469"/>
                  </a:solidFill>
                  <a:latin typeface="Calibri"/>
                  <a:ea typeface="Calibri"/>
                  <a:cs typeface="Calibri"/>
                </a:rPr>
                <a:t>Operator HMI</a:t>
              </a:r>
              <a:endParaRPr kumimoji="0" lang="en-GB" sz="1200" b="0" i="0" u="none" strike="noStrike" kern="0" cap="none" spc="0" normalizeH="0" baseline="0" noProof="0">
                <a:ln>
                  <a:noFill/>
                </a:ln>
                <a:solidFill>
                  <a:srgbClr val="626469"/>
                </a:solidFill>
                <a:effectLst/>
                <a:uLnTx/>
                <a:uFillTx/>
                <a:latin typeface="Calibri" panose="020F0502020204030204" pitchFamily="34" charset="0"/>
                <a:cs typeface="Calibri" panose="020F0502020204030204" pitchFamily="34" charset="0"/>
              </a:endParaRPr>
            </a:p>
          </p:txBody>
        </p:sp>
        <p:sp>
          <p:nvSpPr>
            <p:cNvPr id="16" name="Abgerundetes Rechteck 42">
              <a:extLst>
                <a:ext uri="{FF2B5EF4-FFF2-40B4-BE49-F238E27FC236}">
                  <a16:creationId xmlns:a16="http://schemas.microsoft.com/office/drawing/2014/main" id="{BD7B0B31-1483-1980-3D9D-5CB1D75321FE}"/>
                </a:ext>
              </a:extLst>
            </p:cNvPr>
            <p:cNvSpPr/>
            <p:nvPr/>
          </p:nvSpPr>
          <p:spPr bwMode="auto">
            <a:xfrm>
              <a:off x="7711379" y="1763107"/>
              <a:ext cx="576064" cy="432048"/>
            </a:xfrm>
            <a:prstGeom prst="roundRect">
              <a:avLst/>
            </a:prstGeom>
            <a:solidFill>
              <a:srgbClr val="FFC000"/>
            </a:solidFill>
            <a:ln w="12700" cap="flat" cmpd="sng" algn="ctr">
              <a:solidFill>
                <a:srgbClr val="FFC000"/>
              </a:solidFill>
              <a:prstDash val="solid"/>
              <a:round/>
              <a:headEnd type="none" w="sm" len="sm"/>
              <a:tailEnd type="none" w="sm" len="sm"/>
            </a:ln>
            <a:effectLst/>
          </p:spPr>
          <p:txBody>
            <a:bodyPr vert="horz" wrap="square" lIns="48000" tIns="0" rIns="48000" bIns="0" numCol="1" rtlCol="0" anchor="ctr" anchorCtr="0" compatLnSpc="1">
              <a:prstTxWarp prst="textNoShape">
                <a:avLst/>
              </a:prstTxWarp>
            </a:bodyP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GB" sz="2133"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grpSp>
      <p:sp>
        <p:nvSpPr>
          <p:cNvPr id="24" name="Pfeil nach links und rechts 2">
            <a:extLst>
              <a:ext uri="{FF2B5EF4-FFF2-40B4-BE49-F238E27FC236}">
                <a16:creationId xmlns:a16="http://schemas.microsoft.com/office/drawing/2014/main" id="{1AF5AD5C-9C8B-CE92-3BF4-10813A1ECDE4}"/>
              </a:ext>
            </a:extLst>
          </p:cNvPr>
          <p:cNvSpPr/>
          <p:nvPr/>
        </p:nvSpPr>
        <p:spPr bwMode="auto">
          <a:xfrm>
            <a:off x="5224502" y="2581808"/>
            <a:ext cx="6779168" cy="519442"/>
          </a:xfrm>
          <a:prstGeom prst="leftRightArrow">
            <a:avLst/>
          </a:prstGeom>
          <a:solidFill>
            <a:srgbClr val="009530"/>
          </a:solidFill>
          <a:ln w="12700" cap="flat" cmpd="sng" algn="ctr">
            <a:solidFill>
              <a:srgbClr val="000000"/>
            </a:solidFill>
            <a:prstDash val="solid"/>
            <a:round/>
            <a:headEnd type="none" w="sm" len="sm"/>
            <a:tailEnd type="none" w="sm" len="sm"/>
          </a:ln>
          <a:effectLst/>
        </p:spPr>
        <p:txBody>
          <a:bodyPr vert="horz" wrap="square" lIns="121920" tIns="60960" rIns="121920" bIns="60960" numCol="1" rtlCol="0" anchor="ctr" anchorCtr="0" compatLnSpc="1">
            <a:prstTxWarp prst="textNoShape">
              <a:avLst/>
            </a:prstTxWarp>
          </a:bodyPr>
          <a:lstStyle/>
          <a:p>
            <a:pPr algn="ctr" defTabSz="1219170" fontAlgn="base">
              <a:spcBef>
                <a:spcPct val="0"/>
              </a:spcBef>
              <a:spcAft>
                <a:spcPct val="0"/>
              </a:spcAft>
              <a:defRPr/>
            </a:pPr>
            <a:r>
              <a:rPr lang="en-GB" sz="1400" kern="0">
                <a:solidFill>
                  <a:schemeClr val="bg1"/>
                </a:solidFill>
                <a:latin typeface="Calibri"/>
                <a:ea typeface="Calibri"/>
                <a:cs typeface="Calibri"/>
              </a:rPr>
              <a:t>OPC UA</a:t>
            </a:r>
            <a:endParaRPr lang="en-GB" sz="1400" b="0" i="0" u="none" strike="noStrike" kern="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9" name="Rectangle: Rounded Corners 218">
            <a:extLst>
              <a:ext uri="{FF2B5EF4-FFF2-40B4-BE49-F238E27FC236}">
                <a16:creationId xmlns:a16="http://schemas.microsoft.com/office/drawing/2014/main" id="{DDBD77FB-A570-3A46-22CD-32A3FA4AC18B}"/>
              </a:ext>
            </a:extLst>
          </p:cNvPr>
          <p:cNvSpPr/>
          <p:nvPr/>
        </p:nvSpPr>
        <p:spPr>
          <a:xfrm>
            <a:off x="5205658" y="1168401"/>
            <a:ext cx="3369901" cy="1185332"/>
          </a:xfrm>
          <a:prstGeom prst="roundRect">
            <a:avLst>
              <a:gd name="adj" fmla="val 6130"/>
            </a:avLst>
          </a:prstGeom>
          <a:solidFill>
            <a:srgbClr val="EFEFEF"/>
          </a:solidFill>
          <a:ln w="3175">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nchorCtr="0"/>
          <a:lstStyle/>
          <a:p>
            <a:pPr defTabSz="609563">
              <a:defRPr/>
            </a:pPr>
            <a:r>
              <a:rPr lang="en-US" sz="1400" b="1">
                <a:solidFill>
                  <a:srgbClr val="595959"/>
                </a:solidFill>
                <a:latin typeface="Calibri"/>
                <a:ea typeface="Calibri"/>
                <a:cs typeface="Calibri"/>
              </a:rPr>
              <a:t>Enterprise &amp; IT Applications</a:t>
            </a:r>
            <a:endParaRPr lang="en-US"/>
          </a:p>
        </p:txBody>
      </p:sp>
      <p:sp>
        <p:nvSpPr>
          <p:cNvPr id="34" name="Cloud 33">
            <a:extLst>
              <a:ext uri="{FF2B5EF4-FFF2-40B4-BE49-F238E27FC236}">
                <a16:creationId xmlns:a16="http://schemas.microsoft.com/office/drawing/2014/main" id="{CEE75025-6411-D974-B117-603E81A9B74D}"/>
              </a:ext>
            </a:extLst>
          </p:cNvPr>
          <p:cNvSpPr/>
          <p:nvPr/>
        </p:nvSpPr>
        <p:spPr>
          <a:xfrm>
            <a:off x="5321300" y="1470176"/>
            <a:ext cx="3182100" cy="866625"/>
          </a:xfrm>
          <a:prstGeom prst="cloud">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Filing Box Archive with solid fill">
            <a:extLst>
              <a:ext uri="{FF2B5EF4-FFF2-40B4-BE49-F238E27FC236}">
                <a16:creationId xmlns:a16="http://schemas.microsoft.com/office/drawing/2014/main" id="{70F51BB5-133D-BB3F-0D89-69F0021AE1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85890" y="1560669"/>
            <a:ext cx="519442" cy="519442"/>
          </a:xfrm>
          <a:prstGeom prst="rect">
            <a:avLst/>
          </a:prstGeom>
        </p:spPr>
      </p:pic>
      <p:sp>
        <p:nvSpPr>
          <p:cNvPr id="13" name="TextBox 12">
            <a:extLst>
              <a:ext uri="{FF2B5EF4-FFF2-40B4-BE49-F238E27FC236}">
                <a16:creationId xmlns:a16="http://schemas.microsoft.com/office/drawing/2014/main" id="{06446F22-6B37-91E9-28CA-C14A1AF60D39}"/>
              </a:ext>
            </a:extLst>
          </p:cNvPr>
          <p:cNvSpPr txBox="1"/>
          <p:nvPr/>
        </p:nvSpPr>
        <p:spPr>
          <a:xfrm>
            <a:off x="5560782" y="1904154"/>
            <a:ext cx="753732" cy="276999"/>
          </a:xfrm>
          <a:prstGeom prst="rect">
            <a:avLst/>
          </a:prstGeom>
          <a:noFill/>
        </p:spPr>
        <p:txBody>
          <a:bodyPr wrap="none" rtlCol="0">
            <a:spAutoFit/>
          </a:bodyPr>
          <a:lstStyle/>
          <a:p>
            <a:r>
              <a:rPr lang="en-US" sz="1200" b="1"/>
              <a:t>Archive</a:t>
            </a:r>
            <a:endParaRPr lang="de-AT" sz="1200" b="1"/>
          </a:p>
        </p:txBody>
      </p:sp>
      <p:cxnSp>
        <p:nvCxnSpPr>
          <p:cNvPr id="15" name="Gerade Verbindung 15">
            <a:extLst>
              <a:ext uri="{FF2B5EF4-FFF2-40B4-BE49-F238E27FC236}">
                <a16:creationId xmlns:a16="http://schemas.microsoft.com/office/drawing/2014/main" id="{3DB8E9B1-DDEA-2CB8-21CB-29EFCFA6F083}"/>
              </a:ext>
            </a:extLst>
          </p:cNvPr>
          <p:cNvCxnSpPr>
            <a:cxnSpLocks/>
            <a:stCxn id="34" idx="1"/>
          </p:cNvCxnSpPr>
          <p:nvPr/>
        </p:nvCxnSpPr>
        <p:spPr bwMode="auto">
          <a:xfrm>
            <a:off x="6912350" y="2335878"/>
            <a:ext cx="0" cy="442212"/>
          </a:xfrm>
          <a:prstGeom prst="line">
            <a:avLst/>
          </a:prstGeom>
          <a:solidFill>
            <a:srgbClr val="009530"/>
          </a:solidFill>
          <a:ln w="38100" cap="flat" cmpd="sng" algn="ctr">
            <a:solidFill>
              <a:srgbClr val="009530"/>
            </a:solidFill>
            <a:prstDash val="solid"/>
            <a:round/>
            <a:headEnd type="none" w="sm" len="sm"/>
            <a:tailEnd type="none" w="sm" len="sm"/>
          </a:ln>
          <a:effectLst/>
        </p:spPr>
      </p:cxnSp>
      <p:cxnSp>
        <p:nvCxnSpPr>
          <p:cNvPr id="18" name="Straight Connector 17">
            <a:extLst>
              <a:ext uri="{FF2B5EF4-FFF2-40B4-BE49-F238E27FC236}">
                <a16:creationId xmlns:a16="http://schemas.microsoft.com/office/drawing/2014/main" id="{C8F67956-DC5D-5098-87DA-28498781B02C}"/>
              </a:ext>
            </a:extLst>
          </p:cNvPr>
          <p:cNvCxnSpPr>
            <a:cxnSpLocks/>
          </p:cNvCxnSpPr>
          <p:nvPr/>
        </p:nvCxnSpPr>
        <p:spPr>
          <a:xfrm>
            <a:off x="8590195" y="3724105"/>
            <a:ext cx="0" cy="207619"/>
          </a:xfrm>
          <a:prstGeom prst="line">
            <a:avLst/>
          </a:prstGeom>
          <a:noFill/>
          <a:ln w="19050">
            <a:solidFill>
              <a:srgbClr val="B2226A"/>
            </a:solidFill>
          </a:ln>
          <a:effectLst/>
        </p:spPr>
        <p:style>
          <a:lnRef idx="1">
            <a:schemeClr val="accent1"/>
          </a:lnRef>
          <a:fillRef idx="3">
            <a:schemeClr val="accent1"/>
          </a:fillRef>
          <a:effectRef idx="2">
            <a:schemeClr val="accent1"/>
          </a:effectRef>
          <a:fontRef idx="minor">
            <a:schemeClr val="lt1"/>
          </a:fontRef>
        </p:style>
      </p:cxnSp>
      <p:cxnSp>
        <p:nvCxnSpPr>
          <p:cNvPr id="19" name="Straight Connector 18">
            <a:extLst>
              <a:ext uri="{FF2B5EF4-FFF2-40B4-BE49-F238E27FC236}">
                <a16:creationId xmlns:a16="http://schemas.microsoft.com/office/drawing/2014/main" id="{5A066216-4899-AEBC-9596-A3C0A05D9653}"/>
              </a:ext>
            </a:extLst>
          </p:cNvPr>
          <p:cNvCxnSpPr>
            <a:cxnSpLocks/>
          </p:cNvCxnSpPr>
          <p:nvPr/>
        </p:nvCxnSpPr>
        <p:spPr>
          <a:xfrm>
            <a:off x="7805563" y="3724105"/>
            <a:ext cx="0" cy="207619"/>
          </a:xfrm>
          <a:prstGeom prst="line">
            <a:avLst/>
          </a:prstGeom>
          <a:noFill/>
          <a:ln w="19050">
            <a:solidFill>
              <a:srgbClr val="B2226A"/>
            </a:solidFill>
          </a:ln>
          <a:effectLst/>
        </p:spPr>
        <p:style>
          <a:lnRef idx="1">
            <a:schemeClr val="accent1"/>
          </a:lnRef>
          <a:fillRef idx="3">
            <a:schemeClr val="accent1"/>
          </a:fillRef>
          <a:effectRef idx="2">
            <a:schemeClr val="accent1"/>
          </a:effectRef>
          <a:fontRef idx="minor">
            <a:schemeClr val="lt1"/>
          </a:fontRef>
        </p:style>
      </p:cxnSp>
      <p:cxnSp>
        <p:nvCxnSpPr>
          <p:cNvPr id="20" name="Straight Connector 19">
            <a:extLst>
              <a:ext uri="{FF2B5EF4-FFF2-40B4-BE49-F238E27FC236}">
                <a16:creationId xmlns:a16="http://schemas.microsoft.com/office/drawing/2014/main" id="{08EE657C-40F1-B75E-8B2E-21500788FBF6}"/>
              </a:ext>
            </a:extLst>
          </p:cNvPr>
          <p:cNvCxnSpPr>
            <a:cxnSpLocks/>
          </p:cNvCxnSpPr>
          <p:nvPr/>
        </p:nvCxnSpPr>
        <p:spPr>
          <a:xfrm>
            <a:off x="7040834" y="3724105"/>
            <a:ext cx="0" cy="207619"/>
          </a:xfrm>
          <a:prstGeom prst="line">
            <a:avLst/>
          </a:prstGeom>
          <a:noFill/>
          <a:ln w="19050">
            <a:solidFill>
              <a:srgbClr val="B2226A"/>
            </a:solidFill>
          </a:ln>
          <a:effectLst/>
        </p:spPr>
        <p:style>
          <a:lnRef idx="1">
            <a:schemeClr val="accent1"/>
          </a:lnRef>
          <a:fillRef idx="3">
            <a:schemeClr val="accent1"/>
          </a:fillRef>
          <a:effectRef idx="2">
            <a:schemeClr val="accent1"/>
          </a:effectRef>
          <a:fontRef idx="minor">
            <a:schemeClr val="lt1"/>
          </a:fontRef>
        </p:style>
      </p:cxnSp>
      <p:cxnSp>
        <p:nvCxnSpPr>
          <p:cNvPr id="21" name="Straight Connector 20">
            <a:extLst>
              <a:ext uri="{FF2B5EF4-FFF2-40B4-BE49-F238E27FC236}">
                <a16:creationId xmlns:a16="http://schemas.microsoft.com/office/drawing/2014/main" id="{5E13A9F3-D43D-B1CC-513B-14529F4EBF9F}"/>
              </a:ext>
            </a:extLst>
          </p:cNvPr>
          <p:cNvCxnSpPr>
            <a:cxnSpLocks/>
          </p:cNvCxnSpPr>
          <p:nvPr/>
        </p:nvCxnSpPr>
        <p:spPr>
          <a:xfrm>
            <a:off x="6192131" y="3724105"/>
            <a:ext cx="0" cy="207619"/>
          </a:xfrm>
          <a:prstGeom prst="line">
            <a:avLst/>
          </a:prstGeom>
          <a:noFill/>
          <a:ln w="19050">
            <a:solidFill>
              <a:srgbClr val="B2226A"/>
            </a:solidFill>
          </a:ln>
          <a:effectLst/>
        </p:spPr>
        <p:style>
          <a:lnRef idx="1">
            <a:schemeClr val="accent1"/>
          </a:lnRef>
          <a:fillRef idx="3">
            <a:schemeClr val="accent1"/>
          </a:fillRef>
          <a:effectRef idx="2">
            <a:schemeClr val="accent1"/>
          </a:effectRef>
          <a:fontRef idx="minor">
            <a:schemeClr val="lt1"/>
          </a:fontRef>
        </p:style>
      </p:cxnSp>
      <p:pic>
        <p:nvPicPr>
          <p:cNvPr id="23" name="Picture 16" descr="A red sign with white text&#10;&#10;Description automatically generated with low confidence">
            <a:extLst>
              <a:ext uri="{FF2B5EF4-FFF2-40B4-BE49-F238E27FC236}">
                <a16:creationId xmlns:a16="http://schemas.microsoft.com/office/drawing/2014/main" id="{5FBAF530-02B3-F1D4-48B3-7A9A9871C64F}"/>
              </a:ext>
            </a:extLst>
          </p:cNvPr>
          <p:cNvPicPr>
            <a:picLocks noChangeAspect="1"/>
          </p:cNvPicPr>
          <p:nvPr/>
        </p:nvPicPr>
        <p:blipFill>
          <a:blip r:embed="rId5"/>
          <a:stretch>
            <a:fillRect/>
          </a:stretch>
        </p:blipFill>
        <p:spPr>
          <a:xfrm>
            <a:off x="6028976" y="3406910"/>
            <a:ext cx="349841" cy="349841"/>
          </a:xfrm>
          <a:prstGeom prst="rect">
            <a:avLst/>
          </a:prstGeom>
        </p:spPr>
      </p:pic>
      <p:pic>
        <p:nvPicPr>
          <p:cNvPr id="25" name="Picture 16" descr="A red sign with white text&#10;&#10;Description automatically generated with low confidence">
            <a:extLst>
              <a:ext uri="{FF2B5EF4-FFF2-40B4-BE49-F238E27FC236}">
                <a16:creationId xmlns:a16="http://schemas.microsoft.com/office/drawing/2014/main" id="{5E986869-7775-FD44-082A-8A0E1157DE30}"/>
              </a:ext>
            </a:extLst>
          </p:cNvPr>
          <p:cNvPicPr>
            <a:picLocks noChangeAspect="1"/>
          </p:cNvPicPr>
          <p:nvPr/>
        </p:nvPicPr>
        <p:blipFill>
          <a:blip r:embed="rId5"/>
          <a:stretch>
            <a:fillRect/>
          </a:stretch>
        </p:blipFill>
        <p:spPr>
          <a:xfrm>
            <a:off x="6862861" y="3406910"/>
            <a:ext cx="349841" cy="349841"/>
          </a:xfrm>
          <a:prstGeom prst="rect">
            <a:avLst/>
          </a:prstGeom>
        </p:spPr>
      </p:pic>
      <p:pic>
        <p:nvPicPr>
          <p:cNvPr id="28" name="Picture 16" descr="A red sign with white text&#10;&#10;Description automatically generated with low confidence">
            <a:extLst>
              <a:ext uri="{FF2B5EF4-FFF2-40B4-BE49-F238E27FC236}">
                <a16:creationId xmlns:a16="http://schemas.microsoft.com/office/drawing/2014/main" id="{3AF83B5D-F1AD-04D0-FB6F-14A4AC6F2439}"/>
              </a:ext>
            </a:extLst>
          </p:cNvPr>
          <p:cNvPicPr>
            <a:picLocks noChangeAspect="1"/>
          </p:cNvPicPr>
          <p:nvPr/>
        </p:nvPicPr>
        <p:blipFill>
          <a:blip r:embed="rId5"/>
          <a:stretch>
            <a:fillRect/>
          </a:stretch>
        </p:blipFill>
        <p:spPr>
          <a:xfrm>
            <a:off x="7624620" y="3406910"/>
            <a:ext cx="349841" cy="349841"/>
          </a:xfrm>
          <a:prstGeom prst="rect">
            <a:avLst/>
          </a:prstGeom>
        </p:spPr>
      </p:pic>
      <p:pic>
        <p:nvPicPr>
          <p:cNvPr id="30" name="Picture 16" descr="A red sign with white text&#10;&#10;Description automatically generated with low confidence">
            <a:extLst>
              <a:ext uri="{FF2B5EF4-FFF2-40B4-BE49-F238E27FC236}">
                <a16:creationId xmlns:a16="http://schemas.microsoft.com/office/drawing/2014/main" id="{6074CA1F-7CF5-982B-1009-8225F5D702BC}"/>
              </a:ext>
            </a:extLst>
          </p:cNvPr>
          <p:cNvPicPr>
            <a:picLocks noChangeAspect="1"/>
          </p:cNvPicPr>
          <p:nvPr/>
        </p:nvPicPr>
        <p:blipFill>
          <a:blip r:embed="rId5"/>
          <a:stretch>
            <a:fillRect/>
          </a:stretch>
        </p:blipFill>
        <p:spPr>
          <a:xfrm>
            <a:off x="8400638" y="3406910"/>
            <a:ext cx="349841" cy="349841"/>
          </a:xfrm>
          <a:prstGeom prst="rect">
            <a:avLst/>
          </a:prstGeom>
        </p:spPr>
      </p:pic>
      <p:pic>
        <p:nvPicPr>
          <p:cNvPr id="31" name="Picture 2" descr="Press and Media Resources - Docker">
            <a:extLst>
              <a:ext uri="{FF2B5EF4-FFF2-40B4-BE49-F238E27FC236}">
                <a16:creationId xmlns:a16="http://schemas.microsoft.com/office/drawing/2014/main" id="{08ADF576-DF5C-D9B4-F0DD-EDDE5AD19A1E}"/>
              </a:ext>
            </a:extLst>
          </p:cNvPr>
          <p:cNvPicPr>
            <a:picLocks noChangeAspect="1" noChangeArrowheads="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7575557" y="3900692"/>
            <a:ext cx="466284" cy="399216"/>
          </a:xfrm>
          <a:prstGeom prst="rect">
            <a:avLst/>
          </a:prstGeom>
          <a:noFill/>
          <a:extLst>
            <a:ext uri="{909E8E84-426E-40DD-AFC4-6F175D3DCCD1}">
              <a14:hiddenFill xmlns:a14="http://schemas.microsoft.com/office/drawing/2010/main">
                <a:solidFill>
                  <a:srgbClr val="FFFFFF"/>
                </a:solidFill>
              </a14:hiddenFill>
            </a:ext>
          </a:extLst>
        </p:spPr>
      </p:pic>
      <p:pic>
        <p:nvPicPr>
          <p:cNvPr id="33" name="Grafik 10" descr="Ein Bild, das Screenshot, Rechteck, Grafiken, Farbigkeit enthält.&#10;&#10;Automatisch generierte Beschreibung">
            <a:extLst>
              <a:ext uri="{FF2B5EF4-FFF2-40B4-BE49-F238E27FC236}">
                <a16:creationId xmlns:a16="http://schemas.microsoft.com/office/drawing/2014/main" id="{56251D91-CA4D-72DE-599E-6F493B75A37D}"/>
              </a:ext>
            </a:extLst>
          </p:cNvPr>
          <p:cNvPicPr>
            <a:picLocks noChangeAspect="1"/>
          </p:cNvPicPr>
          <p:nvPr/>
        </p:nvPicPr>
        <p:blipFill>
          <a:blip r:embed="rId8"/>
          <a:stretch>
            <a:fillRect/>
          </a:stretch>
        </p:blipFill>
        <p:spPr>
          <a:xfrm>
            <a:off x="8420779" y="3916300"/>
            <a:ext cx="329700" cy="401134"/>
          </a:xfrm>
          <a:prstGeom prst="rect">
            <a:avLst/>
          </a:prstGeom>
        </p:spPr>
      </p:pic>
      <p:pic>
        <p:nvPicPr>
          <p:cNvPr id="35" name="Grafik 13" descr="Ein Bild, das Symbol, Schrift, Grafiken, Screenshot enthält.&#10;&#10;Automatisch generierte Beschreibung">
            <a:extLst>
              <a:ext uri="{FF2B5EF4-FFF2-40B4-BE49-F238E27FC236}">
                <a16:creationId xmlns:a16="http://schemas.microsoft.com/office/drawing/2014/main" id="{A8925DF7-6055-2D9B-2E80-A3A3ED1AEA10}"/>
              </a:ext>
            </a:extLst>
          </p:cNvPr>
          <p:cNvPicPr>
            <a:picLocks noChangeAspect="1"/>
          </p:cNvPicPr>
          <p:nvPr/>
        </p:nvPicPr>
        <p:blipFill>
          <a:blip r:embed="rId9"/>
          <a:stretch>
            <a:fillRect/>
          </a:stretch>
        </p:blipFill>
        <p:spPr>
          <a:xfrm>
            <a:off x="5883108" y="3914796"/>
            <a:ext cx="540612" cy="400174"/>
          </a:xfrm>
          <a:prstGeom prst="rect">
            <a:avLst/>
          </a:prstGeom>
        </p:spPr>
      </p:pic>
      <p:pic>
        <p:nvPicPr>
          <p:cNvPr id="36" name="Grafik 16" descr="Ein Bild, das lila, violett, Magenta, Farbigkeit enthält.&#10;&#10;Automatisch generierte Beschreibung">
            <a:extLst>
              <a:ext uri="{FF2B5EF4-FFF2-40B4-BE49-F238E27FC236}">
                <a16:creationId xmlns:a16="http://schemas.microsoft.com/office/drawing/2014/main" id="{FB7AEE60-918D-2E65-A2B2-DD48466ED484}"/>
              </a:ext>
            </a:extLst>
          </p:cNvPr>
          <p:cNvPicPr>
            <a:picLocks noChangeAspect="1"/>
          </p:cNvPicPr>
          <p:nvPr/>
        </p:nvPicPr>
        <p:blipFill>
          <a:blip r:embed="rId10"/>
          <a:stretch>
            <a:fillRect/>
          </a:stretch>
        </p:blipFill>
        <p:spPr>
          <a:xfrm>
            <a:off x="6768753" y="3926840"/>
            <a:ext cx="544162" cy="379099"/>
          </a:xfrm>
          <a:prstGeom prst="rect">
            <a:avLst/>
          </a:prstGeom>
        </p:spPr>
      </p:pic>
      <p:cxnSp>
        <p:nvCxnSpPr>
          <p:cNvPr id="37" name="Gerade Verbindung 15">
            <a:extLst>
              <a:ext uri="{FF2B5EF4-FFF2-40B4-BE49-F238E27FC236}">
                <a16:creationId xmlns:a16="http://schemas.microsoft.com/office/drawing/2014/main" id="{E4D27F4D-76C2-6C9A-06AC-87F3519AD2E5}"/>
              </a:ext>
            </a:extLst>
          </p:cNvPr>
          <p:cNvCxnSpPr>
            <a:cxnSpLocks/>
            <a:endCxn id="23" idx="0"/>
          </p:cNvCxnSpPr>
          <p:nvPr/>
        </p:nvCxnSpPr>
        <p:spPr bwMode="auto">
          <a:xfrm>
            <a:off x="6203897" y="2979540"/>
            <a:ext cx="0" cy="427370"/>
          </a:xfrm>
          <a:prstGeom prst="line">
            <a:avLst/>
          </a:prstGeom>
          <a:solidFill>
            <a:srgbClr val="009530"/>
          </a:solidFill>
          <a:ln w="38100" cap="flat" cmpd="sng" algn="ctr">
            <a:solidFill>
              <a:srgbClr val="009530"/>
            </a:solidFill>
            <a:prstDash val="solid"/>
            <a:round/>
            <a:headEnd type="none" w="sm" len="sm"/>
            <a:tailEnd type="none" w="sm" len="sm"/>
          </a:ln>
          <a:effectLst/>
        </p:spPr>
      </p:cxnSp>
      <p:cxnSp>
        <p:nvCxnSpPr>
          <p:cNvPr id="42" name="Gerade Verbindung 15">
            <a:extLst>
              <a:ext uri="{FF2B5EF4-FFF2-40B4-BE49-F238E27FC236}">
                <a16:creationId xmlns:a16="http://schemas.microsoft.com/office/drawing/2014/main" id="{3C91815F-32B5-E064-FD29-304F900DE73B}"/>
              </a:ext>
            </a:extLst>
          </p:cNvPr>
          <p:cNvCxnSpPr>
            <a:cxnSpLocks/>
          </p:cNvCxnSpPr>
          <p:nvPr/>
        </p:nvCxnSpPr>
        <p:spPr bwMode="auto">
          <a:xfrm>
            <a:off x="7031529" y="2979540"/>
            <a:ext cx="0" cy="427370"/>
          </a:xfrm>
          <a:prstGeom prst="line">
            <a:avLst/>
          </a:prstGeom>
          <a:solidFill>
            <a:srgbClr val="009530"/>
          </a:solidFill>
          <a:ln w="38100" cap="flat" cmpd="sng" algn="ctr">
            <a:solidFill>
              <a:srgbClr val="009530"/>
            </a:solidFill>
            <a:prstDash val="solid"/>
            <a:round/>
            <a:headEnd type="none" w="sm" len="sm"/>
            <a:tailEnd type="none" w="sm" len="sm"/>
          </a:ln>
          <a:effectLst/>
        </p:spPr>
      </p:cxnSp>
      <p:cxnSp>
        <p:nvCxnSpPr>
          <p:cNvPr id="43" name="Gerade Verbindung 15">
            <a:extLst>
              <a:ext uri="{FF2B5EF4-FFF2-40B4-BE49-F238E27FC236}">
                <a16:creationId xmlns:a16="http://schemas.microsoft.com/office/drawing/2014/main" id="{DACD8C41-5FBB-290C-5FDE-704ECB2CEAB3}"/>
              </a:ext>
            </a:extLst>
          </p:cNvPr>
          <p:cNvCxnSpPr>
            <a:cxnSpLocks/>
          </p:cNvCxnSpPr>
          <p:nvPr/>
        </p:nvCxnSpPr>
        <p:spPr bwMode="auto">
          <a:xfrm>
            <a:off x="7785666" y="2979540"/>
            <a:ext cx="0" cy="427370"/>
          </a:xfrm>
          <a:prstGeom prst="line">
            <a:avLst/>
          </a:prstGeom>
          <a:solidFill>
            <a:srgbClr val="009530"/>
          </a:solidFill>
          <a:ln w="38100" cap="flat" cmpd="sng" algn="ctr">
            <a:solidFill>
              <a:srgbClr val="009530"/>
            </a:solidFill>
            <a:prstDash val="solid"/>
            <a:round/>
            <a:headEnd type="none" w="sm" len="sm"/>
            <a:tailEnd type="none" w="sm" len="sm"/>
          </a:ln>
          <a:effectLst/>
        </p:spPr>
      </p:cxnSp>
      <p:cxnSp>
        <p:nvCxnSpPr>
          <p:cNvPr id="44" name="Gerade Verbindung 15">
            <a:extLst>
              <a:ext uri="{FF2B5EF4-FFF2-40B4-BE49-F238E27FC236}">
                <a16:creationId xmlns:a16="http://schemas.microsoft.com/office/drawing/2014/main" id="{44FD2C14-E436-6C0A-7195-D58C47428327}"/>
              </a:ext>
            </a:extLst>
          </p:cNvPr>
          <p:cNvCxnSpPr>
            <a:cxnSpLocks/>
          </p:cNvCxnSpPr>
          <p:nvPr/>
        </p:nvCxnSpPr>
        <p:spPr bwMode="auto">
          <a:xfrm>
            <a:off x="8575558" y="2979540"/>
            <a:ext cx="0" cy="427370"/>
          </a:xfrm>
          <a:prstGeom prst="line">
            <a:avLst/>
          </a:prstGeom>
          <a:solidFill>
            <a:srgbClr val="009530"/>
          </a:solidFill>
          <a:ln w="38100" cap="flat" cmpd="sng" algn="ctr">
            <a:solidFill>
              <a:srgbClr val="009530"/>
            </a:solidFill>
            <a:prstDash val="solid"/>
            <a:round/>
            <a:headEnd type="none" w="sm" len="sm"/>
            <a:tailEnd type="none" w="sm" len="sm"/>
          </a:ln>
          <a:effectLst/>
        </p:spPr>
      </p:cxnSp>
      <p:sp>
        <p:nvSpPr>
          <p:cNvPr id="46" name="Rectangle: Rounded Corners 45">
            <a:extLst>
              <a:ext uri="{FF2B5EF4-FFF2-40B4-BE49-F238E27FC236}">
                <a16:creationId xmlns:a16="http://schemas.microsoft.com/office/drawing/2014/main" id="{2BC23D81-41E0-CD43-6898-65AB2B95539D}"/>
              </a:ext>
            </a:extLst>
          </p:cNvPr>
          <p:cNvSpPr/>
          <p:nvPr/>
        </p:nvSpPr>
        <p:spPr>
          <a:xfrm>
            <a:off x="9077628" y="3406909"/>
            <a:ext cx="577171" cy="349841"/>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700" b="1"/>
              <a:t>Other Runtime</a:t>
            </a:r>
            <a:endParaRPr lang="de-AT" sz="700" b="1"/>
          </a:p>
        </p:txBody>
      </p:sp>
      <p:cxnSp>
        <p:nvCxnSpPr>
          <p:cNvPr id="47" name="Gerade Verbindung 15">
            <a:extLst>
              <a:ext uri="{FF2B5EF4-FFF2-40B4-BE49-F238E27FC236}">
                <a16:creationId xmlns:a16="http://schemas.microsoft.com/office/drawing/2014/main" id="{88354D57-E109-EF27-074C-0145A2D52F6D}"/>
              </a:ext>
            </a:extLst>
          </p:cNvPr>
          <p:cNvCxnSpPr>
            <a:cxnSpLocks/>
          </p:cNvCxnSpPr>
          <p:nvPr/>
        </p:nvCxnSpPr>
        <p:spPr bwMode="auto">
          <a:xfrm>
            <a:off x="9366213" y="2979539"/>
            <a:ext cx="0" cy="427370"/>
          </a:xfrm>
          <a:prstGeom prst="line">
            <a:avLst/>
          </a:prstGeom>
          <a:solidFill>
            <a:srgbClr val="009530"/>
          </a:solidFill>
          <a:ln w="38100" cap="flat" cmpd="sng" algn="ctr">
            <a:solidFill>
              <a:srgbClr val="009530"/>
            </a:solidFill>
            <a:prstDash val="solid"/>
            <a:round/>
            <a:headEnd type="none" w="sm" len="sm"/>
            <a:tailEnd type="none" w="sm" len="sm"/>
          </a:ln>
          <a:effectLst/>
        </p:spPr>
      </p:cxnSp>
      <p:grpSp>
        <p:nvGrpSpPr>
          <p:cNvPr id="55" name="Group 54">
            <a:extLst>
              <a:ext uri="{FF2B5EF4-FFF2-40B4-BE49-F238E27FC236}">
                <a16:creationId xmlns:a16="http://schemas.microsoft.com/office/drawing/2014/main" id="{0F4CD8A4-AEF4-0445-331F-39C2857E208F}"/>
              </a:ext>
            </a:extLst>
          </p:cNvPr>
          <p:cNvGrpSpPr/>
          <p:nvPr/>
        </p:nvGrpSpPr>
        <p:grpSpPr>
          <a:xfrm>
            <a:off x="8993110" y="3911266"/>
            <a:ext cx="746206" cy="401135"/>
            <a:chOff x="7974461" y="4804833"/>
            <a:chExt cx="746206" cy="485227"/>
          </a:xfrm>
        </p:grpSpPr>
        <p:sp>
          <p:nvSpPr>
            <p:cNvPr id="48" name="Rectangle 47">
              <a:extLst>
                <a:ext uri="{FF2B5EF4-FFF2-40B4-BE49-F238E27FC236}">
                  <a16:creationId xmlns:a16="http://schemas.microsoft.com/office/drawing/2014/main" id="{FDCFF04B-9300-D71E-2218-AD2E5AA412EB}"/>
                </a:ext>
              </a:extLst>
            </p:cNvPr>
            <p:cNvSpPr/>
            <p:nvPr/>
          </p:nvSpPr>
          <p:spPr>
            <a:xfrm>
              <a:off x="7974461" y="4804833"/>
              <a:ext cx="746206" cy="485227"/>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de-AT"/>
            </a:p>
          </p:txBody>
        </p:sp>
        <p:sp>
          <p:nvSpPr>
            <p:cNvPr id="49" name="Rectangle 48">
              <a:extLst>
                <a:ext uri="{FF2B5EF4-FFF2-40B4-BE49-F238E27FC236}">
                  <a16:creationId xmlns:a16="http://schemas.microsoft.com/office/drawing/2014/main" id="{193CD680-0893-0A1F-3743-CA58198F65A6}"/>
                </a:ext>
              </a:extLst>
            </p:cNvPr>
            <p:cNvSpPr/>
            <p:nvPr/>
          </p:nvSpPr>
          <p:spPr>
            <a:xfrm>
              <a:off x="8041841" y="4856736"/>
              <a:ext cx="208926" cy="39683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AT"/>
            </a:p>
          </p:txBody>
        </p:sp>
        <p:sp>
          <p:nvSpPr>
            <p:cNvPr id="50" name="Rectangle 49">
              <a:extLst>
                <a:ext uri="{FF2B5EF4-FFF2-40B4-BE49-F238E27FC236}">
                  <a16:creationId xmlns:a16="http://schemas.microsoft.com/office/drawing/2014/main" id="{ACB63941-7A76-80D1-7C4D-239FD765EDA0}"/>
                </a:ext>
              </a:extLst>
            </p:cNvPr>
            <p:cNvSpPr/>
            <p:nvPr/>
          </p:nvSpPr>
          <p:spPr>
            <a:xfrm>
              <a:off x="8293745" y="4856736"/>
              <a:ext cx="56526" cy="39683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AT"/>
            </a:p>
          </p:txBody>
        </p:sp>
        <p:sp>
          <p:nvSpPr>
            <p:cNvPr id="52" name="Rectangle 51">
              <a:extLst>
                <a:ext uri="{FF2B5EF4-FFF2-40B4-BE49-F238E27FC236}">
                  <a16:creationId xmlns:a16="http://schemas.microsoft.com/office/drawing/2014/main" id="{4B994D28-F71A-C240-DEAB-900FF0CA583C}"/>
                </a:ext>
              </a:extLst>
            </p:cNvPr>
            <p:cNvSpPr/>
            <p:nvPr/>
          </p:nvSpPr>
          <p:spPr>
            <a:xfrm>
              <a:off x="8393249" y="4856736"/>
              <a:ext cx="56526" cy="39683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AT"/>
            </a:p>
          </p:txBody>
        </p:sp>
        <p:sp>
          <p:nvSpPr>
            <p:cNvPr id="53" name="Rectangle 52">
              <a:extLst>
                <a:ext uri="{FF2B5EF4-FFF2-40B4-BE49-F238E27FC236}">
                  <a16:creationId xmlns:a16="http://schemas.microsoft.com/office/drawing/2014/main" id="{7BFA8698-275B-115A-C41A-0D758528756F}"/>
                </a:ext>
              </a:extLst>
            </p:cNvPr>
            <p:cNvSpPr/>
            <p:nvPr/>
          </p:nvSpPr>
          <p:spPr>
            <a:xfrm>
              <a:off x="8492753" y="4856736"/>
              <a:ext cx="56526" cy="39683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AT"/>
            </a:p>
          </p:txBody>
        </p:sp>
        <p:sp>
          <p:nvSpPr>
            <p:cNvPr id="54" name="Rectangle 53">
              <a:extLst>
                <a:ext uri="{FF2B5EF4-FFF2-40B4-BE49-F238E27FC236}">
                  <a16:creationId xmlns:a16="http://schemas.microsoft.com/office/drawing/2014/main" id="{25543B36-27BB-4A71-CABA-75D574868A85}"/>
                </a:ext>
              </a:extLst>
            </p:cNvPr>
            <p:cNvSpPr/>
            <p:nvPr/>
          </p:nvSpPr>
          <p:spPr>
            <a:xfrm>
              <a:off x="8592259" y="4856736"/>
              <a:ext cx="56526" cy="39683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AT"/>
            </a:p>
          </p:txBody>
        </p:sp>
      </p:grpSp>
      <p:cxnSp>
        <p:nvCxnSpPr>
          <p:cNvPr id="57" name="Straight Connector 56">
            <a:extLst>
              <a:ext uri="{FF2B5EF4-FFF2-40B4-BE49-F238E27FC236}">
                <a16:creationId xmlns:a16="http://schemas.microsoft.com/office/drawing/2014/main" id="{06A8A10B-DFC4-A0CB-1988-89A628988A88}"/>
              </a:ext>
            </a:extLst>
          </p:cNvPr>
          <p:cNvCxnSpPr>
            <a:cxnSpLocks/>
          </p:cNvCxnSpPr>
          <p:nvPr/>
        </p:nvCxnSpPr>
        <p:spPr>
          <a:xfrm flipH="1">
            <a:off x="9366213" y="3756750"/>
            <a:ext cx="1" cy="154516"/>
          </a:xfrm>
          <a:prstGeom prst="line">
            <a:avLst/>
          </a:prstGeom>
        </p:spPr>
        <p:style>
          <a:lnRef idx="2">
            <a:schemeClr val="dk1"/>
          </a:lnRef>
          <a:fillRef idx="0">
            <a:schemeClr val="dk1"/>
          </a:fillRef>
          <a:effectRef idx="1">
            <a:schemeClr val="dk1"/>
          </a:effectRef>
          <a:fontRef idx="minor">
            <a:schemeClr val="tx1"/>
          </a:fontRef>
        </p:style>
      </p:cxnSp>
      <p:sp>
        <p:nvSpPr>
          <p:cNvPr id="68" name="Rectangle: Rounded Corners 67">
            <a:extLst>
              <a:ext uri="{FF2B5EF4-FFF2-40B4-BE49-F238E27FC236}">
                <a16:creationId xmlns:a16="http://schemas.microsoft.com/office/drawing/2014/main" id="{A3D85894-D8AF-B0A6-D253-CD7360DB0059}"/>
              </a:ext>
            </a:extLst>
          </p:cNvPr>
          <p:cNvSpPr/>
          <p:nvPr/>
        </p:nvSpPr>
        <p:spPr>
          <a:xfrm>
            <a:off x="10025481" y="3406909"/>
            <a:ext cx="577171" cy="349841"/>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700" b="1"/>
              <a:t>Other Runtime</a:t>
            </a:r>
            <a:endParaRPr lang="de-AT" sz="700" b="1"/>
          </a:p>
        </p:txBody>
      </p:sp>
      <p:cxnSp>
        <p:nvCxnSpPr>
          <p:cNvPr id="69" name="Gerade Verbindung 15">
            <a:extLst>
              <a:ext uri="{FF2B5EF4-FFF2-40B4-BE49-F238E27FC236}">
                <a16:creationId xmlns:a16="http://schemas.microsoft.com/office/drawing/2014/main" id="{4D454E7D-D117-0AE5-FB76-89021667B89E}"/>
              </a:ext>
            </a:extLst>
          </p:cNvPr>
          <p:cNvCxnSpPr>
            <a:cxnSpLocks/>
          </p:cNvCxnSpPr>
          <p:nvPr/>
        </p:nvCxnSpPr>
        <p:spPr bwMode="auto">
          <a:xfrm>
            <a:off x="10314066" y="2979539"/>
            <a:ext cx="0" cy="427370"/>
          </a:xfrm>
          <a:prstGeom prst="line">
            <a:avLst/>
          </a:prstGeom>
          <a:solidFill>
            <a:srgbClr val="009530"/>
          </a:solidFill>
          <a:ln w="38100" cap="flat" cmpd="sng" algn="ctr">
            <a:solidFill>
              <a:srgbClr val="009530"/>
            </a:solidFill>
            <a:prstDash val="solid"/>
            <a:round/>
            <a:headEnd type="none" w="sm" len="sm"/>
            <a:tailEnd type="none" w="sm" len="sm"/>
          </a:ln>
          <a:effectLst/>
        </p:spPr>
      </p:cxnSp>
      <p:grpSp>
        <p:nvGrpSpPr>
          <p:cNvPr id="70" name="Group 69">
            <a:extLst>
              <a:ext uri="{FF2B5EF4-FFF2-40B4-BE49-F238E27FC236}">
                <a16:creationId xmlns:a16="http://schemas.microsoft.com/office/drawing/2014/main" id="{ABC45822-C02E-E7DE-9E98-05F841D8AAB0}"/>
              </a:ext>
            </a:extLst>
          </p:cNvPr>
          <p:cNvGrpSpPr/>
          <p:nvPr/>
        </p:nvGrpSpPr>
        <p:grpSpPr>
          <a:xfrm>
            <a:off x="9940963" y="3911266"/>
            <a:ext cx="746206" cy="401135"/>
            <a:chOff x="7974461" y="4804833"/>
            <a:chExt cx="746206" cy="485227"/>
          </a:xfrm>
        </p:grpSpPr>
        <p:sp>
          <p:nvSpPr>
            <p:cNvPr id="71" name="Rectangle 70">
              <a:extLst>
                <a:ext uri="{FF2B5EF4-FFF2-40B4-BE49-F238E27FC236}">
                  <a16:creationId xmlns:a16="http://schemas.microsoft.com/office/drawing/2014/main" id="{774716D8-4544-15DF-803C-7F4905D3FE6F}"/>
                </a:ext>
              </a:extLst>
            </p:cNvPr>
            <p:cNvSpPr/>
            <p:nvPr/>
          </p:nvSpPr>
          <p:spPr>
            <a:xfrm>
              <a:off x="7974461" y="4804833"/>
              <a:ext cx="746206" cy="485227"/>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de-AT"/>
            </a:p>
          </p:txBody>
        </p:sp>
        <p:sp>
          <p:nvSpPr>
            <p:cNvPr id="72" name="Rectangle 71">
              <a:extLst>
                <a:ext uri="{FF2B5EF4-FFF2-40B4-BE49-F238E27FC236}">
                  <a16:creationId xmlns:a16="http://schemas.microsoft.com/office/drawing/2014/main" id="{C0F204AD-FB3B-3CF7-BBFC-C0CAE58CF888}"/>
                </a:ext>
              </a:extLst>
            </p:cNvPr>
            <p:cNvSpPr/>
            <p:nvPr/>
          </p:nvSpPr>
          <p:spPr>
            <a:xfrm>
              <a:off x="8041841" y="4856736"/>
              <a:ext cx="208926" cy="39683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AT"/>
            </a:p>
          </p:txBody>
        </p:sp>
        <p:sp>
          <p:nvSpPr>
            <p:cNvPr id="73" name="Rectangle 72">
              <a:extLst>
                <a:ext uri="{FF2B5EF4-FFF2-40B4-BE49-F238E27FC236}">
                  <a16:creationId xmlns:a16="http://schemas.microsoft.com/office/drawing/2014/main" id="{2651E513-43E1-5A38-117A-21DE933268D0}"/>
                </a:ext>
              </a:extLst>
            </p:cNvPr>
            <p:cNvSpPr/>
            <p:nvPr/>
          </p:nvSpPr>
          <p:spPr>
            <a:xfrm>
              <a:off x="8293745" y="4856736"/>
              <a:ext cx="56526" cy="39683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AT"/>
            </a:p>
          </p:txBody>
        </p:sp>
        <p:sp>
          <p:nvSpPr>
            <p:cNvPr id="74" name="Rectangle 73">
              <a:extLst>
                <a:ext uri="{FF2B5EF4-FFF2-40B4-BE49-F238E27FC236}">
                  <a16:creationId xmlns:a16="http://schemas.microsoft.com/office/drawing/2014/main" id="{7CE900C9-4835-C179-D3DB-9DDAA7F7E659}"/>
                </a:ext>
              </a:extLst>
            </p:cNvPr>
            <p:cNvSpPr/>
            <p:nvPr/>
          </p:nvSpPr>
          <p:spPr>
            <a:xfrm>
              <a:off x="8393249" y="4856736"/>
              <a:ext cx="56526" cy="39683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AT"/>
            </a:p>
          </p:txBody>
        </p:sp>
        <p:sp>
          <p:nvSpPr>
            <p:cNvPr id="75" name="Rectangle 74">
              <a:extLst>
                <a:ext uri="{FF2B5EF4-FFF2-40B4-BE49-F238E27FC236}">
                  <a16:creationId xmlns:a16="http://schemas.microsoft.com/office/drawing/2014/main" id="{40D241EA-C2A4-8D8E-E8E2-6BB9FAC07A5C}"/>
                </a:ext>
              </a:extLst>
            </p:cNvPr>
            <p:cNvSpPr/>
            <p:nvPr/>
          </p:nvSpPr>
          <p:spPr>
            <a:xfrm>
              <a:off x="8492753" y="4856736"/>
              <a:ext cx="56526" cy="39683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AT"/>
            </a:p>
          </p:txBody>
        </p:sp>
        <p:sp>
          <p:nvSpPr>
            <p:cNvPr id="76" name="Rectangle 75">
              <a:extLst>
                <a:ext uri="{FF2B5EF4-FFF2-40B4-BE49-F238E27FC236}">
                  <a16:creationId xmlns:a16="http://schemas.microsoft.com/office/drawing/2014/main" id="{94CD2F88-F8D3-96F7-B4D9-177342472E10}"/>
                </a:ext>
              </a:extLst>
            </p:cNvPr>
            <p:cNvSpPr/>
            <p:nvPr/>
          </p:nvSpPr>
          <p:spPr>
            <a:xfrm>
              <a:off x="8592259" y="4856736"/>
              <a:ext cx="56526" cy="39683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AT"/>
            </a:p>
          </p:txBody>
        </p:sp>
      </p:grpSp>
      <p:cxnSp>
        <p:nvCxnSpPr>
          <p:cNvPr id="77" name="Straight Connector 76">
            <a:extLst>
              <a:ext uri="{FF2B5EF4-FFF2-40B4-BE49-F238E27FC236}">
                <a16:creationId xmlns:a16="http://schemas.microsoft.com/office/drawing/2014/main" id="{37F30F7E-946F-2AEF-3578-35A03D6B943D}"/>
              </a:ext>
            </a:extLst>
          </p:cNvPr>
          <p:cNvCxnSpPr>
            <a:cxnSpLocks/>
          </p:cNvCxnSpPr>
          <p:nvPr/>
        </p:nvCxnSpPr>
        <p:spPr>
          <a:xfrm flipH="1">
            <a:off x="10314066" y="3756750"/>
            <a:ext cx="1" cy="154516"/>
          </a:xfrm>
          <a:prstGeom prst="line">
            <a:avLst/>
          </a:prstGeom>
        </p:spPr>
        <p:style>
          <a:lnRef idx="2">
            <a:schemeClr val="dk1"/>
          </a:lnRef>
          <a:fillRef idx="0">
            <a:schemeClr val="dk1"/>
          </a:fillRef>
          <a:effectRef idx="1">
            <a:schemeClr val="dk1"/>
          </a:effectRef>
          <a:fontRef idx="minor">
            <a:schemeClr val="tx1"/>
          </a:fontRef>
        </p:style>
      </p:cxnSp>
      <p:sp>
        <p:nvSpPr>
          <p:cNvPr id="78" name="Rectangle: Rounded Corners 77">
            <a:extLst>
              <a:ext uri="{FF2B5EF4-FFF2-40B4-BE49-F238E27FC236}">
                <a16:creationId xmlns:a16="http://schemas.microsoft.com/office/drawing/2014/main" id="{580D70FD-9D49-0D1B-2F21-DAE1D553D4FD}"/>
              </a:ext>
            </a:extLst>
          </p:cNvPr>
          <p:cNvSpPr/>
          <p:nvPr/>
        </p:nvSpPr>
        <p:spPr>
          <a:xfrm>
            <a:off x="10973333" y="3394416"/>
            <a:ext cx="577171" cy="349841"/>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700" b="1"/>
              <a:t>Other Runtime</a:t>
            </a:r>
            <a:endParaRPr lang="de-AT" sz="700" b="1"/>
          </a:p>
        </p:txBody>
      </p:sp>
      <p:cxnSp>
        <p:nvCxnSpPr>
          <p:cNvPr id="79" name="Gerade Verbindung 15">
            <a:extLst>
              <a:ext uri="{FF2B5EF4-FFF2-40B4-BE49-F238E27FC236}">
                <a16:creationId xmlns:a16="http://schemas.microsoft.com/office/drawing/2014/main" id="{D5DD69E4-AF39-1E0A-2D50-46B470B99728}"/>
              </a:ext>
            </a:extLst>
          </p:cNvPr>
          <p:cNvCxnSpPr>
            <a:cxnSpLocks/>
          </p:cNvCxnSpPr>
          <p:nvPr/>
        </p:nvCxnSpPr>
        <p:spPr bwMode="auto">
          <a:xfrm>
            <a:off x="11261918" y="2967046"/>
            <a:ext cx="0" cy="427370"/>
          </a:xfrm>
          <a:prstGeom prst="line">
            <a:avLst/>
          </a:prstGeom>
          <a:solidFill>
            <a:srgbClr val="009530"/>
          </a:solidFill>
          <a:ln w="38100" cap="flat" cmpd="sng" algn="ctr">
            <a:solidFill>
              <a:srgbClr val="009530"/>
            </a:solidFill>
            <a:prstDash val="solid"/>
            <a:round/>
            <a:headEnd type="none" w="sm" len="sm"/>
            <a:tailEnd type="none" w="sm" len="sm"/>
          </a:ln>
          <a:effectLst/>
        </p:spPr>
      </p:cxnSp>
      <p:grpSp>
        <p:nvGrpSpPr>
          <p:cNvPr id="80" name="Group 79">
            <a:extLst>
              <a:ext uri="{FF2B5EF4-FFF2-40B4-BE49-F238E27FC236}">
                <a16:creationId xmlns:a16="http://schemas.microsoft.com/office/drawing/2014/main" id="{D2253C3D-0D1C-B818-EAA4-005D9514B2EC}"/>
              </a:ext>
            </a:extLst>
          </p:cNvPr>
          <p:cNvGrpSpPr/>
          <p:nvPr/>
        </p:nvGrpSpPr>
        <p:grpSpPr>
          <a:xfrm>
            <a:off x="10888815" y="3898773"/>
            <a:ext cx="746206" cy="401135"/>
            <a:chOff x="7974461" y="4804833"/>
            <a:chExt cx="746206" cy="485227"/>
          </a:xfrm>
        </p:grpSpPr>
        <p:sp>
          <p:nvSpPr>
            <p:cNvPr id="81" name="Rectangle 80">
              <a:extLst>
                <a:ext uri="{FF2B5EF4-FFF2-40B4-BE49-F238E27FC236}">
                  <a16:creationId xmlns:a16="http://schemas.microsoft.com/office/drawing/2014/main" id="{95A961F2-CEA4-BC0A-965E-B62395A86582}"/>
                </a:ext>
              </a:extLst>
            </p:cNvPr>
            <p:cNvSpPr/>
            <p:nvPr/>
          </p:nvSpPr>
          <p:spPr>
            <a:xfrm>
              <a:off x="7974461" y="4804833"/>
              <a:ext cx="746206" cy="485227"/>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de-AT"/>
            </a:p>
          </p:txBody>
        </p:sp>
        <p:sp>
          <p:nvSpPr>
            <p:cNvPr id="82" name="Rectangle 81">
              <a:extLst>
                <a:ext uri="{FF2B5EF4-FFF2-40B4-BE49-F238E27FC236}">
                  <a16:creationId xmlns:a16="http://schemas.microsoft.com/office/drawing/2014/main" id="{C859FE8D-96D9-2469-176A-979F4F98D997}"/>
                </a:ext>
              </a:extLst>
            </p:cNvPr>
            <p:cNvSpPr/>
            <p:nvPr/>
          </p:nvSpPr>
          <p:spPr>
            <a:xfrm>
              <a:off x="8041841" y="4856736"/>
              <a:ext cx="208926" cy="39683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AT"/>
            </a:p>
          </p:txBody>
        </p:sp>
        <p:sp>
          <p:nvSpPr>
            <p:cNvPr id="83" name="Rectangle 82">
              <a:extLst>
                <a:ext uri="{FF2B5EF4-FFF2-40B4-BE49-F238E27FC236}">
                  <a16:creationId xmlns:a16="http://schemas.microsoft.com/office/drawing/2014/main" id="{222A4759-16DD-2C8C-B421-35BF20974C9B}"/>
                </a:ext>
              </a:extLst>
            </p:cNvPr>
            <p:cNvSpPr/>
            <p:nvPr/>
          </p:nvSpPr>
          <p:spPr>
            <a:xfrm>
              <a:off x="8293745" y="4856736"/>
              <a:ext cx="56526" cy="39683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AT"/>
            </a:p>
          </p:txBody>
        </p:sp>
        <p:sp>
          <p:nvSpPr>
            <p:cNvPr id="84" name="Rectangle 83">
              <a:extLst>
                <a:ext uri="{FF2B5EF4-FFF2-40B4-BE49-F238E27FC236}">
                  <a16:creationId xmlns:a16="http://schemas.microsoft.com/office/drawing/2014/main" id="{1952855C-0ADF-51E9-7610-77AEC22503FA}"/>
                </a:ext>
              </a:extLst>
            </p:cNvPr>
            <p:cNvSpPr/>
            <p:nvPr/>
          </p:nvSpPr>
          <p:spPr>
            <a:xfrm>
              <a:off x="8393249" y="4856736"/>
              <a:ext cx="56526" cy="39683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AT"/>
            </a:p>
          </p:txBody>
        </p:sp>
        <p:sp>
          <p:nvSpPr>
            <p:cNvPr id="85" name="Rectangle 84">
              <a:extLst>
                <a:ext uri="{FF2B5EF4-FFF2-40B4-BE49-F238E27FC236}">
                  <a16:creationId xmlns:a16="http://schemas.microsoft.com/office/drawing/2014/main" id="{A7E3F419-444D-2AFE-108B-D96B04C36B4A}"/>
                </a:ext>
              </a:extLst>
            </p:cNvPr>
            <p:cNvSpPr/>
            <p:nvPr/>
          </p:nvSpPr>
          <p:spPr>
            <a:xfrm>
              <a:off x="8492753" y="4856736"/>
              <a:ext cx="56526" cy="39683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AT"/>
            </a:p>
          </p:txBody>
        </p:sp>
        <p:sp>
          <p:nvSpPr>
            <p:cNvPr id="86" name="Rectangle 85">
              <a:extLst>
                <a:ext uri="{FF2B5EF4-FFF2-40B4-BE49-F238E27FC236}">
                  <a16:creationId xmlns:a16="http://schemas.microsoft.com/office/drawing/2014/main" id="{9CDFCC70-FFE6-5C34-E5F4-FE01B160AD18}"/>
                </a:ext>
              </a:extLst>
            </p:cNvPr>
            <p:cNvSpPr/>
            <p:nvPr/>
          </p:nvSpPr>
          <p:spPr>
            <a:xfrm>
              <a:off x="8592259" y="4856736"/>
              <a:ext cx="56526" cy="39683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AT"/>
            </a:p>
          </p:txBody>
        </p:sp>
      </p:grpSp>
      <p:cxnSp>
        <p:nvCxnSpPr>
          <p:cNvPr id="87" name="Straight Connector 86">
            <a:extLst>
              <a:ext uri="{FF2B5EF4-FFF2-40B4-BE49-F238E27FC236}">
                <a16:creationId xmlns:a16="http://schemas.microsoft.com/office/drawing/2014/main" id="{6B0898F0-B434-B943-387E-4418A5C289C5}"/>
              </a:ext>
            </a:extLst>
          </p:cNvPr>
          <p:cNvCxnSpPr>
            <a:cxnSpLocks/>
          </p:cNvCxnSpPr>
          <p:nvPr/>
        </p:nvCxnSpPr>
        <p:spPr>
          <a:xfrm flipH="1">
            <a:off x="11261918" y="3744257"/>
            <a:ext cx="1" cy="154516"/>
          </a:xfrm>
          <a:prstGeom prst="line">
            <a:avLst/>
          </a:prstGeom>
        </p:spPr>
        <p:style>
          <a:lnRef idx="2">
            <a:schemeClr val="dk1"/>
          </a:lnRef>
          <a:fillRef idx="0">
            <a:schemeClr val="dk1"/>
          </a:fillRef>
          <a:effectRef idx="1">
            <a:schemeClr val="dk1"/>
          </a:effectRef>
          <a:fontRef idx="minor">
            <a:schemeClr val="tx1"/>
          </a:fontRef>
        </p:style>
      </p:cxnSp>
      <p:sp>
        <p:nvSpPr>
          <p:cNvPr id="88" name="Pfeil nach links und rechts 2">
            <a:extLst>
              <a:ext uri="{FF2B5EF4-FFF2-40B4-BE49-F238E27FC236}">
                <a16:creationId xmlns:a16="http://schemas.microsoft.com/office/drawing/2014/main" id="{374EC913-10CD-C525-EDF8-455539F49926}"/>
              </a:ext>
            </a:extLst>
          </p:cNvPr>
          <p:cNvSpPr/>
          <p:nvPr/>
        </p:nvSpPr>
        <p:spPr bwMode="auto">
          <a:xfrm>
            <a:off x="5224502" y="4637681"/>
            <a:ext cx="6779168" cy="519442"/>
          </a:xfrm>
          <a:prstGeom prst="leftRightArrow">
            <a:avLst/>
          </a:prstGeom>
          <a:solidFill>
            <a:srgbClr val="00B0F0"/>
          </a:solidFill>
          <a:ln w="12700" cap="flat" cmpd="sng" algn="ctr">
            <a:solidFill>
              <a:srgbClr val="000000"/>
            </a:solidFill>
            <a:prstDash val="solid"/>
            <a:round/>
            <a:headEnd type="none" w="sm" len="sm"/>
            <a:tailEnd type="none" w="sm" len="sm"/>
          </a:ln>
          <a:effectLst/>
        </p:spPr>
        <p:txBody>
          <a:bodyPr vert="horz" wrap="square" lIns="121920" tIns="60960" rIns="121920" bIns="60960" numCol="1" rtlCol="0" anchor="ctr" anchorCtr="0" compatLnSpc="1">
            <a:prstTxWarp prst="textNoShape">
              <a:avLst/>
            </a:prstTxWarp>
          </a:bodyPr>
          <a:lstStyle/>
          <a:p>
            <a:pPr algn="ctr" defTabSz="1219170" fontAlgn="base">
              <a:spcBef>
                <a:spcPct val="0"/>
              </a:spcBef>
              <a:spcAft>
                <a:spcPct val="0"/>
              </a:spcAft>
              <a:defRPr/>
            </a:pPr>
            <a:r>
              <a:rPr lang="en-GB" sz="1400" kern="0">
                <a:solidFill>
                  <a:schemeClr val="bg1"/>
                </a:solidFill>
                <a:latin typeface="Calibri"/>
                <a:ea typeface="Calibri"/>
                <a:cs typeface="Calibri"/>
              </a:rPr>
              <a:t>OPC UA</a:t>
            </a:r>
            <a:endParaRPr lang="en-GB" sz="1400" b="0" i="0" u="none" strike="noStrike" kern="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89" name="Groupe 6">
            <a:extLst>
              <a:ext uri="{FF2B5EF4-FFF2-40B4-BE49-F238E27FC236}">
                <a16:creationId xmlns:a16="http://schemas.microsoft.com/office/drawing/2014/main" id="{E6F74A71-D08E-738D-2DE9-F215AD96D548}"/>
              </a:ext>
            </a:extLst>
          </p:cNvPr>
          <p:cNvGrpSpPr/>
          <p:nvPr/>
        </p:nvGrpSpPr>
        <p:grpSpPr>
          <a:xfrm>
            <a:off x="6599920" y="5464633"/>
            <a:ext cx="937736" cy="751896"/>
            <a:chOff x="3002456" y="5190726"/>
            <a:chExt cx="1225973" cy="1029547"/>
          </a:xfrm>
        </p:grpSpPr>
        <p:sp>
          <p:nvSpPr>
            <p:cNvPr id="90" name="Rectangle: Rounded Corners 218">
              <a:extLst>
                <a:ext uri="{FF2B5EF4-FFF2-40B4-BE49-F238E27FC236}">
                  <a16:creationId xmlns:a16="http://schemas.microsoft.com/office/drawing/2014/main" id="{4A277493-FE7B-B25A-4FD5-DF325F0613A2}"/>
                </a:ext>
              </a:extLst>
            </p:cNvPr>
            <p:cNvSpPr/>
            <p:nvPr/>
          </p:nvSpPr>
          <p:spPr>
            <a:xfrm>
              <a:off x="3002456" y="5190726"/>
              <a:ext cx="1225973" cy="1029547"/>
            </a:xfrm>
            <a:prstGeom prst="roundRect">
              <a:avLst>
                <a:gd name="adj" fmla="val 6130"/>
              </a:avLst>
            </a:prstGeom>
            <a:solidFill>
              <a:srgbClr val="EFEFEF"/>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6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91" name="Group 213">
              <a:extLst>
                <a:ext uri="{FF2B5EF4-FFF2-40B4-BE49-F238E27FC236}">
                  <a16:creationId xmlns:a16="http://schemas.microsoft.com/office/drawing/2014/main" id="{3E679193-14D7-65CA-9EB6-D1E91621F6E3}"/>
                </a:ext>
              </a:extLst>
            </p:cNvPr>
            <p:cNvGrpSpPr/>
            <p:nvPr/>
          </p:nvGrpSpPr>
          <p:grpSpPr>
            <a:xfrm>
              <a:off x="3042317" y="5382355"/>
              <a:ext cx="359223" cy="787328"/>
              <a:chOff x="5145128" y="1155544"/>
              <a:chExt cx="641258" cy="590496"/>
            </a:xfrm>
          </p:grpSpPr>
          <p:sp>
            <p:nvSpPr>
              <p:cNvPr id="102" name="Oval 227">
                <a:extLst>
                  <a:ext uri="{FF2B5EF4-FFF2-40B4-BE49-F238E27FC236}">
                    <a16:creationId xmlns:a16="http://schemas.microsoft.com/office/drawing/2014/main" id="{042A7B19-5710-AC58-E34C-791B39239203}"/>
                  </a:ext>
                </a:extLst>
              </p:cNvPr>
              <p:cNvSpPr/>
              <p:nvPr/>
            </p:nvSpPr>
            <p:spPr>
              <a:xfrm>
                <a:off x="5249757" y="1155544"/>
                <a:ext cx="432000" cy="149123"/>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6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03" name="Oval 228">
                <a:extLst>
                  <a:ext uri="{FF2B5EF4-FFF2-40B4-BE49-F238E27FC236}">
                    <a16:creationId xmlns:a16="http://schemas.microsoft.com/office/drawing/2014/main" id="{3E614701-613C-7558-4200-7B16B548D1ED}"/>
                  </a:ext>
                </a:extLst>
              </p:cNvPr>
              <p:cNvSpPr/>
              <p:nvPr/>
            </p:nvSpPr>
            <p:spPr>
              <a:xfrm>
                <a:off x="5249757" y="1596917"/>
                <a:ext cx="432000" cy="149123"/>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6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04" name="Rectangle 103">
                <a:extLst>
                  <a:ext uri="{FF2B5EF4-FFF2-40B4-BE49-F238E27FC236}">
                    <a16:creationId xmlns:a16="http://schemas.microsoft.com/office/drawing/2014/main" id="{D68491DE-D61F-A955-45F0-3FB38B64E957}"/>
                  </a:ext>
                </a:extLst>
              </p:cNvPr>
              <p:cNvSpPr/>
              <p:nvPr/>
            </p:nvSpPr>
            <p:spPr>
              <a:xfrm>
                <a:off x="5249757" y="1227501"/>
                <a:ext cx="432000" cy="441557"/>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6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cxnSp>
            <p:nvCxnSpPr>
              <p:cNvPr id="105" name="Straight Connector 230">
                <a:extLst>
                  <a:ext uri="{FF2B5EF4-FFF2-40B4-BE49-F238E27FC236}">
                    <a16:creationId xmlns:a16="http://schemas.microsoft.com/office/drawing/2014/main" id="{9D749F06-E94B-A902-085E-06748F294F64}"/>
                  </a:ext>
                </a:extLst>
              </p:cNvPr>
              <p:cNvCxnSpPr>
                <a:cxnSpLocks/>
              </p:cNvCxnSpPr>
              <p:nvPr/>
            </p:nvCxnSpPr>
            <p:spPr>
              <a:xfrm>
                <a:off x="5145128" y="1279587"/>
                <a:ext cx="104629" cy="0"/>
              </a:xfrm>
              <a:prstGeom prst="line">
                <a:avLst/>
              </a:prstGeom>
              <a:ln w="9525" cap="rnd">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231">
                <a:extLst>
                  <a:ext uri="{FF2B5EF4-FFF2-40B4-BE49-F238E27FC236}">
                    <a16:creationId xmlns:a16="http://schemas.microsoft.com/office/drawing/2014/main" id="{9B3B5A70-8C0B-0DD2-0A3C-3804AF852DC5}"/>
                  </a:ext>
                </a:extLst>
              </p:cNvPr>
              <p:cNvCxnSpPr>
                <a:cxnSpLocks/>
              </p:cNvCxnSpPr>
              <p:nvPr/>
            </p:nvCxnSpPr>
            <p:spPr>
              <a:xfrm>
                <a:off x="5681757" y="1632562"/>
                <a:ext cx="104629" cy="0"/>
              </a:xfrm>
              <a:prstGeom prst="line">
                <a:avLst/>
              </a:prstGeom>
              <a:ln w="9525" cap="rnd">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232">
                <a:extLst>
                  <a:ext uri="{FF2B5EF4-FFF2-40B4-BE49-F238E27FC236}">
                    <a16:creationId xmlns:a16="http://schemas.microsoft.com/office/drawing/2014/main" id="{DFFABF36-1B32-E397-912E-87180AE8E5B7}"/>
                  </a:ext>
                </a:extLst>
              </p:cNvPr>
              <p:cNvCxnSpPr>
                <a:cxnSpLocks/>
              </p:cNvCxnSpPr>
              <p:nvPr/>
            </p:nvCxnSpPr>
            <p:spPr>
              <a:xfrm flipV="1">
                <a:off x="5249755" y="1226258"/>
                <a:ext cx="2" cy="442800"/>
              </a:xfrm>
              <a:prstGeom prst="line">
                <a:avLst/>
              </a:prstGeom>
              <a:ln w="19050" cap="rnd">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233">
                <a:extLst>
                  <a:ext uri="{FF2B5EF4-FFF2-40B4-BE49-F238E27FC236}">
                    <a16:creationId xmlns:a16="http://schemas.microsoft.com/office/drawing/2014/main" id="{0F747B35-E44F-1BF4-D213-3DE68CB13248}"/>
                  </a:ext>
                </a:extLst>
              </p:cNvPr>
              <p:cNvCxnSpPr>
                <a:cxnSpLocks/>
              </p:cNvCxnSpPr>
              <p:nvPr/>
            </p:nvCxnSpPr>
            <p:spPr>
              <a:xfrm flipV="1">
                <a:off x="5681755" y="1226258"/>
                <a:ext cx="2" cy="442800"/>
              </a:xfrm>
              <a:prstGeom prst="line">
                <a:avLst/>
              </a:prstGeom>
              <a:ln w="19050" cap="rnd">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92" name="Group 215">
              <a:extLst>
                <a:ext uri="{FF2B5EF4-FFF2-40B4-BE49-F238E27FC236}">
                  <a16:creationId xmlns:a16="http://schemas.microsoft.com/office/drawing/2014/main" id="{2F7C5A9D-2442-8DBB-ED9C-6AF276F515FC}"/>
                </a:ext>
              </a:extLst>
            </p:cNvPr>
            <p:cNvGrpSpPr/>
            <p:nvPr/>
          </p:nvGrpSpPr>
          <p:grpSpPr>
            <a:xfrm>
              <a:off x="3632615" y="5922246"/>
              <a:ext cx="322629" cy="206771"/>
              <a:chOff x="4547091" y="3459480"/>
              <a:chExt cx="241972" cy="155078"/>
            </a:xfrm>
          </p:grpSpPr>
          <p:sp>
            <p:nvSpPr>
              <p:cNvPr id="97" name="Rectangle 96">
                <a:extLst>
                  <a:ext uri="{FF2B5EF4-FFF2-40B4-BE49-F238E27FC236}">
                    <a16:creationId xmlns:a16="http://schemas.microsoft.com/office/drawing/2014/main" id="{85ED6AD9-ECE7-8689-E1CC-EC90C93C53B2}"/>
                  </a:ext>
                </a:extLst>
              </p:cNvPr>
              <p:cNvSpPr/>
              <p:nvPr/>
            </p:nvSpPr>
            <p:spPr>
              <a:xfrm>
                <a:off x="4664792" y="3459480"/>
                <a:ext cx="86400" cy="36000"/>
              </a:xfrm>
              <a:prstGeom prst="rect">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6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98" name="Isosceles Triangle 223">
                <a:extLst>
                  <a:ext uri="{FF2B5EF4-FFF2-40B4-BE49-F238E27FC236}">
                    <a16:creationId xmlns:a16="http://schemas.microsoft.com/office/drawing/2014/main" id="{5A36662C-9DDA-75FA-3296-64BB30EE0835}"/>
                  </a:ext>
                </a:extLst>
              </p:cNvPr>
              <p:cNvSpPr/>
              <p:nvPr/>
            </p:nvSpPr>
            <p:spPr>
              <a:xfrm>
                <a:off x="4594663" y="3494041"/>
                <a:ext cx="144000" cy="120517"/>
              </a:xfrm>
              <a:prstGeom prst="triangl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6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99" name="Oval 224">
                <a:extLst>
                  <a:ext uri="{FF2B5EF4-FFF2-40B4-BE49-F238E27FC236}">
                    <a16:creationId xmlns:a16="http://schemas.microsoft.com/office/drawing/2014/main" id="{38494C13-C52C-4412-7D5C-125506DB3307}"/>
                  </a:ext>
                </a:extLst>
              </p:cNvPr>
              <p:cNvSpPr>
                <a:spLocks noChangeAspect="1"/>
              </p:cNvSpPr>
              <p:nvPr/>
            </p:nvSpPr>
            <p:spPr>
              <a:xfrm>
                <a:off x="4594663" y="3459480"/>
                <a:ext cx="144000" cy="144000"/>
              </a:xfrm>
              <a:prstGeom prst="ellips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6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cxnSp>
            <p:nvCxnSpPr>
              <p:cNvPr id="100" name="Straight Connector 225">
                <a:extLst>
                  <a:ext uri="{FF2B5EF4-FFF2-40B4-BE49-F238E27FC236}">
                    <a16:creationId xmlns:a16="http://schemas.microsoft.com/office/drawing/2014/main" id="{BBAAC66F-D413-DDBF-94A9-DCC30A0E81B9}"/>
                  </a:ext>
                </a:extLst>
              </p:cNvPr>
              <p:cNvCxnSpPr>
                <a:cxnSpLocks/>
              </p:cNvCxnSpPr>
              <p:nvPr/>
            </p:nvCxnSpPr>
            <p:spPr>
              <a:xfrm>
                <a:off x="4547091" y="3531480"/>
                <a:ext cx="122179" cy="0"/>
              </a:xfrm>
              <a:prstGeom prst="line">
                <a:avLst/>
              </a:prstGeom>
              <a:ln w="9525" cap="rnd">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226">
                <a:extLst>
                  <a:ext uri="{FF2B5EF4-FFF2-40B4-BE49-F238E27FC236}">
                    <a16:creationId xmlns:a16="http://schemas.microsoft.com/office/drawing/2014/main" id="{69379522-7CA6-A19A-482C-B798921E80E3}"/>
                  </a:ext>
                </a:extLst>
              </p:cNvPr>
              <p:cNvCxnSpPr>
                <a:cxnSpLocks/>
              </p:cNvCxnSpPr>
              <p:nvPr/>
            </p:nvCxnSpPr>
            <p:spPr>
              <a:xfrm>
                <a:off x="4753063" y="3477480"/>
                <a:ext cx="36000" cy="0"/>
              </a:xfrm>
              <a:prstGeom prst="line">
                <a:avLst/>
              </a:prstGeom>
              <a:ln w="9525" cap="rnd">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93" name="Group 216">
              <a:extLst>
                <a:ext uri="{FF2B5EF4-FFF2-40B4-BE49-F238E27FC236}">
                  <a16:creationId xmlns:a16="http://schemas.microsoft.com/office/drawing/2014/main" id="{97593FE9-4B98-FD85-7AA7-2D0F9DD274D2}"/>
                </a:ext>
              </a:extLst>
            </p:cNvPr>
            <p:cNvGrpSpPr/>
            <p:nvPr/>
          </p:nvGrpSpPr>
          <p:grpSpPr>
            <a:xfrm>
              <a:off x="3410989" y="5976160"/>
              <a:ext cx="243511" cy="84172"/>
              <a:chOff x="5373045" y="3369602"/>
              <a:chExt cx="182633" cy="63129"/>
            </a:xfrm>
          </p:grpSpPr>
          <p:sp>
            <p:nvSpPr>
              <p:cNvPr id="94" name="Isosceles Triangle 219">
                <a:extLst>
                  <a:ext uri="{FF2B5EF4-FFF2-40B4-BE49-F238E27FC236}">
                    <a16:creationId xmlns:a16="http://schemas.microsoft.com/office/drawing/2014/main" id="{6F59B5B4-2A8B-13BB-AA07-2381B4BE14E0}"/>
                  </a:ext>
                </a:extLst>
              </p:cNvPr>
              <p:cNvSpPr/>
              <p:nvPr/>
            </p:nvSpPr>
            <p:spPr>
              <a:xfrm rot="16200000">
                <a:off x="5501255" y="3378306"/>
                <a:ext cx="63128" cy="45719"/>
              </a:xfrm>
              <a:prstGeom prst="triangl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6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95" name="Isosceles Triangle 220">
                <a:extLst>
                  <a:ext uri="{FF2B5EF4-FFF2-40B4-BE49-F238E27FC236}">
                    <a16:creationId xmlns:a16="http://schemas.microsoft.com/office/drawing/2014/main" id="{A05251D3-838C-2E94-246C-A1B2E8B0B1A7}"/>
                  </a:ext>
                </a:extLst>
              </p:cNvPr>
              <p:cNvSpPr/>
              <p:nvPr/>
            </p:nvSpPr>
            <p:spPr>
              <a:xfrm rot="5400000">
                <a:off x="5459128" y="3378307"/>
                <a:ext cx="63128" cy="45719"/>
              </a:xfrm>
              <a:prstGeom prst="triangle">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6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cxnSp>
            <p:nvCxnSpPr>
              <p:cNvPr id="96" name="Straight Connector 221">
                <a:extLst>
                  <a:ext uri="{FF2B5EF4-FFF2-40B4-BE49-F238E27FC236}">
                    <a16:creationId xmlns:a16="http://schemas.microsoft.com/office/drawing/2014/main" id="{97FC242B-4469-88EE-D1B2-EE878AF55F5B}"/>
                  </a:ext>
                </a:extLst>
              </p:cNvPr>
              <p:cNvCxnSpPr>
                <a:cxnSpLocks/>
              </p:cNvCxnSpPr>
              <p:nvPr/>
            </p:nvCxnSpPr>
            <p:spPr>
              <a:xfrm>
                <a:off x="5373045" y="3401165"/>
                <a:ext cx="90749" cy="0"/>
              </a:xfrm>
              <a:prstGeom prst="line">
                <a:avLst/>
              </a:prstGeom>
              <a:ln w="9525" cap="rnd">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109" name="Groupe 2">
            <a:extLst>
              <a:ext uri="{FF2B5EF4-FFF2-40B4-BE49-F238E27FC236}">
                <a16:creationId xmlns:a16="http://schemas.microsoft.com/office/drawing/2014/main" id="{30AAF195-D090-EB90-58E5-4F5FE3883DF6}"/>
              </a:ext>
            </a:extLst>
          </p:cNvPr>
          <p:cNvGrpSpPr/>
          <p:nvPr/>
        </p:nvGrpSpPr>
        <p:grpSpPr>
          <a:xfrm>
            <a:off x="8357642" y="5468257"/>
            <a:ext cx="872921" cy="751895"/>
            <a:chOff x="4868180" y="5347786"/>
            <a:chExt cx="1225973" cy="1029547"/>
          </a:xfrm>
        </p:grpSpPr>
        <p:sp>
          <p:nvSpPr>
            <p:cNvPr id="110" name="Rectangle: Rounded Corners 218">
              <a:extLst>
                <a:ext uri="{FF2B5EF4-FFF2-40B4-BE49-F238E27FC236}">
                  <a16:creationId xmlns:a16="http://schemas.microsoft.com/office/drawing/2014/main" id="{47AAABE9-7AD8-99D2-D84E-559BAEE97B05}"/>
                </a:ext>
              </a:extLst>
            </p:cNvPr>
            <p:cNvSpPr/>
            <p:nvPr/>
          </p:nvSpPr>
          <p:spPr>
            <a:xfrm>
              <a:off x="4868180" y="5347786"/>
              <a:ext cx="1225973" cy="1029547"/>
            </a:xfrm>
            <a:prstGeom prst="roundRect">
              <a:avLst>
                <a:gd name="adj" fmla="val 6130"/>
              </a:avLst>
            </a:prstGeom>
            <a:solidFill>
              <a:srgbClr val="EFEFEF"/>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6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pic>
          <p:nvPicPr>
            <p:cNvPr id="111" name="Immagine 35">
              <a:extLst>
                <a:ext uri="{FF2B5EF4-FFF2-40B4-BE49-F238E27FC236}">
                  <a16:creationId xmlns:a16="http://schemas.microsoft.com/office/drawing/2014/main" id="{ABCD4354-C651-6ED3-10A6-8A7A6C854EF2}"/>
                </a:ext>
              </a:extLst>
            </p:cNvPr>
            <p:cNvPicPr>
              <a:picLocks noChangeAspect="1"/>
            </p:cNvPicPr>
            <p:nvPr/>
          </p:nvPicPr>
          <p:blipFill rotWithShape="1">
            <a:blip r:embed="rId11">
              <a:biLevel thresh="50000"/>
              <a:extLst>
                <a:ext uri="{BEBA8EAE-BF5A-486C-A8C5-ECC9F3942E4B}">
                  <a14:imgProps xmlns:a14="http://schemas.microsoft.com/office/drawing/2010/main">
                    <a14:imgLayer r:embed="rId12">
                      <a14:imgEffect>
                        <a14:backgroundRemoval t="29615" b="43000" l="24077" r="50154">
                          <a14:foregroundMark x1="26846" y1="40538" x2="26846" y2="40538"/>
                          <a14:foregroundMark x1="46692" y1="40385" x2="46692" y2="40385"/>
                          <a14:foregroundMark x1="28308" y1="37769" x2="28308" y2="37769"/>
                          <a14:foregroundMark x1="27231" y1="33615" x2="27231" y2="33615"/>
                          <a14:foregroundMark x1="27846" y1="33538" x2="27846" y2="33538"/>
                          <a14:foregroundMark x1="46846" y1="33308" x2="46846" y2="33308"/>
                          <a14:foregroundMark x1="46077" y1="33308" x2="46077" y2="33308"/>
                          <a14:foregroundMark x1="26154" y1="33077" x2="26154" y2="33077"/>
                          <a14:foregroundMark x1="26615" y1="32615" x2="26615" y2="32615"/>
                          <a14:foregroundMark x1="27154" y1="32231" x2="27154" y2="32231"/>
                          <a14:foregroundMark x1="27769" y1="32077" x2="27769" y2="32077"/>
                          <a14:foregroundMark x1="28615" y1="32077" x2="28615" y2="32077"/>
                          <a14:foregroundMark x1="29308" y1="32077" x2="29308" y2="32077"/>
                          <a14:foregroundMark x1="30077" y1="32077" x2="30077" y2="32077"/>
                          <a14:foregroundMark x1="30923" y1="32000" x2="30923" y2="32000"/>
                          <a14:foregroundMark x1="31385" y1="32077" x2="31385" y2="32077"/>
                          <a14:foregroundMark x1="32231" y1="31923" x2="32231" y2="31923"/>
                          <a14:foregroundMark x1="32846" y1="32000" x2="32846" y2="32000"/>
                          <a14:foregroundMark x1="33692" y1="32000" x2="33692" y2="32000"/>
                          <a14:foregroundMark x1="34462" y1="32077" x2="34462" y2="32077"/>
                          <a14:foregroundMark x1="35231" y1="32000" x2="35231" y2="32000"/>
                          <a14:foregroundMark x1="35769" y1="32077" x2="35769" y2="32077"/>
                          <a14:foregroundMark x1="36538" y1="32000" x2="36538" y2="32000"/>
                          <a14:foregroundMark x1="37462" y1="32000" x2="37462" y2="32000"/>
                          <a14:foregroundMark x1="38154" y1="32077" x2="38154" y2="32077"/>
                          <a14:foregroundMark x1="38769" y1="32154" x2="38769" y2="32154"/>
                          <a14:foregroundMark x1="39538" y1="32154" x2="39538" y2="32154"/>
                          <a14:foregroundMark x1="40385" y1="32000" x2="40385" y2="32000"/>
                          <a14:foregroundMark x1="41077" y1="32000" x2="41077" y2="32000"/>
                          <a14:foregroundMark x1="41769" y1="32077" x2="41769" y2="32077"/>
                          <a14:foregroundMark x1="42538" y1="32077" x2="42538" y2="32077"/>
                          <a14:foregroundMark x1="43231" y1="31923" x2="43231" y2="31923"/>
                          <a14:foregroundMark x1="43923" y1="31923" x2="43923" y2="31923"/>
                          <a14:foregroundMark x1="44462" y1="32000" x2="44462" y2="32000"/>
                          <a14:foregroundMark x1="45308" y1="32077" x2="45308" y2="32077"/>
                          <a14:foregroundMark x1="46077" y1="32077" x2="46077" y2="32077"/>
                          <a14:foregroundMark x1="46846" y1="32000" x2="46846" y2="32000"/>
                          <a14:backgroundMark x1="38462" y1="31769" x2="38462" y2="31769"/>
                        </a14:backgroundRemoval>
                      </a14:imgEffect>
                    </a14:imgLayer>
                  </a14:imgProps>
                </a:ext>
              </a:extLst>
            </a:blip>
            <a:srcRect l="23808" t="30082" r="49261" b="57853"/>
            <a:stretch/>
          </p:blipFill>
          <p:spPr>
            <a:xfrm>
              <a:off x="4965702" y="5862560"/>
              <a:ext cx="1065233" cy="427322"/>
            </a:xfrm>
            <a:prstGeom prst="rect">
              <a:avLst/>
            </a:prstGeom>
          </p:spPr>
        </p:pic>
      </p:grpSp>
      <p:grpSp>
        <p:nvGrpSpPr>
          <p:cNvPr id="112" name="Groupe 3">
            <a:extLst>
              <a:ext uri="{FF2B5EF4-FFF2-40B4-BE49-F238E27FC236}">
                <a16:creationId xmlns:a16="http://schemas.microsoft.com/office/drawing/2014/main" id="{94765285-6C9A-D5A2-4E7F-F9963517575D}"/>
              </a:ext>
            </a:extLst>
          </p:cNvPr>
          <p:cNvGrpSpPr/>
          <p:nvPr/>
        </p:nvGrpSpPr>
        <p:grpSpPr>
          <a:xfrm>
            <a:off x="10116064" y="5464631"/>
            <a:ext cx="739214" cy="716490"/>
            <a:chOff x="7159386" y="5347786"/>
            <a:chExt cx="1225973" cy="1029547"/>
          </a:xfrm>
        </p:grpSpPr>
        <p:sp>
          <p:nvSpPr>
            <p:cNvPr id="113" name="Rectangle: Rounded Corners 218">
              <a:extLst>
                <a:ext uri="{FF2B5EF4-FFF2-40B4-BE49-F238E27FC236}">
                  <a16:creationId xmlns:a16="http://schemas.microsoft.com/office/drawing/2014/main" id="{42884F07-623F-C526-6DC1-EABE58525294}"/>
                </a:ext>
              </a:extLst>
            </p:cNvPr>
            <p:cNvSpPr/>
            <p:nvPr/>
          </p:nvSpPr>
          <p:spPr>
            <a:xfrm>
              <a:off x="7159386" y="5347786"/>
              <a:ext cx="1225973" cy="1029547"/>
            </a:xfrm>
            <a:prstGeom prst="roundRect">
              <a:avLst>
                <a:gd name="adj" fmla="val 6130"/>
              </a:avLst>
            </a:prstGeom>
            <a:solidFill>
              <a:srgbClr val="EFEFEF"/>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63"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pic>
          <p:nvPicPr>
            <p:cNvPr id="114" name="Immagine 36">
              <a:extLst>
                <a:ext uri="{FF2B5EF4-FFF2-40B4-BE49-F238E27FC236}">
                  <a16:creationId xmlns:a16="http://schemas.microsoft.com/office/drawing/2014/main" id="{B0D043F7-5023-FE30-E37A-1BD344FAA858}"/>
                </a:ext>
              </a:extLst>
            </p:cNvPr>
            <p:cNvPicPr>
              <a:picLocks noChangeAspect="1"/>
            </p:cNvPicPr>
            <p:nvPr/>
          </p:nvPicPr>
          <p:blipFill rotWithShape="1">
            <a:blip r:embed="rId13">
              <a:biLevel thresh="50000"/>
              <a:extLst>
                <a:ext uri="{BEBA8EAE-BF5A-486C-A8C5-ECC9F3942E4B}">
                  <a14:imgProps xmlns:a14="http://schemas.microsoft.com/office/drawing/2010/main">
                    <a14:imgLayer r:embed="rId14">
                      <a14:imgEffect>
                        <a14:backgroundRemoval t="462" b="43231" l="2923" r="45462">
                          <a14:foregroundMark x1="6385" y1="28846" x2="6154" y2="38000"/>
                          <a14:foregroundMark x1="15769" y1="11923" x2="15769" y2="11923"/>
                          <a14:foregroundMark x1="12077" y1="21154" x2="12077" y2="21154"/>
                          <a14:foregroundMark x1="13077" y1="23385" x2="13077" y2="23385"/>
                          <a14:foregroundMark x1="24538" y1="11692" x2="24538" y2="11692"/>
                          <a14:foregroundMark x1="23769" y1="7231" x2="23769" y2="7231"/>
                          <a14:foregroundMark x1="32923" y1="5231" x2="32923" y2="5231"/>
                          <a14:foregroundMark x1="30231" y1="3231" x2="30231" y2="3231"/>
                          <a14:foregroundMark x1="34692" y1="10923" x2="34692" y2="10923"/>
                        </a14:backgroundRemoval>
                      </a14:imgEffect>
                    </a14:imgLayer>
                  </a14:imgProps>
                </a:ext>
              </a:extLst>
            </a:blip>
            <a:srcRect r="50161" b="56691"/>
            <a:stretch/>
          </p:blipFill>
          <p:spPr>
            <a:xfrm>
              <a:off x="7445790" y="5705499"/>
              <a:ext cx="777729" cy="584383"/>
            </a:xfrm>
            <a:prstGeom prst="rect">
              <a:avLst/>
            </a:prstGeom>
            <a:noFill/>
            <a:ln>
              <a:noFill/>
            </a:ln>
          </p:spPr>
        </p:pic>
      </p:grpSp>
      <p:cxnSp>
        <p:nvCxnSpPr>
          <p:cNvPr id="115" name="Gerade Verbindung 15">
            <a:extLst>
              <a:ext uri="{FF2B5EF4-FFF2-40B4-BE49-F238E27FC236}">
                <a16:creationId xmlns:a16="http://schemas.microsoft.com/office/drawing/2014/main" id="{E5027BAB-0B6E-E806-F7EB-23A43D6669DA}"/>
              </a:ext>
            </a:extLst>
          </p:cNvPr>
          <p:cNvCxnSpPr>
            <a:cxnSpLocks/>
          </p:cNvCxnSpPr>
          <p:nvPr/>
        </p:nvCxnSpPr>
        <p:spPr bwMode="auto">
          <a:xfrm>
            <a:off x="7068788" y="5037261"/>
            <a:ext cx="0" cy="427370"/>
          </a:xfrm>
          <a:prstGeom prst="line">
            <a:avLst/>
          </a:prstGeom>
          <a:solidFill>
            <a:srgbClr val="009530"/>
          </a:solidFill>
          <a:ln w="38100" cap="flat" cmpd="sng" algn="ctr">
            <a:solidFill>
              <a:srgbClr val="00B0F0"/>
            </a:solidFill>
            <a:prstDash val="solid"/>
            <a:round/>
            <a:headEnd type="none" w="sm" len="sm"/>
            <a:tailEnd type="none" w="sm" len="sm"/>
          </a:ln>
          <a:effectLst/>
        </p:spPr>
      </p:cxnSp>
      <p:cxnSp>
        <p:nvCxnSpPr>
          <p:cNvPr id="116" name="Gerade Verbindung 15">
            <a:extLst>
              <a:ext uri="{FF2B5EF4-FFF2-40B4-BE49-F238E27FC236}">
                <a16:creationId xmlns:a16="http://schemas.microsoft.com/office/drawing/2014/main" id="{45035380-E6BE-01DF-9A81-29773CD405BF}"/>
              </a:ext>
            </a:extLst>
          </p:cNvPr>
          <p:cNvCxnSpPr>
            <a:cxnSpLocks/>
          </p:cNvCxnSpPr>
          <p:nvPr/>
        </p:nvCxnSpPr>
        <p:spPr bwMode="auto">
          <a:xfrm>
            <a:off x="8794102" y="5037261"/>
            <a:ext cx="0" cy="427370"/>
          </a:xfrm>
          <a:prstGeom prst="line">
            <a:avLst/>
          </a:prstGeom>
          <a:solidFill>
            <a:srgbClr val="009530"/>
          </a:solidFill>
          <a:ln w="38100" cap="flat" cmpd="sng" algn="ctr">
            <a:solidFill>
              <a:srgbClr val="00B0F0"/>
            </a:solidFill>
            <a:prstDash val="solid"/>
            <a:round/>
            <a:headEnd type="none" w="sm" len="sm"/>
            <a:tailEnd type="none" w="sm" len="sm"/>
          </a:ln>
          <a:effectLst/>
        </p:spPr>
      </p:cxnSp>
      <p:cxnSp>
        <p:nvCxnSpPr>
          <p:cNvPr id="117" name="Gerade Verbindung 15">
            <a:extLst>
              <a:ext uri="{FF2B5EF4-FFF2-40B4-BE49-F238E27FC236}">
                <a16:creationId xmlns:a16="http://schemas.microsoft.com/office/drawing/2014/main" id="{661CE981-A25A-F09F-1508-1597B24723F5}"/>
              </a:ext>
            </a:extLst>
          </p:cNvPr>
          <p:cNvCxnSpPr>
            <a:cxnSpLocks/>
          </p:cNvCxnSpPr>
          <p:nvPr/>
        </p:nvCxnSpPr>
        <p:spPr bwMode="auto">
          <a:xfrm>
            <a:off x="10485671" y="5037261"/>
            <a:ext cx="0" cy="427370"/>
          </a:xfrm>
          <a:prstGeom prst="line">
            <a:avLst/>
          </a:prstGeom>
          <a:solidFill>
            <a:srgbClr val="009530"/>
          </a:solidFill>
          <a:ln w="38100" cap="flat" cmpd="sng" algn="ctr">
            <a:solidFill>
              <a:srgbClr val="00B0F0"/>
            </a:solidFill>
            <a:prstDash val="solid"/>
            <a:round/>
            <a:headEnd type="none" w="sm" len="sm"/>
            <a:tailEnd type="none" w="sm" len="sm"/>
          </a:ln>
          <a:effectLst/>
        </p:spPr>
      </p:cxnSp>
      <p:cxnSp>
        <p:nvCxnSpPr>
          <p:cNvPr id="118" name="Gerade Verbindung 15">
            <a:extLst>
              <a:ext uri="{FF2B5EF4-FFF2-40B4-BE49-F238E27FC236}">
                <a16:creationId xmlns:a16="http://schemas.microsoft.com/office/drawing/2014/main" id="{1BC4D30A-E25D-BC29-F1F3-55F58127AC1C}"/>
              </a:ext>
            </a:extLst>
          </p:cNvPr>
          <p:cNvCxnSpPr>
            <a:cxnSpLocks/>
          </p:cNvCxnSpPr>
          <p:nvPr/>
        </p:nvCxnSpPr>
        <p:spPr bwMode="auto">
          <a:xfrm>
            <a:off x="6207252" y="4299908"/>
            <a:ext cx="0" cy="479525"/>
          </a:xfrm>
          <a:prstGeom prst="line">
            <a:avLst/>
          </a:prstGeom>
          <a:solidFill>
            <a:srgbClr val="009530"/>
          </a:solidFill>
          <a:ln w="38100" cap="flat" cmpd="sng" algn="ctr">
            <a:solidFill>
              <a:srgbClr val="00B0F0"/>
            </a:solidFill>
            <a:prstDash val="solid"/>
            <a:round/>
            <a:headEnd type="none" w="sm" len="sm"/>
            <a:tailEnd type="none" w="sm" len="sm"/>
          </a:ln>
          <a:effectLst/>
        </p:spPr>
      </p:cxnSp>
      <p:cxnSp>
        <p:nvCxnSpPr>
          <p:cNvPr id="120" name="Gerade Verbindung 15">
            <a:extLst>
              <a:ext uri="{FF2B5EF4-FFF2-40B4-BE49-F238E27FC236}">
                <a16:creationId xmlns:a16="http://schemas.microsoft.com/office/drawing/2014/main" id="{81DD250F-DA6D-3EF1-04D3-A74DB22C4AF1}"/>
              </a:ext>
            </a:extLst>
          </p:cNvPr>
          <p:cNvCxnSpPr>
            <a:cxnSpLocks/>
          </p:cNvCxnSpPr>
          <p:nvPr/>
        </p:nvCxnSpPr>
        <p:spPr bwMode="auto">
          <a:xfrm>
            <a:off x="7053040" y="4299908"/>
            <a:ext cx="0" cy="479525"/>
          </a:xfrm>
          <a:prstGeom prst="line">
            <a:avLst/>
          </a:prstGeom>
          <a:solidFill>
            <a:srgbClr val="009530"/>
          </a:solidFill>
          <a:ln w="38100" cap="flat" cmpd="sng" algn="ctr">
            <a:solidFill>
              <a:srgbClr val="00B0F0"/>
            </a:solidFill>
            <a:prstDash val="solid"/>
            <a:round/>
            <a:headEnd type="none" w="sm" len="sm"/>
            <a:tailEnd type="none" w="sm" len="sm"/>
          </a:ln>
          <a:effectLst/>
        </p:spPr>
      </p:cxnSp>
      <p:cxnSp>
        <p:nvCxnSpPr>
          <p:cNvPr id="121" name="Gerade Verbindung 15">
            <a:extLst>
              <a:ext uri="{FF2B5EF4-FFF2-40B4-BE49-F238E27FC236}">
                <a16:creationId xmlns:a16="http://schemas.microsoft.com/office/drawing/2014/main" id="{5DF1BD33-42DA-A86B-5044-18F57455B78F}"/>
              </a:ext>
            </a:extLst>
          </p:cNvPr>
          <p:cNvCxnSpPr>
            <a:cxnSpLocks/>
          </p:cNvCxnSpPr>
          <p:nvPr/>
        </p:nvCxnSpPr>
        <p:spPr bwMode="auto">
          <a:xfrm>
            <a:off x="7805563" y="4282232"/>
            <a:ext cx="0" cy="479525"/>
          </a:xfrm>
          <a:prstGeom prst="line">
            <a:avLst/>
          </a:prstGeom>
          <a:solidFill>
            <a:srgbClr val="009530"/>
          </a:solidFill>
          <a:ln w="38100" cap="flat" cmpd="sng" algn="ctr">
            <a:solidFill>
              <a:srgbClr val="00B0F0"/>
            </a:solidFill>
            <a:prstDash val="solid"/>
            <a:round/>
            <a:headEnd type="none" w="sm" len="sm"/>
            <a:tailEnd type="none" w="sm" len="sm"/>
          </a:ln>
          <a:effectLst/>
        </p:spPr>
      </p:cxnSp>
      <p:cxnSp>
        <p:nvCxnSpPr>
          <p:cNvPr id="122" name="Gerade Verbindung 15">
            <a:extLst>
              <a:ext uri="{FF2B5EF4-FFF2-40B4-BE49-F238E27FC236}">
                <a16:creationId xmlns:a16="http://schemas.microsoft.com/office/drawing/2014/main" id="{089F0976-DC67-C9D2-034E-479243F2B531}"/>
              </a:ext>
            </a:extLst>
          </p:cNvPr>
          <p:cNvCxnSpPr>
            <a:cxnSpLocks/>
          </p:cNvCxnSpPr>
          <p:nvPr/>
        </p:nvCxnSpPr>
        <p:spPr bwMode="auto">
          <a:xfrm>
            <a:off x="8591380" y="4282232"/>
            <a:ext cx="0" cy="479525"/>
          </a:xfrm>
          <a:prstGeom prst="line">
            <a:avLst/>
          </a:prstGeom>
          <a:solidFill>
            <a:srgbClr val="009530"/>
          </a:solidFill>
          <a:ln w="38100" cap="flat" cmpd="sng" algn="ctr">
            <a:solidFill>
              <a:srgbClr val="00B0F0"/>
            </a:solidFill>
            <a:prstDash val="solid"/>
            <a:round/>
            <a:headEnd type="none" w="sm" len="sm"/>
            <a:tailEnd type="none" w="sm" len="sm"/>
          </a:ln>
          <a:effectLst/>
        </p:spPr>
      </p:cxnSp>
      <p:sp>
        <p:nvSpPr>
          <p:cNvPr id="123" name="ZoneTexte 18">
            <a:extLst>
              <a:ext uri="{FF2B5EF4-FFF2-40B4-BE49-F238E27FC236}">
                <a16:creationId xmlns:a16="http://schemas.microsoft.com/office/drawing/2014/main" id="{EF9995BC-03D7-09BC-DD5D-12703F0B4131}"/>
              </a:ext>
            </a:extLst>
          </p:cNvPr>
          <p:cNvSpPr txBox="1"/>
          <p:nvPr/>
        </p:nvSpPr>
        <p:spPr>
          <a:xfrm>
            <a:off x="6506158" y="1937588"/>
            <a:ext cx="78959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595959"/>
                </a:solidFill>
                <a:effectLst/>
                <a:uLnTx/>
                <a:uFillTx/>
                <a:latin typeface="Calibri" panose="020F0502020204030204" pitchFamily="34" charset="0"/>
                <a:cs typeface="Calibri" panose="020F0502020204030204" pitchFamily="34" charset="0"/>
              </a:rPr>
              <a:t>Analytics</a:t>
            </a:r>
          </a:p>
        </p:txBody>
      </p:sp>
      <p:pic>
        <p:nvPicPr>
          <p:cNvPr id="124" name="Picture 14" descr="EcoStruxure™ Augmented Operator Advisor | Schneider Electric Global">
            <a:extLst>
              <a:ext uri="{FF2B5EF4-FFF2-40B4-BE49-F238E27FC236}">
                <a16:creationId xmlns:a16="http://schemas.microsoft.com/office/drawing/2014/main" id="{01A4F1FD-E1F7-E0E8-46F1-9855E7490D40}"/>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r="5990"/>
          <a:stretch/>
        </p:blipFill>
        <p:spPr bwMode="auto">
          <a:xfrm>
            <a:off x="6542411" y="1616025"/>
            <a:ext cx="676868" cy="360000"/>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sp>
        <p:nvSpPr>
          <p:cNvPr id="125" name="TextBox 124">
            <a:extLst>
              <a:ext uri="{FF2B5EF4-FFF2-40B4-BE49-F238E27FC236}">
                <a16:creationId xmlns:a16="http://schemas.microsoft.com/office/drawing/2014/main" id="{55665402-DBF5-07F8-76B1-50D399E5AE57}"/>
              </a:ext>
            </a:extLst>
          </p:cNvPr>
          <p:cNvSpPr txBox="1"/>
          <p:nvPr/>
        </p:nvSpPr>
        <p:spPr>
          <a:xfrm>
            <a:off x="7197619" y="1480336"/>
            <a:ext cx="1038208" cy="400110"/>
          </a:xfrm>
          <a:prstGeom prst="rect">
            <a:avLst/>
          </a:prstGeom>
          <a:noFill/>
        </p:spPr>
        <p:txBody>
          <a:bodyPr wrap="square" rtlCol="0">
            <a:spAutoFit/>
          </a:bodyPr>
          <a:lstStyle/>
          <a:p>
            <a:pPr algn="ctr"/>
            <a:r>
              <a:rPr lang="en-US" sz="1000" b="1">
                <a:solidFill>
                  <a:srgbClr val="00B050"/>
                </a:solidFill>
              </a:rPr>
              <a:t>Asset Management</a:t>
            </a:r>
            <a:endParaRPr lang="de-AT" sz="1000" b="1">
              <a:solidFill>
                <a:srgbClr val="00B050"/>
              </a:solidFill>
            </a:endParaRPr>
          </a:p>
        </p:txBody>
      </p:sp>
      <p:sp>
        <p:nvSpPr>
          <p:cNvPr id="126" name="TextBox 125">
            <a:extLst>
              <a:ext uri="{FF2B5EF4-FFF2-40B4-BE49-F238E27FC236}">
                <a16:creationId xmlns:a16="http://schemas.microsoft.com/office/drawing/2014/main" id="{04B2E324-82F1-F001-2BAE-0761DF4C789F}"/>
              </a:ext>
            </a:extLst>
          </p:cNvPr>
          <p:cNvSpPr txBox="1"/>
          <p:nvPr/>
        </p:nvSpPr>
        <p:spPr>
          <a:xfrm>
            <a:off x="7492457" y="1951420"/>
            <a:ext cx="448694" cy="246221"/>
          </a:xfrm>
          <a:prstGeom prst="rect">
            <a:avLst/>
          </a:prstGeom>
          <a:noFill/>
        </p:spPr>
        <p:txBody>
          <a:bodyPr wrap="square" rtlCol="0">
            <a:spAutoFit/>
          </a:bodyPr>
          <a:lstStyle/>
          <a:p>
            <a:pPr algn="ctr"/>
            <a:r>
              <a:rPr lang="en-US" sz="1000" b="1">
                <a:solidFill>
                  <a:srgbClr val="00B0F0"/>
                </a:solidFill>
              </a:rPr>
              <a:t>MES</a:t>
            </a:r>
            <a:endParaRPr lang="de-AT" sz="1000" b="1">
              <a:solidFill>
                <a:srgbClr val="00B0F0"/>
              </a:solidFill>
            </a:endParaRPr>
          </a:p>
        </p:txBody>
      </p:sp>
    </p:spTree>
    <p:extLst>
      <p:ext uri="{BB962C8B-B14F-4D97-AF65-F5344CB8AC3E}">
        <p14:creationId xmlns:p14="http://schemas.microsoft.com/office/powerpoint/2010/main" val="3554383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6B2248F-FCE7-7B2A-54CE-1FF367B35609}"/>
              </a:ext>
            </a:extLst>
          </p:cNvPr>
          <p:cNvSpPr>
            <a:spLocks noGrp="1"/>
          </p:cNvSpPr>
          <p:nvPr>
            <p:ph type="title"/>
          </p:nvPr>
        </p:nvSpPr>
        <p:spPr>
          <a:xfrm>
            <a:off x="435093" y="616808"/>
            <a:ext cx="6207265" cy="611944"/>
          </a:xfrm>
        </p:spPr>
        <p:txBody>
          <a:bodyPr lIns="91440" tIns="45720" rIns="91440" bIns="45720" anchor="t"/>
          <a:lstStyle/>
          <a:p>
            <a:r>
              <a:rPr lang="en-US">
                <a:latin typeface="Calibri"/>
                <a:ea typeface="Calibri"/>
                <a:cs typeface="Calibri"/>
              </a:rPr>
              <a:t>How UAO helps you improve your KPI’s</a:t>
            </a:r>
          </a:p>
        </p:txBody>
      </p:sp>
      <p:graphicFrame>
        <p:nvGraphicFramePr>
          <p:cNvPr id="20" name="Tableau 6">
            <a:extLst>
              <a:ext uri="{FF2B5EF4-FFF2-40B4-BE49-F238E27FC236}">
                <a16:creationId xmlns:a16="http://schemas.microsoft.com/office/drawing/2014/main" id="{AAAD4038-2402-2D18-30EE-DE5EC53063F9}"/>
              </a:ext>
            </a:extLst>
          </p:cNvPr>
          <p:cNvGraphicFramePr>
            <a:graphicFrameLocks noGrp="1"/>
          </p:cNvGraphicFramePr>
          <p:nvPr/>
        </p:nvGraphicFramePr>
        <p:xfrm>
          <a:off x="435428" y="1526721"/>
          <a:ext cx="6206314" cy="4666953"/>
        </p:xfrm>
        <a:graphic>
          <a:graphicData uri="http://schemas.openxmlformats.org/drawingml/2006/table">
            <a:tbl>
              <a:tblPr firstRow="1" bandRow="1"/>
              <a:tblGrid>
                <a:gridCol w="446314">
                  <a:extLst>
                    <a:ext uri="{9D8B030D-6E8A-4147-A177-3AD203B41FA5}">
                      <a16:colId xmlns:a16="http://schemas.microsoft.com/office/drawing/2014/main" val="3294843025"/>
                    </a:ext>
                  </a:extLst>
                </a:gridCol>
                <a:gridCol w="2088000">
                  <a:extLst>
                    <a:ext uri="{9D8B030D-6E8A-4147-A177-3AD203B41FA5}">
                      <a16:colId xmlns:a16="http://schemas.microsoft.com/office/drawing/2014/main" val="43435871"/>
                    </a:ext>
                  </a:extLst>
                </a:gridCol>
                <a:gridCol w="1224000">
                  <a:extLst>
                    <a:ext uri="{9D8B030D-6E8A-4147-A177-3AD203B41FA5}">
                      <a16:colId xmlns:a16="http://schemas.microsoft.com/office/drawing/2014/main" val="1100083604"/>
                    </a:ext>
                  </a:extLst>
                </a:gridCol>
                <a:gridCol w="1224000">
                  <a:extLst>
                    <a:ext uri="{9D8B030D-6E8A-4147-A177-3AD203B41FA5}">
                      <a16:colId xmlns:a16="http://schemas.microsoft.com/office/drawing/2014/main" val="2852308362"/>
                    </a:ext>
                  </a:extLst>
                </a:gridCol>
                <a:gridCol w="1224000">
                  <a:extLst>
                    <a:ext uri="{9D8B030D-6E8A-4147-A177-3AD203B41FA5}">
                      <a16:colId xmlns:a16="http://schemas.microsoft.com/office/drawing/2014/main" val="2756691563"/>
                    </a:ext>
                  </a:extLst>
                </a:gridCol>
              </a:tblGrid>
              <a:tr h="42176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en-US" sz="1800" b="1" kern="1200" noProof="0">
                        <a:solidFill>
                          <a:schemeClr val="tx2"/>
                        </a:solidFill>
                        <a:latin typeface="Calibri" panose="020F0502020204030204" pitchFamily="34" charset="0"/>
                        <a:ea typeface="+mn-ea"/>
                        <a:cs typeface="Calibri" panose="020F0502020204030204" pitchFamily="34"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en-US" sz="1600" b="1" kern="1200" noProof="0">
                        <a:solidFill>
                          <a:schemeClr val="tx2"/>
                        </a:solidFill>
                        <a:latin typeface="Calibri" panose="020F0502020204030204" pitchFamily="34" charset="0"/>
                        <a:ea typeface="+mn-ea"/>
                        <a:cs typeface="Calibri" panose="020F0502020204030204" pitchFamily="34"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3">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600" noProof="0">
                          <a:solidFill>
                            <a:schemeClr val="tx2"/>
                          </a:solidFill>
                          <a:latin typeface="Calibri" panose="020F0502020204030204" pitchFamily="34" charset="0"/>
                          <a:cs typeface="Calibri" panose="020F0502020204030204" pitchFamily="34" charset="0"/>
                        </a:rPr>
                        <a:t>Traditional objectives</a:t>
                      </a:r>
                    </a:p>
                  </a:txBody>
                  <a:tcPr>
                    <a:lnL w="9525" cap="flat" cmpd="sng" algn="ctr">
                      <a:noFill/>
                      <a:prstDash val="solid"/>
                      <a:round/>
                      <a:headEnd type="none" w="med" len="med"/>
                      <a:tailEnd type="none" w="med" len="med"/>
                    </a:lnL>
                    <a:lnR w="9525" cap="flat" cmpd="sng" algn="ctr">
                      <a:solidFill>
                        <a:srgbClr val="E7E6E6"/>
                      </a:solidFill>
                      <a:prstDash val="solid"/>
                      <a:round/>
                      <a:headEnd type="none" w="med" len="med"/>
                      <a:tailEnd type="none" w="med" len="med"/>
                    </a:lnR>
                    <a:lnT w="9525" cap="flat" cmpd="sng" algn="ctr">
                      <a:solidFill>
                        <a:srgbClr val="E7E6E6"/>
                      </a:solidFill>
                      <a:prstDash val="solid"/>
                      <a:round/>
                      <a:headEnd type="none" w="med" len="med"/>
                      <a:tailEnd type="none" w="med" len="med"/>
                    </a:lnT>
                    <a:lnB w="9525"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fr-FR">
                        <a:solidFill>
                          <a:schemeClr val="tx2"/>
                        </a:solidFill>
                      </a:endParaRPr>
                    </a:p>
                  </a:txBody>
                  <a:tcPr>
                    <a:solidFill>
                      <a:schemeClr val="bg1"/>
                    </a:solidFill>
                  </a:tcPr>
                </a:tc>
                <a:tc hMerge="1">
                  <a:txBody>
                    <a:bodyPr/>
                    <a:lstStyle/>
                    <a:p>
                      <a:endParaRPr lang="fr-FR">
                        <a:solidFill>
                          <a:schemeClr val="tx2"/>
                        </a:solidFill>
                      </a:endParaRPr>
                    </a:p>
                  </a:txBody>
                  <a:tcPr>
                    <a:solidFill>
                      <a:schemeClr val="bg1"/>
                    </a:solidFill>
                  </a:tcPr>
                </a:tc>
                <a:extLst>
                  <a:ext uri="{0D108BD9-81ED-4DB2-BD59-A6C34878D82A}">
                    <a16:rowId xmlns:a16="http://schemas.microsoft.com/office/drawing/2014/main" val="484185893"/>
                  </a:ext>
                </a:extLst>
              </a:tr>
              <a:tr h="55638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noProof="0">
                        <a:latin typeface="Calibri" panose="020F0502020204030204" pitchFamily="34" charset="0"/>
                        <a:cs typeface="Calibri" panose="020F0502020204030204" pitchFamily="34"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600" noProof="0">
                        <a:latin typeface="Calibri" panose="020F0502020204030204" pitchFamily="34" charset="0"/>
                        <a:cs typeface="Calibri" panose="020F0502020204030204" pitchFamily="34"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b="1" noProof="0">
                          <a:solidFill>
                            <a:schemeClr val="tx2"/>
                          </a:solidFill>
                          <a:latin typeface="Calibri" panose="020F0502020204030204" pitchFamily="34" charset="0"/>
                          <a:cs typeface="Calibri" panose="020F0502020204030204" pitchFamily="34" charset="0"/>
                        </a:rPr>
                        <a:t>Productivity</a:t>
                      </a:r>
                    </a:p>
                  </a:txBody>
                  <a:tcPr>
                    <a:lnL w="9525" cap="flat" cmpd="sng" algn="ctr">
                      <a:noFill/>
                      <a:prstDash val="solid"/>
                      <a:round/>
                      <a:headEnd type="none" w="med" len="med"/>
                      <a:tailEnd type="none" w="med" len="med"/>
                    </a:lnL>
                    <a:lnR w="9525" cap="flat" cmpd="sng" algn="ctr">
                      <a:solidFill>
                        <a:srgbClr val="E7E6E6"/>
                      </a:solidFill>
                      <a:prstDash val="solid"/>
                      <a:round/>
                      <a:headEnd type="none" w="med" len="med"/>
                      <a:tailEnd type="none" w="med" len="med"/>
                    </a:lnR>
                    <a:lnT w="9525" cap="flat" cmpd="sng" algn="ctr">
                      <a:solidFill>
                        <a:srgbClr val="E7E6E6"/>
                      </a:solidFill>
                      <a:prstDash val="solid"/>
                      <a:round/>
                      <a:headEnd type="none" w="med" len="med"/>
                      <a:tailEnd type="none" w="med" len="med"/>
                    </a:lnT>
                    <a:lnB w="9525"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b="1" noProof="0" dirty="0">
                          <a:solidFill>
                            <a:schemeClr val="tx2"/>
                          </a:solidFill>
                          <a:latin typeface="Calibri" panose="020F0502020204030204" pitchFamily="34" charset="0"/>
                          <a:cs typeface="Calibri" panose="020F0502020204030204" pitchFamily="34" charset="0"/>
                        </a:rPr>
                        <a:t>Lower TCO</a:t>
                      </a:r>
                    </a:p>
                  </a:txBody>
                  <a:tcPr>
                    <a:lnL w="9525" cap="flat" cmpd="sng" algn="ctr">
                      <a:solidFill>
                        <a:srgbClr val="E7E6E6"/>
                      </a:solidFill>
                      <a:prstDash val="solid"/>
                      <a:round/>
                      <a:headEnd type="none" w="med" len="med"/>
                      <a:tailEnd type="none" w="med" len="med"/>
                    </a:lnL>
                    <a:lnR w="9525" cap="flat" cmpd="sng" algn="ctr">
                      <a:solidFill>
                        <a:srgbClr val="E7E6E6"/>
                      </a:solidFill>
                      <a:prstDash val="solid"/>
                      <a:round/>
                      <a:headEnd type="none" w="med" len="med"/>
                      <a:tailEnd type="none" w="med" len="med"/>
                    </a:lnR>
                    <a:lnT w="9525" cap="flat" cmpd="sng" algn="ctr">
                      <a:solidFill>
                        <a:srgbClr val="E7E6E6"/>
                      </a:solidFill>
                      <a:prstDash val="solid"/>
                      <a:round/>
                      <a:headEnd type="none" w="med" len="med"/>
                      <a:tailEnd type="none" w="med" len="med"/>
                    </a:lnT>
                    <a:lnB w="9525"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b="1" noProof="0">
                          <a:solidFill>
                            <a:schemeClr val="tx2"/>
                          </a:solidFill>
                          <a:latin typeface="Calibri" panose="020F0502020204030204" pitchFamily="34" charset="0"/>
                          <a:cs typeface="Calibri" panose="020F0502020204030204" pitchFamily="34" charset="0"/>
                        </a:rPr>
                        <a:t>Reliability</a:t>
                      </a:r>
                    </a:p>
                  </a:txBody>
                  <a:tcPr>
                    <a:lnL w="9525" cap="flat" cmpd="sng" algn="ctr">
                      <a:solidFill>
                        <a:srgbClr val="E7E6E6"/>
                      </a:solidFill>
                      <a:prstDash val="solid"/>
                      <a:round/>
                      <a:headEnd type="none" w="med" len="med"/>
                      <a:tailEnd type="none" w="med" len="med"/>
                    </a:lnL>
                    <a:lnR w="9525" cap="flat" cmpd="sng" algn="ctr">
                      <a:solidFill>
                        <a:srgbClr val="E7E6E6"/>
                      </a:solidFill>
                      <a:prstDash val="solid"/>
                      <a:round/>
                      <a:headEnd type="none" w="med" len="med"/>
                      <a:tailEnd type="none" w="med" len="med"/>
                    </a:lnR>
                    <a:lnT w="9525" cap="flat" cmpd="sng" algn="ctr">
                      <a:solidFill>
                        <a:srgbClr val="E7E6E6"/>
                      </a:solidFill>
                      <a:prstDash val="solid"/>
                      <a:round/>
                      <a:headEnd type="none" w="med" len="med"/>
                      <a:tailEnd type="none" w="med" len="med"/>
                    </a:lnT>
                    <a:lnB w="9525"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59164755"/>
                  </a:ext>
                </a:extLst>
              </a:tr>
              <a:tr h="913276">
                <a:tc rowSpan="4">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b="1" baseline="0" noProof="0">
                          <a:latin typeface="Calibri" panose="020F0502020204030204" pitchFamily="34" charset="0"/>
                          <a:cs typeface="Calibri" panose="020F0502020204030204" pitchFamily="34" charset="0"/>
                        </a:rPr>
                        <a:t>Rewriting the rules of automation</a:t>
                      </a:r>
                    </a:p>
                  </a:txBody>
                  <a:tcPr vert="vert270" anchor="ctr">
                    <a:lnL w="9525" cap="flat" cmpd="sng" algn="ctr">
                      <a:solidFill>
                        <a:srgbClr val="E7E6E6"/>
                      </a:solidFill>
                      <a:prstDash val="solid"/>
                      <a:round/>
                      <a:headEnd type="none" w="med" len="med"/>
                      <a:tailEnd type="none" w="med" len="med"/>
                    </a:lnL>
                    <a:lnR w="9525" cap="flat" cmpd="sng" algn="ctr">
                      <a:solidFill>
                        <a:srgbClr val="E7E6E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400" b="1" noProof="0">
                          <a:latin typeface="Calibri" panose="020F0502020204030204" pitchFamily="34" charset="0"/>
                          <a:cs typeface="Calibri" panose="020F0502020204030204" pitchFamily="34" charset="0"/>
                        </a:rPr>
                        <a:t>Plug &amp; Produce SW Components</a:t>
                      </a:r>
                    </a:p>
                  </a:txBody>
                  <a:tcPr anchor="ctr">
                    <a:lnL w="9525" cap="flat" cmpd="sng" algn="ctr">
                      <a:solidFill>
                        <a:srgbClr val="E7E6E6"/>
                      </a:solidFill>
                      <a:prstDash val="solid"/>
                      <a:round/>
                      <a:headEnd type="none" w="med" len="med"/>
                      <a:tailEnd type="none" w="med" len="med"/>
                    </a:lnL>
                    <a:lnR w="9525" cap="flat" cmpd="sng" algn="ctr">
                      <a:solidFill>
                        <a:srgbClr val="E7E6E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noProof="0">
                          <a:solidFill>
                            <a:schemeClr val="bg1"/>
                          </a:solidFill>
                          <a:latin typeface="Calibri" panose="020F0502020204030204" pitchFamily="34" charset="0"/>
                          <a:cs typeface="Calibri" panose="020F0502020204030204" pitchFamily="34" charset="0"/>
                        </a:rPr>
                        <a:t>Low code/ no code</a:t>
                      </a:r>
                    </a:p>
                  </a:txBody>
                  <a:tcPr marL="36000" marR="36000" anchor="ctr">
                    <a:lnL w="9525" cap="flat" cmpd="sng" algn="ctr">
                      <a:solidFill>
                        <a:srgbClr val="E7E6E6"/>
                      </a:solidFill>
                      <a:prstDash val="solid"/>
                      <a:round/>
                      <a:headEnd type="none" w="med" len="med"/>
                      <a:tailEnd type="none" w="med" len="med"/>
                    </a:lnL>
                    <a:lnR w="12700" cmpd="sng">
                      <a:solidFill>
                        <a:srgbClr val="FFFFFF"/>
                      </a:solidFill>
                    </a:lnR>
                    <a:lnT w="9525" cap="flat" cmpd="sng" algn="ctr">
                      <a:solidFill>
                        <a:srgbClr val="E7E6E6"/>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2226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200" noProof="0">
                        <a:solidFill>
                          <a:schemeClr val="bg1"/>
                        </a:solidFill>
                        <a:latin typeface="Calibri" panose="020F0502020204030204" pitchFamily="34" charset="0"/>
                        <a:cs typeface="Calibri" panose="020F0502020204030204" pitchFamily="34" charset="0"/>
                      </a:endParaRPr>
                    </a:p>
                  </a:txBody>
                  <a:tcPr marL="36000" marR="36000" anchor="ctr">
                    <a:lnL w="12700" cmpd="sng">
                      <a:solidFill>
                        <a:srgbClr val="FFFFFF"/>
                      </a:solidFill>
                    </a:lnL>
                    <a:lnR w="12700" cmpd="sng">
                      <a:solidFill>
                        <a:srgbClr val="FFFFFF"/>
                      </a:solidFill>
                    </a:lnR>
                    <a:lnT w="9525" cap="flat" cmpd="sng" algn="ctr">
                      <a:solidFill>
                        <a:srgbClr val="E7E6E6"/>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0CED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noProof="0">
                          <a:solidFill>
                            <a:schemeClr val="bg1"/>
                          </a:solidFill>
                          <a:latin typeface="Calibri" panose="020F0502020204030204" pitchFamily="34" charset="0"/>
                          <a:cs typeface="Calibri" panose="020F0502020204030204" pitchFamily="34" charset="0"/>
                        </a:rPr>
                        <a:t>Proven-in-use application SW components</a:t>
                      </a:r>
                    </a:p>
                  </a:txBody>
                  <a:tcPr marL="36000" marR="36000" anchor="ctr">
                    <a:lnL w="12700" cmpd="sng">
                      <a:solidFill>
                        <a:srgbClr val="FFFFFF"/>
                      </a:solidFill>
                    </a:lnL>
                    <a:lnR w="12700" cmpd="sng">
                      <a:solidFill>
                        <a:srgbClr val="FFFFFF"/>
                      </a:solidFill>
                    </a:lnR>
                    <a:lnT w="9525" cap="flat" cmpd="sng" algn="ctr">
                      <a:solidFill>
                        <a:srgbClr val="E7E6E6"/>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2226A"/>
                    </a:solidFill>
                  </a:tcPr>
                </a:tc>
                <a:extLst>
                  <a:ext uri="{0D108BD9-81ED-4DB2-BD59-A6C34878D82A}">
                    <a16:rowId xmlns:a16="http://schemas.microsoft.com/office/drawing/2014/main" val="90275244"/>
                  </a:ext>
                </a:extLst>
              </a:tr>
              <a:tr h="913276">
                <a:tc vMerge="1">
                  <a:txBody>
                    <a:bodyPr/>
                    <a:lstStyle/>
                    <a:p>
                      <a:endParaRPr lang="fr-F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noProof="0">
                          <a:latin typeface="Calibri" panose="020F0502020204030204" pitchFamily="34" charset="0"/>
                          <a:cs typeface="Calibri" panose="020F0502020204030204" pitchFamily="34" charset="0"/>
                        </a:rPr>
                        <a:t>Software/Hardware Decoupling</a:t>
                      </a:r>
                    </a:p>
                  </a:txBody>
                  <a:tcPr anchor="ctr">
                    <a:lnL w="9525" cap="flat" cmpd="sng" algn="ctr">
                      <a:solidFill>
                        <a:srgbClr val="E7E6E6"/>
                      </a:solidFill>
                      <a:prstDash val="solid"/>
                      <a:round/>
                      <a:headEnd type="none" w="med" len="med"/>
                      <a:tailEnd type="none" w="med" len="med"/>
                    </a:lnL>
                    <a:lnR w="9525" cap="flat" cmpd="sng" algn="ctr">
                      <a:solidFill>
                        <a:srgbClr val="E7E6E6"/>
                      </a:solidFill>
                      <a:prstDash val="solid"/>
                      <a:round/>
                      <a:headEnd type="none" w="med" len="med"/>
                      <a:tailEnd type="none" w="med" len="med"/>
                    </a:lnR>
                    <a:lnT w="9525" cap="flat" cmpd="sng" algn="ctr">
                      <a:solidFill>
                        <a:srgbClr val="E7E6E6"/>
                      </a:solidFill>
                      <a:prstDash val="solid"/>
                      <a:round/>
                      <a:headEnd type="none" w="med" len="med"/>
                      <a:tailEnd type="none" w="med" len="med"/>
                    </a:lnT>
                    <a:lnB w="9525"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200" noProof="0">
                        <a:latin typeface="Calibri" panose="020F0502020204030204" pitchFamily="34" charset="0"/>
                        <a:cs typeface="Calibri" panose="020F0502020204030204" pitchFamily="34" charset="0"/>
                      </a:endParaRPr>
                    </a:p>
                  </a:txBody>
                  <a:tcPr marL="36000" marR="36000" anchor="ctr">
                    <a:lnL w="9525" cap="flat" cmpd="sng" algn="ctr">
                      <a:solidFill>
                        <a:srgbClr val="E7E6E6"/>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0CED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kern="1200" noProof="0">
                          <a:solidFill>
                            <a:schemeClr val="bg1"/>
                          </a:solidFill>
                          <a:latin typeface="Calibri" panose="020F0502020204030204" pitchFamily="34" charset="0"/>
                          <a:ea typeface="+mn-ea"/>
                          <a:cs typeface="Calibri" panose="020F0502020204030204" pitchFamily="34" charset="0"/>
                        </a:rPr>
                        <a:t>BIC hardware- SW re-usability</a:t>
                      </a:r>
                    </a:p>
                  </a:txBody>
                  <a:tcPr marL="36000" marR="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226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200" noProof="0">
                        <a:latin typeface="Calibri" panose="020F0502020204030204" pitchFamily="34" charset="0"/>
                        <a:cs typeface="Calibri" panose="020F0502020204030204" pitchFamily="34" charset="0"/>
                      </a:endParaRPr>
                    </a:p>
                  </a:txBody>
                  <a:tcPr marL="36000" marR="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2F9"/>
                    </a:solidFill>
                  </a:tcPr>
                </a:tc>
                <a:extLst>
                  <a:ext uri="{0D108BD9-81ED-4DB2-BD59-A6C34878D82A}">
                    <a16:rowId xmlns:a16="http://schemas.microsoft.com/office/drawing/2014/main" val="2140055617"/>
                  </a:ext>
                </a:extLst>
              </a:tr>
              <a:tr h="948977">
                <a:tc vMerge="1">
                  <a:txBody>
                    <a:bodyPr/>
                    <a:lstStyle/>
                    <a:p>
                      <a:endParaRPr lang="fr-F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400" b="1" noProof="0">
                          <a:latin typeface="Calibri" panose="020F0502020204030204" pitchFamily="34" charset="0"/>
                          <a:cs typeface="Calibri" panose="020F0502020204030204" pitchFamily="34" charset="0"/>
                        </a:rPr>
                        <a:t>Asset Centric Design (Object-Oriented)</a:t>
                      </a:r>
                    </a:p>
                  </a:txBody>
                  <a:tcPr anchor="ctr">
                    <a:lnL w="9525" cap="flat" cmpd="sng" algn="ctr">
                      <a:solidFill>
                        <a:srgbClr val="E7E6E6"/>
                      </a:solidFill>
                      <a:prstDash val="solid"/>
                      <a:round/>
                      <a:headEnd type="none" w="med" len="med"/>
                      <a:tailEnd type="none" w="med" len="med"/>
                    </a:lnL>
                    <a:lnR w="9525" cap="flat" cmpd="sng" algn="ctr">
                      <a:solidFill>
                        <a:srgbClr val="E7E6E6"/>
                      </a:solidFill>
                      <a:prstDash val="solid"/>
                      <a:round/>
                      <a:headEnd type="none" w="med" len="med"/>
                      <a:tailEnd type="none" w="med" len="med"/>
                    </a:lnR>
                    <a:lnT w="9525" cap="flat" cmpd="sng" algn="ctr">
                      <a:solidFill>
                        <a:srgbClr val="E7E6E6"/>
                      </a:solidFill>
                      <a:prstDash val="solid"/>
                      <a:round/>
                      <a:headEnd type="none" w="med" len="med"/>
                      <a:tailEnd type="none" w="med" len="med"/>
                    </a:lnT>
                    <a:lnB w="9525"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noProof="0">
                          <a:solidFill>
                            <a:schemeClr val="bg1"/>
                          </a:solidFill>
                          <a:latin typeface="Calibri" panose="020F0502020204030204" pitchFamily="34" charset="0"/>
                          <a:cs typeface="Calibri" panose="020F0502020204030204" pitchFamily="34" charset="0"/>
                        </a:rPr>
                        <a:t>Lower downtime/ MTTR</a:t>
                      </a:r>
                    </a:p>
                  </a:txBody>
                  <a:tcPr marL="36000" marR="36000" anchor="ctr">
                    <a:lnL w="9525" cap="flat" cmpd="sng" algn="ctr">
                      <a:solidFill>
                        <a:srgbClr val="E7E6E6"/>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226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200" noProof="0">
                        <a:solidFill>
                          <a:schemeClr val="bg1"/>
                        </a:solidFill>
                        <a:latin typeface="Calibri" panose="020F0502020204030204" pitchFamily="34" charset="0"/>
                        <a:cs typeface="Calibri" panose="020F0502020204030204" pitchFamily="34" charset="0"/>
                      </a:endParaRPr>
                    </a:p>
                  </a:txBody>
                  <a:tcPr marL="36000" marR="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0CED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200" noProof="0">
                        <a:latin typeface="Calibri" panose="020F0502020204030204" pitchFamily="34" charset="0"/>
                        <a:cs typeface="Calibri" panose="020F0502020204030204" pitchFamily="34" charset="0"/>
                      </a:endParaRPr>
                    </a:p>
                  </a:txBody>
                  <a:tcPr marL="36000" marR="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0CEDF"/>
                    </a:solidFill>
                  </a:tcPr>
                </a:tc>
                <a:extLst>
                  <a:ext uri="{0D108BD9-81ED-4DB2-BD59-A6C34878D82A}">
                    <a16:rowId xmlns:a16="http://schemas.microsoft.com/office/drawing/2014/main" val="1046133700"/>
                  </a:ext>
                </a:extLst>
              </a:tr>
              <a:tr h="913276">
                <a:tc vMerge="1">
                  <a:txBody>
                    <a:bodyPr/>
                    <a:lstStyle/>
                    <a:p>
                      <a:endParaRPr lang="fr-F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400" b="1" noProof="0">
                          <a:latin typeface="Calibri" panose="020F0502020204030204" pitchFamily="34" charset="0"/>
                          <a:cs typeface="Calibri" panose="020F0502020204030204" pitchFamily="34" charset="0"/>
                        </a:rPr>
                        <a:t>Event/Data-Driven</a:t>
                      </a:r>
                    </a:p>
                  </a:txBody>
                  <a:tcPr anchor="ctr">
                    <a:lnL w="9525" cap="flat" cmpd="sng" algn="ctr">
                      <a:solidFill>
                        <a:srgbClr val="E7E6E6"/>
                      </a:solidFill>
                      <a:prstDash val="solid"/>
                      <a:round/>
                      <a:headEnd type="none" w="med" len="med"/>
                      <a:tailEnd type="none" w="med" len="med"/>
                    </a:lnL>
                    <a:lnR w="9525" cap="flat" cmpd="sng" algn="ctr">
                      <a:solidFill>
                        <a:srgbClr val="E7E6E6"/>
                      </a:solidFill>
                      <a:prstDash val="solid"/>
                      <a:round/>
                      <a:headEnd type="none" w="med" len="med"/>
                      <a:tailEnd type="none" w="med" len="med"/>
                    </a:lnR>
                    <a:lnT w="9525" cap="flat" cmpd="sng" algn="ctr">
                      <a:solidFill>
                        <a:srgbClr val="E7E6E6"/>
                      </a:solidFill>
                      <a:prstDash val="solid"/>
                      <a:round/>
                      <a:headEnd type="none" w="med" len="med"/>
                      <a:tailEnd type="none" w="med" len="med"/>
                    </a:lnT>
                    <a:lnB w="9525"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noProof="0">
                          <a:solidFill>
                            <a:schemeClr val="bg1"/>
                          </a:solidFill>
                          <a:latin typeface="Calibri" panose="020F0502020204030204" pitchFamily="34" charset="0"/>
                          <a:cs typeface="Calibri" panose="020F0502020204030204" pitchFamily="34" charset="0"/>
                        </a:rPr>
                        <a:t>Automation +   IT (Digital Twin, analytics, …)</a:t>
                      </a:r>
                    </a:p>
                  </a:txBody>
                  <a:tcPr marL="36000" marR="36000" anchor="ctr">
                    <a:lnL w="9525" cap="flat" cmpd="sng" algn="ctr">
                      <a:solidFill>
                        <a:srgbClr val="E7E6E6"/>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226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200" noProof="0">
                        <a:latin typeface="Calibri" panose="020F0502020204030204" pitchFamily="34" charset="0"/>
                        <a:cs typeface="Calibri" panose="020F0502020204030204" pitchFamily="34" charset="0"/>
                      </a:endParaRPr>
                    </a:p>
                  </a:txBody>
                  <a:tcPr marL="36000" marR="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0CED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200" noProof="0" dirty="0">
                        <a:latin typeface="Calibri" panose="020F0502020204030204" pitchFamily="34" charset="0"/>
                        <a:cs typeface="Calibri" panose="020F0502020204030204" pitchFamily="34" charset="0"/>
                      </a:endParaRPr>
                    </a:p>
                  </a:txBody>
                  <a:tcPr marL="36000" marR="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2F9"/>
                    </a:solidFill>
                  </a:tcPr>
                </a:tc>
                <a:extLst>
                  <a:ext uri="{0D108BD9-81ED-4DB2-BD59-A6C34878D82A}">
                    <a16:rowId xmlns:a16="http://schemas.microsoft.com/office/drawing/2014/main" val="801749604"/>
                  </a:ext>
                </a:extLst>
              </a:tr>
            </a:tbl>
          </a:graphicData>
        </a:graphic>
      </p:graphicFrame>
      <p:sp>
        <p:nvSpPr>
          <p:cNvPr id="21" name="ZoneTexte 20">
            <a:extLst>
              <a:ext uri="{FF2B5EF4-FFF2-40B4-BE49-F238E27FC236}">
                <a16:creationId xmlns:a16="http://schemas.microsoft.com/office/drawing/2014/main" id="{1ABCE7C5-14D4-B894-3633-EEDF37BE5BC8}"/>
              </a:ext>
            </a:extLst>
          </p:cNvPr>
          <p:cNvSpPr txBox="1"/>
          <p:nvPr/>
        </p:nvSpPr>
        <p:spPr>
          <a:xfrm>
            <a:off x="6773636" y="6373585"/>
            <a:ext cx="2362200" cy="307777"/>
          </a:xfrm>
          <a:prstGeom prst="rect">
            <a:avLst/>
          </a:prstGeom>
          <a:noFill/>
        </p:spPr>
        <p:txBody>
          <a:bodyPr wrap="square" rtlCol="0">
            <a:spAutoFit/>
          </a:bodyPr>
          <a:lstStyle/>
          <a:p>
            <a:pPr algn="r">
              <a:defRPr/>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Degree of impact:</a:t>
            </a:r>
          </a:p>
        </p:txBody>
      </p:sp>
      <p:sp>
        <p:nvSpPr>
          <p:cNvPr id="22" name="ZoneTexte 21">
            <a:extLst>
              <a:ext uri="{FF2B5EF4-FFF2-40B4-BE49-F238E27FC236}">
                <a16:creationId xmlns:a16="http://schemas.microsoft.com/office/drawing/2014/main" id="{95490970-5AFB-5AB5-37AE-8143A474986F}"/>
              </a:ext>
            </a:extLst>
          </p:cNvPr>
          <p:cNvSpPr txBox="1"/>
          <p:nvPr/>
        </p:nvSpPr>
        <p:spPr>
          <a:xfrm>
            <a:off x="9059635" y="6373585"/>
            <a:ext cx="718458" cy="307777"/>
          </a:xfrm>
          <a:prstGeom prst="rect">
            <a:avLst/>
          </a:prstGeom>
          <a:noFill/>
        </p:spPr>
        <p:txBody>
          <a:bodyPr wrap="square" rtlCol="0">
            <a:spAutoFit/>
          </a:bodyPr>
          <a:lstStyle/>
          <a:p>
            <a:pPr>
              <a:defRPr/>
            </a:pPr>
            <a:r>
              <a:rPr lang="en-US" sz="1400">
                <a:solidFill>
                  <a:srgbClr val="000000"/>
                </a:solidFill>
                <a:latin typeface="Calibri" panose="020F0502020204030204" pitchFamily="34" charset="0"/>
                <a:ea typeface="Calibri" panose="020F0502020204030204" pitchFamily="34" charset="0"/>
                <a:cs typeface="Calibri" panose="020F0502020204030204" pitchFamily="34" charset="0"/>
              </a:rPr>
              <a:t>Low</a:t>
            </a:r>
          </a:p>
        </p:txBody>
      </p:sp>
      <p:sp>
        <p:nvSpPr>
          <p:cNvPr id="23" name="ZoneTexte 22">
            <a:extLst>
              <a:ext uri="{FF2B5EF4-FFF2-40B4-BE49-F238E27FC236}">
                <a16:creationId xmlns:a16="http://schemas.microsoft.com/office/drawing/2014/main" id="{FCC462AC-E909-E78D-EBAD-17E637F588FF}"/>
              </a:ext>
            </a:extLst>
          </p:cNvPr>
          <p:cNvSpPr txBox="1"/>
          <p:nvPr/>
        </p:nvSpPr>
        <p:spPr>
          <a:xfrm>
            <a:off x="11291206" y="6373585"/>
            <a:ext cx="718458" cy="307777"/>
          </a:xfrm>
          <a:prstGeom prst="rect">
            <a:avLst/>
          </a:prstGeom>
          <a:noFill/>
        </p:spPr>
        <p:txBody>
          <a:bodyPr wrap="square" rtlCol="0">
            <a:spAutoFit/>
          </a:bodyPr>
          <a:lstStyle/>
          <a:p>
            <a:pPr>
              <a:defRPr/>
            </a:pPr>
            <a:r>
              <a:rPr lang="en-US" sz="1400">
                <a:solidFill>
                  <a:srgbClr val="000000"/>
                </a:solidFill>
                <a:latin typeface="Calibri" panose="020F0502020204030204" pitchFamily="34" charset="0"/>
                <a:ea typeface="Calibri" panose="020F0502020204030204" pitchFamily="34" charset="0"/>
                <a:cs typeface="Calibri" panose="020F0502020204030204" pitchFamily="34" charset="0"/>
              </a:rPr>
              <a:t>High</a:t>
            </a:r>
          </a:p>
        </p:txBody>
      </p:sp>
      <p:sp>
        <p:nvSpPr>
          <p:cNvPr id="24" name="Rectangle 23">
            <a:extLst>
              <a:ext uri="{FF2B5EF4-FFF2-40B4-BE49-F238E27FC236}">
                <a16:creationId xmlns:a16="http://schemas.microsoft.com/office/drawing/2014/main" id="{E189A477-BB30-C978-BA2C-685B1CCFF3E5}"/>
              </a:ext>
            </a:extLst>
          </p:cNvPr>
          <p:cNvSpPr/>
          <p:nvPr/>
        </p:nvSpPr>
        <p:spPr>
          <a:xfrm>
            <a:off x="9778093" y="6416737"/>
            <a:ext cx="391886" cy="283029"/>
          </a:xfrm>
          <a:prstGeom prst="rect">
            <a:avLst/>
          </a:prstGeom>
          <a:solidFill>
            <a:srgbClr val="FAE2EE"/>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808FA52A-EA03-D005-FE4A-D719F7AC8779}"/>
              </a:ext>
            </a:extLst>
          </p:cNvPr>
          <p:cNvSpPr/>
          <p:nvPr/>
        </p:nvSpPr>
        <p:spPr>
          <a:xfrm>
            <a:off x="10278834" y="6416737"/>
            <a:ext cx="391886" cy="283029"/>
          </a:xfrm>
          <a:prstGeom prst="rect">
            <a:avLst/>
          </a:prstGeom>
          <a:solidFill>
            <a:srgbClr val="EEA8CB"/>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DE4AB831-7239-C2B5-3B01-8879D65406E2}"/>
              </a:ext>
            </a:extLst>
          </p:cNvPr>
          <p:cNvSpPr/>
          <p:nvPr/>
        </p:nvSpPr>
        <p:spPr>
          <a:xfrm>
            <a:off x="10801346" y="6416737"/>
            <a:ext cx="391886" cy="283029"/>
          </a:xfrm>
          <a:prstGeom prst="rect">
            <a:avLst/>
          </a:prstGeom>
          <a:solidFill>
            <a:srgbClr val="B2226A"/>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srgbClr val="FFFFFF"/>
              </a:solidFill>
              <a:effectLst/>
              <a:uLnTx/>
              <a:uFillTx/>
              <a:latin typeface="Calibri" panose="020F0502020204030204"/>
              <a:ea typeface="+mn-ea"/>
              <a:cs typeface="+mn-cs"/>
            </a:endParaRPr>
          </a:p>
        </p:txBody>
      </p:sp>
      <p:graphicFrame>
        <p:nvGraphicFramePr>
          <p:cNvPr id="27" name="Tableau 6">
            <a:extLst>
              <a:ext uri="{FF2B5EF4-FFF2-40B4-BE49-F238E27FC236}">
                <a16:creationId xmlns:a16="http://schemas.microsoft.com/office/drawing/2014/main" id="{E9ACA5E2-CA70-931A-BFAA-818A857DB2D2}"/>
              </a:ext>
            </a:extLst>
          </p:cNvPr>
          <p:cNvGraphicFramePr>
            <a:graphicFrameLocks noGrp="1"/>
          </p:cNvGraphicFramePr>
          <p:nvPr/>
        </p:nvGraphicFramePr>
        <p:xfrm>
          <a:off x="6641742" y="1526721"/>
          <a:ext cx="5150500" cy="4659085"/>
        </p:xfrm>
        <a:graphic>
          <a:graphicData uri="http://schemas.openxmlformats.org/drawingml/2006/table">
            <a:tbl>
              <a:tblPr firstRow="1" bandRow="1"/>
              <a:tblGrid>
                <a:gridCol w="1287625">
                  <a:extLst>
                    <a:ext uri="{9D8B030D-6E8A-4147-A177-3AD203B41FA5}">
                      <a16:colId xmlns:a16="http://schemas.microsoft.com/office/drawing/2014/main" val="517033441"/>
                    </a:ext>
                  </a:extLst>
                </a:gridCol>
                <a:gridCol w="1287625">
                  <a:extLst>
                    <a:ext uri="{9D8B030D-6E8A-4147-A177-3AD203B41FA5}">
                      <a16:colId xmlns:a16="http://schemas.microsoft.com/office/drawing/2014/main" val="1691065774"/>
                    </a:ext>
                  </a:extLst>
                </a:gridCol>
                <a:gridCol w="1287625">
                  <a:extLst>
                    <a:ext uri="{9D8B030D-6E8A-4147-A177-3AD203B41FA5}">
                      <a16:colId xmlns:a16="http://schemas.microsoft.com/office/drawing/2014/main" val="3739194434"/>
                    </a:ext>
                  </a:extLst>
                </a:gridCol>
                <a:gridCol w="1287625">
                  <a:extLst>
                    <a:ext uri="{9D8B030D-6E8A-4147-A177-3AD203B41FA5}">
                      <a16:colId xmlns:a16="http://schemas.microsoft.com/office/drawing/2014/main" val="35395418"/>
                    </a:ext>
                  </a:extLst>
                </a:gridCol>
              </a:tblGrid>
              <a:tr h="421200">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600" noProof="0">
                          <a:solidFill>
                            <a:schemeClr val="tx2"/>
                          </a:solidFill>
                          <a:latin typeface="Calibri" panose="020F0502020204030204" pitchFamily="34" charset="0"/>
                          <a:cs typeface="Calibri" panose="020F0502020204030204" pitchFamily="34" charset="0"/>
                        </a:rPr>
                        <a:t>Emerging objectives</a:t>
                      </a:r>
                    </a:p>
                  </a:txBody>
                  <a:tcPr>
                    <a:lnL w="9525" cap="flat" cmpd="sng" algn="ctr">
                      <a:solidFill>
                        <a:srgbClr val="E7E6E6"/>
                      </a:solidFill>
                      <a:prstDash val="solid"/>
                      <a:round/>
                      <a:headEnd type="none" w="med" len="med"/>
                      <a:tailEnd type="none" w="med" len="med"/>
                    </a:lnL>
                    <a:lnR w="9525" cap="flat" cmpd="sng" algn="ctr">
                      <a:solidFill>
                        <a:srgbClr val="E7E6E6"/>
                      </a:solidFill>
                      <a:prstDash val="solid"/>
                      <a:round/>
                      <a:headEnd type="none" w="med" len="med"/>
                      <a:tailEnd type="none" w="med" len="med"/>
                    </a:lnR>
                    <a:lnT w="9525" cap="flat" cmpd="sng" algn="ctr">
                      <a:solidFill>
                        <a:srgbClr val="E7E6E6"/>
                      </a:solidFill>
                      <a:prstDash val="solid"/>
                      <a:round/>
                      <a:headEnd type="none" w="med" len="med"/>
                      <a:tailEnd type="none" w="med" len="med"/>
                    </a:lnT>
                    <a:lnB w="9525"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lang="fr-FR">
                        <a:solidFill>
                          <a:schemeClr val="tx2"/>
                        </a:solidFill>
                      </a:endParaRPr>
                    </a:p>
                  </a:txBody>
                  <a:tcPr>
                    <a:solidFill>
                      <a:schemeClr val="bg1"/>
                    </a:solidFill>
                  </a:tcPr>
                </a:tc>
                <a:tc hMerge="1">
                  <a:txBody>
                    <a:bodyPr/>
                    <a:lstStyle/>
                    <a:p>
                      <a:endParaRPr lang="fr-FR">
                        <a:solidFill>
                          <a:schemeClr val="tx2"/>
                        </a:solidFill>
                      </a:endParaRPr>
                    </a:p>
                  </a:txBody>
                  <a:tcPr>
                    <a:solidFill>
                      <a:schemeClr val="bg1"/>
                    </a:solidFill>
                  </a:tcPr>
                </a:tc>
                <a:tc hMerge="1">
                  <a:txBody>
                    <a:bodyPr/>
                    <a:lstStyle/>
                    <a:p>
                      <a:endParaRPr lang="fr-FR">
                        <a:solidFill>
                          <a:schemeClr val="tx2"/>
                        </a:solidFill>
                      </a:endParaRPr>
                    </a:p>
                  </a:txBody>
                  <a:tcPr>
                    <a:solidFill>
                      <a:schemeClr val="bg1"/>
                    </a:solidFill>
                  </a:tcPr>
                </a:tc>
                <a:extLst>
                  <a:ext uri="{0D108BD9-81ED-4DB2-BD59-A6C34878D82A}">
                    <a16:rowId xmlns:a16="http://schemas.microsoft.com/office/drawing/2014/main" val="484185893"/>
                  </a:ext>
                </a:extLst>
              </a:tr>
              <a:tr h="54428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b="1" noProof="0">
                          <a:solidFill>
                            <a:schemeClr val="tx2"/>
                          </a:solidFill>
                          <a:latin typeface="Calibri" panose="020F0502020204030204" pitchFamily="34" charset="0"/>
                          <a:cs typeface="Calibri" panose="020F0502020204030204" pitchFamily="34" charset="0"/>
                        </a:rPr>
                        <a:t>Employee Experience</a:t>
                      </a:r>
                    </a:p>
                  </a:txBody>
                  <a:tcPr>
                    <a:lnL w="9525" cap="flat" cmpd="sng" algn="ctr">
                      <a:solidFill>
                        <a:srgbClr val="E7E6E6"/>
                      </a:solidFill>
                      <a:prstDash val="solid"/>
                      <a:round/>
                      <a:headEnd type="none" w="med" len="med"/>
                      <a:tailEnd type="none" w="med" len="med"/>
                    </a:lnL>
                    <a:lnR w="9525" cap="flat" cmpd="sng" algn="ctr">
                      <a:solidFill>
                        <a:srgbClr val="E7E6E6"/>
                      </a:solidFill>
                      <a:prstDash val="solid"/>
                      <a:round/>
                      <a:headEnd type="none" w="med" len="med"/>
                      <a:tailEnd type="none" w="med" len="med"/>
                    </a:lnR>
                    <a:lnT w="9525" cap="flat" cmpd="sng" algn="ctr">
                      <a:solidFill>
                        <a:srgbClr val="E7E6E6"/>
                      </a:solidFill>
                      <a:prstDash val="solid"/>
                      <a:round/>
                      <a:headEnd type="none" w="med" len="med"/>
                      <a:tailEnd type="none" w="med" len="med"/>
                    </a:lnT>
                    <a:lnB w="9525"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b="1" noProof="0">
                          <a:solidFill>
                            <a:schemeClr val="tx2"/>
                          </a:solidFill>
                          <a:latin typeface="Calibri" panose="020F0502020204030204" pitchFamily="34" charset="0"/>
                          <a:cs typeface="Calibri" panose="020F0502020204030204" pitchFamily="34" charset="0"/>
                        </a:rPr>
                        <a:t>Resiliency</a:t>
                      </a:r>
                    </a:p>
                  </a:txBody>
                  <a:tcPr>
                    <a:lnL w="9525" cap="flat" cmpd="sng" algn="ctr">
                      <a:solidFill>
                        <a:srgbClr val="E7E6E6"/>
                      </a:solidFill>
                      <a:prstDash val="solid"/>
                      <a:round/>
                      <a:headEnd type="none" w="med" len="med"/>
                      <a:tailEnd type="none" w="med" len="med"/>
                    </a:lnL>
                    <a:lnR w="9525" cap="flat" cmpd="sng" algn="ctr">
                      <a:solidFill>
                        <a:srgbClr val="E7E6E6"/>
                      </a:solidFill>
                      <a:prstDash val="solid"/>
                      <a:round/>
                      <a:headEnd type="none" w="med" len="med"/>
                      <a:tailEnd type="none" w="med" len="med"/>
                    </a:lnR>
                    <a:lnT w="9525" cap="flat" cmpd="sng" algn="ctr">
                      <a:solidFill>
                        <a:srgbClr val="E7E6E6"/>
                      </a:solidFill>
                      <a:prstDash val="solid"/>
                      <a:round/>
                      <a:headEnd type="none" w="med" len="med"/>
                      <a:tailEnd type="none" w="med" len="med"/>
                    </a:lnT>
                    <a:lnB w="9525"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b="1" noProof="0">
                          <a:solidFill>
                            <a:schemeClr val="tx2"/>
                          </a:solidFill>
                          <a:latin typeface="Calibri" panose="020F0502020204030204" pitchFamily="34" charset="0"/>
                          <a:cs typeface="Calibri" panose="020F0502020204030204" pitchFamily="34" charset="0"/>
                        </a:rPr>
                        <a:t>Flexibility</a:t>
                      </a:r>
                    </a:p>
                  </a:txBody>
                  <a:tcPr>
                    <a:lnL w="9525" cap="flat" cmpd="sng" algn="ctr">
                      <a:solidFill>
                        <a:srgbClr val="E7E6E6"/>
                      </a:solidFill>
                      <a:prstDash val="solid"/>
                      <a:round/>
                      <a:headEnd type="none" w="med" len="med"/>
                      <a:tailEnd type="none" w="med" len="med"/>
                    </a:lnL>
                    <a:lnR w="9525" cap="flat" cmpd="sng" algn="ctr">
                      <a:solidFill>
                        <a:srgbClr val="E7E6E6"/>
                      </a:solidFill>
                      <a:prstDash val="solid"/>
                      <a:round/>
                      <a:headEnd type="none" w="med" len="med"/>
                      <a:tailEnd type="none" w="med" len="med"/>
                    </a:lnR>
                    <a:lnT w="9525" cap="flat" cmpd="sng" algn="ctr">
                      <a:solidFill>
                        <a:srgbClr val="E7E6E6"/>
                      </a:solidFill>
                      <a:prstDash val="solid"/>
                      <a:round/>
                      <a:headEnd type="none" w="med" len="med"/>
                      <a:tailEnd type="none" w="med" len="med"/>
                    </a:lnT>
                    <a:lnB w="9525"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400" b="1" noProof="0">
                          <a:solidFill>
                            <a:schemeClr val="tx2"/>
                          </a:solidFill>
                          <a:latin typeface="Calibri" panose="020F0502020204030204" pitchFamily="34" charset="0"/>
                          <a:cs typeface="Calibri" panose="020F0502020204030204" pitchFamily="34" charset="0"/>
                        </a:rPr>
                        <a:t>Sustainab-ility</a:t>
                      </a:r>
                    </a:p>
                  </a:txBody>
                  <a:tcPr>
                    <a:lnL w="9525" cap="flat" cmpd="sng" algn="ctr">
                      <a:solidFill>
                        <a:srgbClr val="E7E6E6"/>
                      </a:solidFill>
                      <a:prstDash val="solid"/>
                      <a:round/>
                      <a:headEnd type="none" w="med" len="med"/>
                      <a:tailEnd type="none" w="med" len="med"/>
                    </a:lnL>
                    <a:lnR w="9525" cap="flat" cmpd="sng" algn="ctr">
                      <a:solidFill>
                        <a:srgbClr val="E7E6E6"/>
                      </a:solidFill>
                      <a:prstDash val="solid"/>
                      <a:round/>
                      <a:headEnd type="none" w="med" len="med"/>
                      <a:tailEnd type="none" w="med" len="med"/>
                    </a:lnR>
                    <a:lnT w="9525" cap="flat" cmpd="sng" algn="ctr">
                      <a:solidFill>
                        <a:srgbClr val="E7E6E6"/>
                      </a:solidFill>
                      <a:prstDash val="solid"/>
                      <a:round/>
                      <a:headEnd type="none" w="med" len="med"/>
                      <a:tailEnd type="none" w="med" len="med"/>
                    </a:lnT>
                    <a:lnB w="9525"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59164755"/>
                  </a:ext>
                </a:extLst>
              </a:tr>
              <a:tr h="9144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200" noProof="0">
                        <a:latin typeface="Calibri" panose="020F0502020204030204" pitchFamily="34" charset="0"/>
                        <a:cs typeface="Calibri" panose="020F0502020204030204" pitchFamily="34" charset="0"/>
                      </a:endParaRPr>
                    </a:p>
                  </a:txBody>
                  <a:tcPr marL="36000" marR="36000" anchor="ctr">
                    <a:lnL w="9525" cap="flat" cmpd="sng" algn="ctr">
                      <a:solidFill>
                        <a:srgbClr val="E7E6E6"/>
                      </a:solidFill>
                      <a:prstDash val="solid"/>
                      <a:round/>
                      <a:headEnd type="none" w="med" len="med"/>
                      <a:tailEnd type="none" w="med" len="med"/>
                    </a:lnL>
                    <a:lnR w="12700" cmpd="sng">
                      <a:solidFill>
                        <a:srgbClr val="FFFFFF"/>
                      </a:solidFill>
                    </a:lnR>
                    <a:lnT w="9525" cap="flat" cmpd="sng" algn="ctr">
                      <a:solidFill>
                        <a:srgbClr val="E7E6E6"/>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0CED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noProof="0">
                          <a:solidFill>
                            <a:schemeClr val="bg1"/>
                          </a:solidFill>
                          <a:latin typeface="Calibri" panose="020F0502020204030204" pitchFamily="34" charset="0"/>
                          <a:cs typeface="Calibri" panose="020F0502020204030204" pitchFamily="34" charset="0"/>
                        </a:rPr>
                        <a:t>SW </a:t>
                      </a:r>
                    </a:p>
                    <a:p>
                      <a:pPr algn="ctr"/>
                      <a:r>
                        <a:rPr lang="en-US" sz="1200" noProof="0">
                          <a:solidFill>
                            <a:schemeClr val="bg1"/>
                          </a:solidFill>
                          <a:latin typeface="Calibri" panose="020F0502020204030204" pitchFamily="34" charset="0"/>
                          <a:cs typeface="Calibri" panose="020F0502020204030204" pitchFamily="34" charset="0"/>
                        </a:rPr>
                        <a:t>re-usabiility</a:t>
                      </a:r>
                    </a:p>
                  </a:txBody>
                  <a:tcPr marL="36000" marR="36000" anchor="ctr">
                    <a:lnL w="12700" cmpd="sng">
                      <a:solidFill>
                        <a:srgbClr val="FFFFFF"/>
                      </a:solidFill>
                    </a:lnL>
                    <a:lnR w="12700" cmpd="sng">
                      <a:solidFill>
                        <a:srgbClr val="FFFFFF"/>
                      </a:solidFill>
                    </a:lnR>
                    <a:lnT w="9525" cap="flat" cmpd="sng" algn="ctr">
                      <a:solidFill>
                        <a:srgbClr val="E7E6E6"/>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2226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200" noProof="0">
                        <a:latin typeface="Calibri" panose="020F0502020204030204" pitchFamily="34" charset="0"/>
                        <a:cs typeface="Calibri" panose="020F0502020204030204" pitchFamily="34" charset="0"/>
                      </a:endParaRPr>
                    </a:p>
                  </a:txBody>
                  <a:tcPr marL="36000" marR="36000" anchor="ctr">
                    <a:lnL w="12700" cmpd="sng">
                      <a:solidFill>
                        <a:srgbClr val="FFFFFF"/>
                      </a:solidFill>
                    </a:lnL>
                    <a:lnR w="12700" cmpd="sng">
                      <a:solidFill>
                        <a:srgbClr val="FFFFFF"/>
                      </a:solidFill>
                    </a:lnR>
                    <a:lnT w="9525" cap="flat" cmpd="sng" algn="ctr">
                      <a:solidFill>
                        <a:srgbClr val="E7E6E6"/>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0CED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noProof="0">
                          <a:solidFill>
                            <a:schemeClr val="bg1"/>
                          </a:solidFill>
                          <a:latin typeface="Calibri" panose="020F0502020204030204" pitchFamily="34" charset="0"/>
                          <a:cs typeface="Calibri" panose="020F0502020204030204" pitchFamily="34" charset="0"/>
                        </a:rPr>
                        <a:t>Accelerate open standards (OPAF, MTP,..)</a:t>
                      </a:r>
                    </a:p>
                  </a:txBody>
                  <a:tcPr marL="36000" marR="36000" anchor="ctr">
                    <a:lnL w="12700" cmpd="sng">
                      <a:solidFill>
                        <a:srgbClr val="FFFFFF"/>
                      </a:solidFill>
                    </a:lnL>
                    <a:lnR w="12700" cmpd="sng">
                      <a:solidFill>
                        <a:srgbClr val="FFFFFF"/>
                      </a:solidFill>
                    </a:lnR>
                    <a:lnT w="9525" cap="flat" cmpd="sng" algn="ctr">
                      <a:solidFill>
                        <a:srgbClr val="E7E6E6"/>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2226A"/>
                    </a:solidFill>
                  </a:tcPr>
                </a:tc>
                <a:extLst>
                  <a:ext uri="{0D108BD9-81ED-4DB2-BD59-A6C34878D82A}">
                    <a16:rowId xmlns:a16="http://schemas.microsoft.com/office/drawing/2014/main" val="90275244"/>
                  </a:ext>
                </a:extLst>
              </a:tr>
              <a:tr h="9144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noProof="0">
                          <a:solidFill>
                            <a:schemeClr val="bg1"/>
                          </a:solidFill>
                          <a:latin typeface="Calibri" panose="020F0502020204030204" pitchFamily="34" charset="0"/>
                          <a:cs typeface="Calibri" panose="020F0502020204030204" pitchFamily="34" charset="0"/>
                        </a:rPr>
                        <a:t>Only one automation tool to learn</a:t>
                      </a:r>
                    </a:p>
                  </a:txBody>
                  <a:tcPr marL="36000" marR="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226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rtl="0" eaLnBrk="1" fontAlgn="auto" latinLnBrk="0" hangingPunct="1">
                        <a:lnSpc>
                          <a:spcPct val="100000"/>
                        </a:lnSpc>
                        <a:spcBef>
                          <a:spcPts val="0"/>
                        </a:spcBef>
                        <a:spcAft>
                          <a:spcPts val="0"/>
                        </a:spcAft>
                        <a:buClrTx/>
                        <a:buSzTx/>
                        <a:buFontTx/>
                        <a:buNone/>
                      </a:pPr>
                      <a:r>
                        <a:rPr lang="en-US" sz="1200" kern="1200" noProof="0">
                          <a:solidFill>
                            <a:schemeClr val="bg1"/>
                          </a:solidFill>
                          <a:latin typeface="Calibri" panose="020F0502020204030204" pitchFamily="34" charset="0"/>
                          <a:ea typeface="+mn-ea"/>
                          <a:cs typeface="Calibri" panose="020F0502020204030204" pitchFamily="34" charset="0"/>
                        </a:rPr>
                        <a:t>Easier supply chain &amp; obsc- olescence mgt  </a:t>
                      </a:r>
                    </a:p>
                  </a:txBody>
                  <a:tcPr marL="36000" marR="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226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200" noProof="0">
                        <a:latin typeface="Calibri" panose="020F0502020204030204" pitchFamily="34" charset="0"/>
                        <a:cs typeface="Calibri" panose="020F0502020204030204" pitchFamily="34" charset="0"/>
                      </a:endParaRPr>
                    </a:p>
                  </a:txBody>
                  <a:tcPr marL="36000" marR="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0CED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200" noProof="0">
                        <a:latin typeface="Calibri" panose="020F0502020204030204" pitchFamily="34" charset="0"/>
                        <a:cs typeface="Calibri" panose="020F0502020204030204" pitchFamily="34" charset="0"/>
                      </a:endParaRPr>
                    </a:p>
                  </a:txBody>
                  <a:tcPr marL="36000" marR="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2F9"/>
                    </a:solidFill>
                  </a:tcPr>
                </a:tc>
                <a:extLst>
                  <a:ext uri="{0D108BD9-81ED-4DB2-BD59-A6C34878D82A}">
                    <a16:rowId xmlns:a16="http://schemas.microsoft.com/office/drawing/2014/main" val="1796820183"/>
                  </a:ext>
                </a:extLst>
              </a:tr>
              <a:tr h="9504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noProof="0">
                          <a:solidFill>
                            <a:schemeClr val="bg1"/>
                          </a:solidFill>
                          <a:latin typeface="Calibri" panose="020F0502020204030204" pitchFamily="34" charset="0"/>
                          <a:cs typeface="Calibri" panose="020F0502020204030204" pitchFamily="34" charset="0"/>
                        </a:rPr>
                        <a:t>Attractive to new gen of SW engineers</a:t>
                      </a:r>
                    </a:p>
                  </a:txBody>
                  <a:tcPr marL="36000" marR="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226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200" noProof="0">
                        <a:latin typeface="Calibri" panose="020F0502020204030204" pitchFamily="34" charset="0"/>
                        <a:cs typeface="Calibri" panose="020F0502020204030204" pitchFamily="34" charset="0"/>
                      </a:endParaRPr>
                    </a:p>
                  </a:txBody>
                  <a:tcPr marL="36000" marR="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2F9"/>
                    </a:solidFill>
                  </a:tcPr>
                </a:tc>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noProof="0">
                          <a:solidFill>
                            <a:schemeClr val="bg1"/>
                          </a:solidFill>
                          <a:latin typeface="Calibri" panose="020F0502020204030204" pitchFamily="34" charset="0"/>
                          <a:cs typeface="Calibri" panose="020F0502020204030204" pitchFamily="34" charset="0"/>
                        </a:rPr>
                        <a:t>Modular process/ machines</a:t>
                      </a:r>
                    </a:p>
                  </a:txBody>
                  <a:tcPr marL="36000" marR="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226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200" noProof="0">
                        <a:latin typeface="Calibri" panose="020F0502020204030204" pitchFamily="34" charset="0"/>
                        <a:cs typeface="Calibri" panose="020F0502020204030204" pitchFamily="34" charset="0"/>
                      </a:endParaRPr>
                    </a:p>
                  </a:txBody>
                  <a:tcPr marL="36000" marR="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2F9"/>
                    </a:solidFill>
                  </a:tcPr>
                </a:tc>
                <a:extLst>
                  <a:ext uri="{0D108BD9-81ED-4DB2-BD59-A6C34878D82A}">
                    <a16:rowId xmlns:a16="http://schemas.microsoft.com/office/drawing/2014/main" val="1046133700"/>
                  </a:ext>
                </a:extLst>
              </a:tr>
              <a:tr h="9144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200" noProof="0">
                        <a:latin typeface="Calibri" panose="020F0502020204030204" pitchFamily="34" charset="0"/>
                        <a:cs typeface="Calibri" panose="020F0502020204030204" pitchFamily="34" charset="0"/>
                      </a:endParaRPr>
                    </a:p>
                  </a:txBody>
                  <a:tcPr marL="36000" marR="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2F9"/>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sz="1200" noProof="0">
                        <a:latin typeface="Calibri" panose="020F0502020204030204" pitchFamily="34" charset="0"/>
                        <a:cs typeface="Calibri" panose="020F0502020204030204" pitchFamily="34" charset="0"/>
                      </a:endParaRPr>
                    </a:p>
                  </a:txBody>
                  <a:tcPr marL="36000" marR="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2F9"/>
                    </a:solidFill>
                  </a:tcPr>
                </a:tc>
                <a:tc vMerge="1">
                  <a:txBody>
                    <a:bodyPr/>
                    <a:lstStyle/>
                    <a:p>
                      <a:pPr algn="ctr"/>
                      <a:endParaRPr lang="fr-FR" sz="1400"/>
                    </a:p>
                  </a:txBody>
                  <a:tcPr marL="36000" marR="36000" anchor="ctr">
                    <a:solidFill>
                      <a:srgbClr val="B2226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noProof="0">
                          <a:solidFill>
                            <a:schemeClr val="bg1"/>
                          </a:solidFill>
                          <a:latin typeface="Calibri" panose="020F0502020204030204" pitchFamily="34" charset="0"/>
                          <a:cs typeface="Calibri" panose="020F0502020204030204" pitchFamily="34" charset="0"/>
                        </a:rPr>
                        <a:t>Automation +   IT (Digital Twin, analytics, …)</a:t>
                      </a:r>
                    </a:p>
                  </a:txBody>
                  <a:tcPr marL="36000" marR="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2226A"/>
                    </a:solidFill>
                  </a:tcPr>
                </a:tc>
                <a:extLst>
                  <a:ext uri="{0D108BD9-81ED-4DB2-BD59-A6C34878D82A}">
                    <a16:rowId xmlns:a16="http://schemas.microsoft.com/office/drawing/2014/main" val="801749604"/>
                  </a:ext>
                </a:extLst>
              </a:tr>
            </a:tbl>
          </a:graphicData>
        </a:graphic>
      </p:graphicFrame>
    </p:spTree>
    <p:extLst>
      <p:ext uri="{BB962C8B-B14F-4D97-AF65-F5344CB8AC3E}">
        <p14:creationId xmlns:p14="http://schemas.microsoft.com/office/powerpoint/2010/main" val="200640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26">
            <a:extLst>
              <a:ext uri="{FF2B5EF4-FFF2-40B4-BE49-F238E27FC236}">
                <a16:creationId xmlns:a16="http://schemas.microsoft.com/office/drawing/2014/main" id="{0FD4E640-8D90-EFF4-E416-6FB80D30871A}"/>
              </a:ext>
            </a:extLst>
          </p:cNvPr>
          <p:cNvSpPr/>
          <p:nvPr/>
        </p:nvSpPr>
        <p:spPr>
          <a:xfrm>
            <a:off x="7129082" y="3945834"/>
            <a:ext cx="4183032" cy="254835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le 1">
            <a:extLst>
              <a:ext uri="{FF2B5EF4-FFF2-40B4-BE49-F238E27FC236}">
                <a16:creationId xmlns:a16="http://schemas.microsoft.com/office/drawing/2014/main" id="{7EA8FD6C-163E-44B7-B4A9-B108C00BF6F1}"/>
              </a:ext>
            </a:extLst>
          </p:cNvPr>
          <p:cNvSpPr>
            <a:spLocks noGrp="1"/>
          </p:cNvSpPr>
          <p:nvPr>
            <p:ph type="title"/>
          </p:nvPr>
        </p:nvSpPr>
        <p:spPr>
          <a:xfrm>
            <a:off x="435093" y="616808"/>
            <a:ext cx="6170980" cy="566395"/>
          </a:xfrm>
        </p:spPr>
        <p:txBody>
          <a:bodyPr/>
          <a:lstStyle/>
          <a:p>
            <a:r>
              <a:rPr lang="en-US" b="1"/>
              <a:t>UAO on the Web</a:t>
            </a:r>
          </a:p>
        </p:txBody>
      </p:sp>
      <p:sp>
        <p:nvSpPr>
          <p:cNvPr id="4" name="Foliennummernplatzhalter 3">
            <a:extLst>
              <a:ext uri="{FF2B5EF4-FFF2-40B4-BE49-F238E27FC236}">
                <a16:creationId xmlns:a16="http://schemas.microsoft.com/office/drawing/2014/main" id="{3D2CF1A3-0493-7644-FCD3-4C4B12C5EC6F}"/>
              </a:ext>
            </a:extLst>
          </p:cNvPr>
          <p:cNvSpPr>
            <a:spLocks noGrp="1"/>
          </p:cNvSpPr>
          <p:nvPr>
            <p:ph type="sldNum" sz="quarter" idx="12"/>
          </p:nvPr>
        </p:nvSpPr>
        <p:spPr/>
        <p:txBody>
          <a:bodyPr/>
          <a:lstStyle/>
          <a:p>
            <a:r>
              <a:rPr lang="en-US"/>
              <a:t>Confidential Property of UniversalAutomation.org |</a:t>
            </a:r>
            <a:fld id="{92FBA34C-B6EE-48AA-B432-EA2A01B97501}" type="slidenum">
              <a:rPr lang="de-DE" smtClean="0"/>
              <a:pPr/>
              <a:t>12</a:t>
            </a:fld>
            <a:endParaRPr lang="de-DE"/>
          </a:p>
        </p:txBody>
      </p:sp>
      <p:sp>
        <p:nvSpPr>
          <p:cNvPr id="5" name="Text Placeholder 4">
            <a:extLst>
              <a:ext uri="{FF2B5EF4-FFF2-40B4-BE49-F238E27FC236}">
                <a16:creationId xmlns:a16="http://schemas.microsoft.com/office/drawing/2014/main" id="{5C2EA7D1-DE05-4DE3-83C4-300452E5EED7}"/>
              </a:ext>
            </a:extLst>
          </p:cNvPr>
          <p:cNvSpPr>
            <a:spLocks noGrp="1"/>
          </p:cNvSpPr>
          <p:nvPr>
            <p:ph type="body" sz="quarter" idx="4294967295"/>
          </p:nvPr>
        </p:nvSpPr>
        <p:spPr>
          <a:xfrm>
            <a:off x="7902206" y="4194259"/>
            <a:ext cx="2767424" cy="446087"/>
          </a:xfrm>
          <a:prstGeom prst="rect">
            <a:avLst/>
          </a:prstGeom>
        </p:spPr>
        <p:txBody>
          <a:bodyPr/>
          <a:lstStyle/>
          <a:p>
            <a:pPr marL="0" indent="0">
              <a:buNone/>
            </a:pPr>
            <a:r>
              <a:rPr lang="en-US" sz="1600" b="1" spc="300">
                <a:latin typeface="Calibri" panose="020F0502020204030204" pitchFamily="34" charset="0"/>
                <a:cs typeface="Calibri" panose="020F0502020204030204" pitchFamily="34" charset="0"/>
              </a:rPr>
              <a:t>VIDEOS</a:t>
            </a:r>
          </a:p>
        </p:txBody>
      </p:sp>
      <p:sp>
        <p:nvSpPr>
          <p:cNvPr id="6" name="Content Placeholder 5">
            <a:extLst>
              <a:ext uri="{FF2B5EF4-FFF2-40B4-BE49-F238E27FC236}">
                <a16:creationId xmlns:a16="http://schemas.microsoft.com/office/drawing/2014/main" id="{2902294B-1117-44CA-AE49-34FC357B4B6C}"/>
              </a:ext>
            </a:extLst>
          </p:cNvPr>
          <p:cNvSpPr>
            <a:spLocks noGrp="1"/>
          </p:cNvSpPr>
          <p:nvPr>
            <p:ph sz="quarter" idx="4294967295"/>
          </p:nvPr>
        </p:nvSpPr>
        <p:spPr>
          <a:xfrm>
            <a:off x="7363294" y="4797459"/>
            <a:ext cx="3683669" cy="1539816"/>
          </a:xfrm>
          <a:prstGeom prst="rect">
            <a:avLst/>
          </a:prstGeom>
        </p:spPr>
        <p:txBody>
          <a:bodyPr/>
          <a:lstStyle/>
          <a:p>
            <a:pPr>
              <a:lnSpc>
                <a:spcPct val="100000"/>
              </a:lnSpc>
              <a:buClr>
                <a:srgbClr val="B2226A"/>
              </a:buClr>
              <a:buFont typeface="Wingdings" panose="05000000000000000000" pitchFamily="2" charset="2"/>
              <a:buChar char="§"/>
            </a:pPr>
            <a:r>
              <a:rPr lang="en-US" sz="1600">
                <a:latin typeface="Calibri" panose="020F0502020204030204" pitchFamily="34" charset="0"/>
                <a:cs typeface="Calibri" panose="020F0502020204030204" pitchFamily="34" charset="0"/>
                <a:hlinkClick r:id="rId2"/>
              </a:rPr>
              <a:t>UniversalAutomation.org</a:t>
            </a:r>
            <a:r>
              <a:rPr lang="en-US" sz="1600">
                <a:latin typeface="Calibri" panose="020F0502020204030204" pitchFamily="34" charset="0"/>
                <a:cs typeface="Calibri" panose="020F0502020204030204" pitchFamily="34" charset="0"/>
              </a:rPr>
              <a:t> (12)</a:t>
            </a:r>
          </a:p>
          <a:p>
            <a:pPr>
              <a:lnSpc>
                <a:spcPct val="100000"/>
              </a:lnSpc>
              <a:buClr>
                <a:srgbClr val="B2226A"/>
              </a:buClr>
              <a:buFont typeface="Wingdings" panose="05000000000000000000" pitchFamily="2" charset="2"/>
              <a:buChar char="§"/>
            </a:pPr>
            <a:r>
              <a:rPr lang="en-US" sz="1600">
                <a:latin typeface="Calibri" panose="020F0502020204030204" pitchFamily="34" charset="0"/>
                <a:cs typeface="Calibri" panose="020F0502020204030204" pitchFamily="34" charset="0"/>
                <a:hlinkClick r:id="rId3"/>
              </a:rPr>
              <a:t>IEC 61499 </a:t>
            </a:r>
            <a:r>
              <a:rPr lang="en-US" sz="1600">
                <a:latin typeface="Calibri" panose="020F0502020204030204" pitchFamily="34" charset="0"/>
                <a:cs typeface="Calibri" panose="020F0502020204030204" pitchFamily="34" charset="0"/>
              </a:rPr>
              <a:t>(5)</a:t>
            </a:r>
          </a:p>
          <a:p>
            <a:pPr>
              <a:lnSpc>
                <a:spcPct val="100000"/>
              </a:lnSpc>
              <a:buClr>
                <a:srgbClr val="B2226A"/>
              </a:buClr>
              <a:buFont typeface="Wingdings" panose="05000000000000000000" pitchFamily="2" charset="2"/>
              <a:buChar char="§"/>
            </a:pPr>
            <a:r>
              <a:rPr lang="en-US" sz="1600">
                <a:latin typeface="Calibri" panose="020F0502020204030204" pitchFamily="34" charset="0"/>
                <a:cs typeface="Calibri" panose="020F0502020204030204" pitchFamily="34" charset="0"/>
                <a:hlinkClick r:id="rId4"/>
              </a:rPr>
              <a:t>Testimonials</a:t>
            </a:r>
            <a:r>
              <a:rPr lang="en-US" sz="1600">
                <a:latin typeface="Calibri" panose="020F0502020204030204" pitchFamily="34" charset="0"/>
                <a:cs typeface="Calibri" panose="020F0502020204030204" pitchFamily="34" charset="0"/>
              </a:rPr>
              <a:t> (10)</a:t>
            </a:r>
          </a:p>
          <a:p>
            <a:pPr>
              <a:lnSpc>
                <a:spcPct val="100000"/>
              </a:lnSpc>
              <a:buClr>
                <a:srgbClr val="B2226A"/>
              </a:buClr>
              <a:buFont typeface="Wingdings" panose="05000000000000000000" pitchFamily="2" charset="2"/>
              <a:buChar char="§"/>
            </a:pPr>
            <a:r>
              <a:rPr lang="en-US" sz="1600">
                <a:latin typeface="Calibri" panose="020F0502020204030204" pitchFamily="34" charset="0"/>
                <a:cs typeface="Calibri" panose="020F0502020204030204" pitchFamily="34" charset="0"/>
                <a:hlinkClick r:id="rId5"/>
              </a:rPr>
              <a:t>UAO Goes Live </a:t>
            </a:r>
            <a:r>
              <a:rPr lang="en-US" sz="1600">
                <a:latin typeface="Calibri" panose="020F0502020204030204" pitchFamily="34" charset="0"/>
                <a:cs typeface="Calibri" panose="020F0502020204030204" pitchFamily="34" charset="0"/>
              </a:rPr>
              <a:t>(5+)</a:t>
            </a:r>
          </a:p>
        </p:txBody>
      </p:sp>
      <p:cxnSp>
        <p:nvCxnSpPr>
          <p:cNvPr id="26" name="Gerader Verbinder 25">
            <a:extLst>
              <a:ext uri="{FF2B5EF4-FFF2-40B4-BE49-F238E27FC236}">
                <a16:creationId xmlns:a16="http://schemas.microsoft.com/office/drawing/2014/main" id="{E2854947-FB51-DA66-A468-BAA7EE9352EF}"/>
              </a:ext>
            </a:extLst>
          </p:cNvPr>
          <p:cNvCxnSpPr>
            <a:cxnSpLocks/>
          </p:cNvCxnSpPr>
          <p:nvPr/>
        </p:nvCxnSpPr>
        <p:spPr>
          <a:xfrm>
            <a:off x="8005541" y="4557147"/>
            <a:ext cx="2938747" cy="10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Ellipse 28">
            <a:extLst>
              <a:ext uri="{FF2B5EF4-FFF2-40B4-BE49-F238E27FC236}">
                <a16:creationId xmlns:a16="http://schemas.microsoft.com/office/drawing/2014/main" id="{F4FF9A4B-35F7-D52F-FD48-711DAC87CDAD}"/>
              </a:ext>
            </a:extLst>
          </p:cNvPr>
          <p:cNvSpPr/>
          <p:nvPr/>
        </p:nvSpPr>
        <p:spPr>
          <a:xfrm>
            <a:off x="7301688" y="4129690"/>
            <a:ext cx="486903" cy="48690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23" name="Grafik 22" descr="Präsentation mit Medien Silhouette">
            <a:extLst>
              <a:ext uri="{FF2B5EF4-FFF2-40B4-BE49-F238E27FC236}">
                <a16:creationId xmlns:a16="http://schemas.microsoft.com/office/drawing/2014/main" id="{59114B73-777F-1A42-A385-740CEC580E9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63295" y="4200699"/>
            <a:ext cx="354750" cy="354750"/>
          </a:xfrm>
          <a:prstGeom prst="rect">
            <a:avLst/>
          </a:prstGeom>
        </p:spPr>
      </p:pic>
      <p:sp>
        <p:nvSpPr>
          <p:cNvPr id="1033" name="Rechteck 1032">
            <a:extLst>
              <a:ext uri="{FF2B5EF4-FFF2-40B4-BE49-F238E27FC236}">
                <a16:creationId xmlns:a16="http://schemas.microsoft.com/office/drawing/2014/main" id="{6FE1069A-528F-2264-3E03-A6CACDE5BDC8}"/>
              </a:ext>
            </a:extLst>
          </p:cNvPr>
          <p:cNvSpPr/>
          <p:nvPr/>
        </p:nvSpPr>
        <p:spPr>
          <a:xfrm>
            <a:off x="961597" y="3000109"/>
            <a:ext cx="4958943" cy="350304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35" name="Text Placeholder 4">
            <a:extLst>
              <a:ext uri="{FF2B5EF4-FFF2-40B4-BE49-F238E27FC236}">
                <a16:creationId xmlns:a16="http://schemas.microsoft.com/office/drawing/2014/main" id="{CF1427E4-5E24-BA6F-ADFF-52B0727A89C2}"/>
              </a:ext>
            </a:extLst>
          </p:cNvPr>
          <p:cNvSpPr txBox="1">
            <a:spLocks/>
          </p:cNvSpPr>
          <p:nvPr/>
        </p:nvSpPr>
        <p:spPr>
          <a:xfrm>
            <a:off x="1653010" y="3302999"/>
            <a:ext cx="2767424" cy="4460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spc="300">
                <a:latin typeface="Calibri" panose="020F0502020204030204" pitchFamily="34" charset="0"/>
                <a:cs typeface="Calibri" panose="020F0502020204030204" pitchFamily="34" charset="0"/>
              </a:rPr>
              <a:t>CONTACTS</a:t>
            </a:r>
          </a:p>
        </p:txBody>
      </p:sp>
      <p:cxnSp>
        <p:nvCxnSpPr>
          <p:cNvPr id="1037" name="Gerader Verbinder 1036">
            <a:extLst>
              <a:ext uri="{FF2B5EF4-FFF2-40B4-BE49-F238E27FC236}">
                <a16:creationId xmlns:a16="http://schemas.microsoft.com/office/drawing/2014/main" id="{DCCEA6E3-A78A-8CC9-BF63-1030088841BE}"/>
              </a:ext>
            </a:extLst>
          </p:cNvPr>
          <p:cNvCxnSpPr>
            <a:cxnSpLocks/>
          </p:cNvCxnSpPr>
          <p:nvPr/>
        </p:nvCxnSpPr>
        <p:spPr>
          <a:xfrm>
            <a:off x="1756345" y="3665887"/>
            <a:ext cx="3751240" cy="128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38" name="Ellipse 1037">
            <a:extLst>
              <a:ext uri="{FF2B5EF4-FFF2-40B4-BE49-F238E27FC236}">
                <a16:creationId xmlns:a16="http://schemas.microsoft.com/office/drawing/2014/main" id="{6C82E3D4-C3C3-25B6-E98E-A97EC1D7695B}"/>
              </a:ext>
            </a:extLst>
          </p:cNvPr>
          <p:cNvSpPr/>
          <p:nvPr/>
        </p:nvSpPr>
        <p:spPr>
          <a:xfrm>
            <a:off x="1052492" y="3238430"/>
            <a:ext cx="486903" cy="48690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4" name="Content Placeholder 2">
            <a:hlinkClick r:id="rId8"/>
            <a:extLst>
              <a:ext uri="{FF2B5EF4-FFF2-40B4-BE49-F238E27FC236}">
                <a16:creationId xmlns:a16="http://schemas.microsoft.com/office/drawing/2014/main" id="{0EA90EDB-F49E-758C-58C0-3CDFBCFE49C2}"/>
              </a:ext>
            </a:extLst>
          </p:cNvPr>
          <p:cNvSpPr txBox="1">
            <a:spLocks/>
          </p:cNvSpPr>
          <p:nvPr/>
        </p:nvSpPr>
        <p:spPr>
          <a:xfrm>
            <a:off x="1107672" y="3910420"/>
            <a:ext cx="4882185" cy="2525386"/>
          </a:xfrm>
          <a:prstGeom prst="rect">
            <a:avLst/>
          </a:prstGeom>
        </p:spPr>
        <p:txBody>
          <a:bodyPr lIns="91440" tIns="45720" rIns="91440" bIns="45720" anchor="t"/>
          <a:lstStyle>
            <a:lvl1pPr marL="228600" indent="-228600" algn="l" defTabSz="914400" rtl="0" eaLnBrk="1" latinLnBrk="0" hangingPunct="1">
              <a:lnSpc>
                <a:spcPct val="120000"/>
              </a:lnSpc>
              <a:spcBef>
                <a:spcPts val="1000"/>
              </a:spcBef>
              <a:buClr>
                <a:srgbClr val="B2226A"/>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rgbClr val="B2226A"/>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rgbClr val="B2226A"/>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rgbClr val="B2226A"/>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rgbClr val="B2226A"/>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
            </a:pPr>
            <a:r>
              <a:rPr lang="en-US" sz="1600" dirty="0">
                <a:latin typeface="Calibri"/>
                <a:ea typeface="Calibri"/>
                <a:cs typeface="Calibri"/>
                <a:hlinkClick r:id="rId9"/>
              </a:rPr>
              <a:t>Raquel Torres </a:t>
            </a:r>
            <a:r>
              <a:rPr lang="en-US" sz="1600" dirty="0">
                <a:latin typeface="Calibri"/>
                <a:ea typeface="Calibri"/>
                <a:cs typeface="Calibri"/>
              </a:rPr>
              <a:t>– </a:t>
            </a:r>
            <a:r>
              <a:rPr lang="hu-HU" sz="1600" dirty="0" err="1">
                <a:latin typeface="Calibri"/>
                <a:ea typeface="Calibri"/>
                <a:cs typeface="Calibri"/>
              </a:rPr>
              <a:t>President</a:t>
            </a:r>
          </a:p>
          <a:p>
            <a:pPr>
              <a:lnSpc>
                <a:spcPct val="100000"/>
              </a:lnSpc>
              <a:buFont typeface="Wingdings" panose="05000000000000000000" pitchFamily="2" charset="2"/>
              <a:buChar char="§"/>
            </a:pPr>
            <a:r>
              <a:rPr lang="en-US" sz="1600" dirty="0">
                <a:latin typeface="Calibri"/>
                <a:ea typeface="Calibri"/>
                <a:cs typeface="Calibri"/>
                <a:hlinkClick r:id="rId10"/>
              </a:rPr>
              <a:t>Greg Boucaud</a:t>
            </a:r>
            <a:r>
              <a:rPr lang="en-US" sz="1600" dirty="0">
                <a:latin typeface="Calibri"/>
                <a:ea typeface="Calibri"/>
                <a:cs typeface="Calibri"/>
              </a:rPr>
              <a:t> – Chief Marketing Officer </a:t>
            </a:r>
          </a:p>
          <a:p>
            <a:pPr>
              <a:lnSpc>
                <a:spcPct val="100000"/>
              </a:lnSpc>
              <a:buFont typeface="Wingdings" panose="05000000000000000000" pitchFamily="2" charset="2"/>
              <a:buChar char="§"/>
            </a:pPr>
            <a:r>
              <a:rPr lang="de-AT" sz="1600" dirty="0">
                <a:latin typeface="Calibri"/>
                <a:ea typeface="Calibri"/>
                <a:cs typeface="Calibri"/>
                <a:hlinkClick r:id="rId8"/>
              </a:rPr>
              <a:t>Sarat Molakaseema </a:t>
            </a:r>
            <a:r>
              <a:rPr lang="de-AT" sz="1600" dirty="0">
                <a:latin typeface="Calibri"/>
                <a:ea typeface="Calibri"/>
                <a:cs typeface="Calibri"/>
              </a:rPr>
              <a:t>- Chief </a:t>
            </a:r>
            <a:r>
              <a:rPr lang="de-AT" sz="1600" dirty="0" err="1">
                <a:latin typeface="Calibri"/>
                <a:ea typeface="Calibri"/>
                <a:cs typeface="Calibri"/>
              </a:rPr>
              <a:t>Architect</a:t>
            </a:r>
            <a:r>
              <a:rPr lang="de-AT" sz="1600" dirty="0">
                <a:latin typeface="Calibri"/>
                <a:ea typeface="Calibri"/>
                <a:cs typeface="Calibri"/>
              </a:rPr>
              <a:t> Officer</a:t>
            </a:r>
          </a:p>
          <a:p>
            <a:pPr>
              <a:lnSpc>
                <a:spcPct val="100000"/>
              </a:lnSpc>
              <a:buFont typeface="Wingdings" panose="05000000000000000000" pitchFamily="2" charset="2"/>
              <a:buChar char="§"/>
            </a:pPr>
            <a:r>
              <a:rPr lang="en-US" sz="1600" dirty="0">
                <a:latin typeface="Calibri"/>
                <a:ea typeface="Calibri"/>
                <a:cs typeface="Calibri"/>
                <a:hlinkClick r:id="rId11"/>
              </a:rPr>
              <a:t>Magnum Garzillo</a:t>
            </a:r>
            <a:r>
              <a:rPr lang="en-US" sz="1600" dirty="0">
                <a:latin typeface="Calibri"/>
                <a:ea typeface="Calibri"/>
                <a:cs typeface="Calibri"/>
              </a:rPr>
              <a:t> – Key Account Manager Users</a:t>
            </a:r>
          </a:p>
          <a:p>
            <a:pPr>
              <a:lnSpc>
                <a:spcPct val="100000"/>
              </a:lnSpc>
              <a:buFont typeface="Wingdings" panose="05000000000000000000" pitchFamily="2" charset="2"/>
              <a:buChar char="§"/>
            </a:pPr>
            <a:r>
              <a:rPr lang="en-US" sz="1600" dirty="0">
                <a:latin typeface="Calibri"/>
                <a:ea typeface="Calibri"/>
                <a:cs typeface="Calibri"/>
                <a:hlinkClick r:id="rId12"/>
              </a:rPr>
              <a:t>Inna Arkhipova</a:t>
            </a:r>
            <a:r>
              <a:rPr lang="en-US" sz="1600" dirty="0">
                <a:latin typeface="Calibri"/>
                <a:ea typeface="Calibri"/>
                <a:cs typeface="Calibri"/>
              </a:rPr>
              <a:t> - Academics Program Manager</a:t>
            </a:r>
          </a:p>
          <a:p>
            <a:pPr>
              <a:lnSpc>
                <a:spcPct val="100000"/>
              </a:lnSpc>
              <a:buFont typeface="Wingdings" panose="05000000000000000000" pitchFamily="2" charset="2"/>
              <a:buChar char="§"/>
            </a:pPr>
            <a:r>
              <a:rPr lang="en-US" sz="1600" dirty="0">
                <a:latin typeface="Calibri"/>
                <a:cs typeface="Calibri"/>
                <a:hlinkClick r:id="rId13"/>
              </a:rPr>
              <a:t>Sejla Trakic</a:t>
            </a:r>
            <a:r>
              <a:rPr lang="en-US" sz="1600" dirty="0">
                <a:latin typeface="Calibri"/>
                <a:cs typeface="Calibri"/>
              </a:rPr>
              <a:t> - UAO Member Success Manager</a:t>
            </a:r>
            <a:endParaRPr lang="en-US" sz="1600" dirty="0">
              <a:latin typeface="Calibri"/>
              <a:ea typeface="Calibri"/>
              <a:cs typeface="Calibri"/>
            </a:endParaRPr>
          </a:p>
        </p:txBody>
      </p:sp>
      <p:pic>
        <p:nvPicPr>
          <p:cNvPr id="20" name="Grafik 19" descr="Umschlag Silhouette">
            <a:extLst>
              <a:ext uri="{FF2B5EF4-FFF2-40B4-BE49-F238E27FC236}">
                <a16:creationId xmlns:a16="http://schemas.microsoft.com/office/drawing/2014/main" id="{474A00FA-DA29-56A9-50A4-7D098B4A3F1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62674" y="3355425"/>
            <a:ext cx="266537" cy="266537"/>
          </a:xfrm>
          <a:prstGeom prst="rect">
            <a:avLst/>
          </a:prstGeom>
        </p:spPr>
      </p:pic>
      <p:sp>
        <p:nvSpPr>
          <p:cNvPr id="1041" name="Rechteck 1040">
            <a:extLst>
              <a:ext uri="{FF2B5EF4-FFF2-40B4-BE49-F238E27FC236}">
                <a16:creationId xmlns:a16="http://schemas.microsoft.com/office/drawing/2014/main" id="{546367BB-34A0-C7EF-3120-0C597ECA4276}"/>
              </a:ext>
            </a:extLst>
          </p:cNvPr>
          <p:cNvSpPr/>
          <p:nvPr/>
        </p:nvSpPr>
        <p:spPr>
          <a:xfrm>
            <a:off x="7119507" y="1465192"/>
            <a:ext cx="4192607" cy="236596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42" name="Text Placeholder 4">
            <a:extLst>
              <a:ext uri="{FF2B5EF4-FFF2-40B4-BE49-F238E27FC236}">
                <a16:creationId xmlns:a16="http://schemas.microsoft.com/office/drawing/2014/main" id="{EFFFBF9E-E33E-7EC7-D5EE-D7C65641F393}"/>
              </a:ext>
            </a:extLst>
          </p:cNvPr>
          <p:cNvSpPr txBox="1">
            <a:spLocks/>
          </p:cNvSpPr>
          <p:nvPr/>
        </p:nvSpPr>
        <p:spPr>
          <a:xfrm>
            <a:off x="7892631" y="1713620"/>
            <a:ext cx="2767424" cy="4460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spc="300">
                <a:latin typeface="Calibri" panose="020F0502020204030204" pitchFamily="34" charset="0"/>
                <a:cs typeface="Calibri" panose="020F0502020204030204" pitchFamily="34" charset="0"/>
              </a:rPr>
              <a:t>FLYERS</a:t>
            </a:r>
          </a:p>
        </p:txBody>
      </p:sp>
      <p:cxnSp>
        <p:nvCxnSpPr>
          <p:cNvPr id="1043" name="Gerader Verbinder 1042">
            <a:extLst>
              <a:ext uri="{FF2B5EF4-FFF2-40B4-BE49-F238E27FC236}">
                <a16:creationId xmlns:a16="http://schemas.microsoft.com/office/drawing/2014/main" id="{EFBF765F-87B2-1CAF-60C2-DDA1830C6C56}"/>
              </a:ext>
            </a:extLst>
          </p:cNvPr>
          <p:cNvCxnSpPr>
            <a:cxnSpLocks/>
          </p:cNvCxnSpPr>
          <p:nvPr/>
        </p:nvCxnSpPr>
        <p:spPr>
          <a:xfrm>
            <a:off x="7995966" y="2076508"/>
            <a:ext cx="294832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44" name="Ellipse 1043">
            <a:extLst>
              <a:ext uri="{FF2B5EF4-FFF2-40B4-BE49-F238E27FC236}">
                <a16:creationId xmlns:a16="http://schemas.microsoft.com/office/drawing/2014/main" id="{46F99810-41AB-288D-0505-438F36BBB62A}"/>
              </a:ext>
            </a:extLst>
          </p:cNvPr>
          <p:cNvSpPr/>
          <p:nvPr/>
        </p:nvSpPr>
        <p:spPr>
          <a:xfrm>
            <a:off x="7292113" y="1649051"/>
            <a:ext cx="486903" cy="48690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6" name="Grafik 15" descr="Dokument Silhouette">
            <a:extLst>
              <a:ext uri="{FF2B5EF4-FFF2-40B4-BE49-F238E27FC236}">
                <a16:creationId xmlns:a16="http://schemas.microsoft.com/office/drawing/2014/main" id="{C7408A2E-E791-0AF5-0815-027758A1045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412869" y="1767303"/>
            <a:ext cx="263762" cy="263762"/>
          </a:xfrm>
          <a:prstGeom prst="rect">
            <a:avLst/>
          </a:prstGeom>
        </p:spPr>
      </p:pic>
      <p:sp>
        <p:nvSpPr>
          <p:cNvPr id="3" name="Content Placeholder 2">
            <a:extLst>
              <a:ext uri="{FF2B5EF4-FFF2-40B4-BE49-F238E27FC236}">
                <a16:creationId xmlns:a16="http://schemas.microsoft.com/office/drawing/2014/main" id="{EE025E2F-A405-48CB-B115-6DEFDAAB1B36}"/>
              </a:ext>
            </a:extLst>
          </p:cNvPr>
          <p:cNvSpPr>
            <a:spLocks noGrp="1"/>
          </p:cNvSpPr>
          <p:nvPr>
            <p:ph idx="1"/>
          </p:nvPr>
        </p:nvSpPr>
        <p:spPr>
          <a:xfrm>
            <a:off x="7364240" y="2288390"/>
            <a:ext cx="3618664" cy="1207741"/>
          </a:xfrm>
        </p:spPr>
        <p:txBody>
          <a:bodyPr lIns="91440" tIns="45720" rIns="91440" bIns="45720" anchor="t"/>
          <a:lstStyle/>
          <a:p>
            <a:pPr>
              <a:lnSpc>
                <a:spcPct val="100000"/>
              </a:lnSpc>
              <a:buClr>
                <a:srgbClr val="B2226A"/>
              </a:buClr>
              <a:buFont typeface="Wingdings" panose="05000000000000000000" pitchFamily="2" charset="2"/>
              <a:buChar char="§"/>
            </a:pPr>
            <a:r>
              <a:rPr lang="en-US" sz="1600">
                <a:latin typeface="Calibri" panose="020F0502020204030204" pitchFamily="34" charset="0"/>
                <a:cs typeface="Calibri" panose="020F0502020204030204" pitchFamily="34" charset="0"/>
                <a:hlinkClick r:id="rId18"/>
              </a:rPr>
              <a:t>for End-Users</a:t>
            </a:r>
            <a:endParaRPr lang="en-US" sz="1600">
              <a:latin typeface="Calibri" panose="020F0502020204030204" pitchFamily="34" charset="0"/>
              <a:cs typeface="Calibri" panose="020F0502020204030204" pitchFamily="34" charset="0"/>
            </a:endParaRPr>
          </a:p>
          <a:p>
            <a:pPr>
              <a:lnSpc>
                <a:spcPct val="100000"/>
              </a:lnSpc>
              <a:buClr>
                <a:srgbClr val="B2226A"/>
              </a:buClr>
              <a:buFont typeface="Wingdings" panose="05000000000000000000" pitchFamily="2" charset="2"/>
              <a:buChar char="§"/>
            </a:pPr>
            <a:r>
              <a:rPr lang="en-US" sz="1600">
                <a:latin typeface="Calibri" panose="020F0502020204030204" pitchFamily="34" charset="0"/>
                <a:cs typeface="Calibri" panose="020F0502020204030204" pitchFamily="34" charset="0"/>
                <a:hlinkClick r:id="rId19"/>
              </a:rPr>
              <a:t>for EPC/System Integrators</a:t>
            </a:r>
            <a:endParaRPr lang="en-US" sz="1600">
              <a:latin typeface="Calibri" panose="020F0502020204030204" pitchFamily="34" charset="0"/>
              <a:cs typeface="Calibri" panose="020F0502020204030204" pitchFamily="34" charset="0"/>
            </a:endParaRPr>
          </a:p>
          <a:p>
            <a:pPr>
              <a:lnSpc>
                <a:spcPct val="100000"/>
              </a:lnSpc>
              <a:buClr>
                <a:srgbClr val="B2226A"/>
              </a:buClr>
              <a:buFont typeface="Wingdings" panose="05000000000000000000" pitchFamily="2" charset="2"/>
              <a:buChar char="§"/>
            </a:pPr>
            <a:r>
              <a:rPr lang="en-US" sz="1600">
                <a:latin typeface="Calibri" panose="020F0502020204030204" pitchFamily="34" charset="0"/>
                <a:cs typeface="Calibri" panose="020F0502020204030204" pitchFamily="34" charset="0"/>
                <a:hlinkClick r:id="rId20"/>
              </a:rPr>
              <a:t>for Vendors</a:t>
            </a:r>
            <a:endParaRPr lang="en-US" sz="1600">
              <a:latin typeface="Calibri" panose="020F0502020204030204" pitchFamily="34" charset="0"/>
              <a:cs typeface="Calibri" panose="020F0502020204030204" pitchFamily="34" charset="0"/>
            </a:endParaRPr>
          </a:p>
          <a:p>
            <a:pPr>
              <a:lnSpc>
                <a:spcPct val="100000"/>
              </a:lnSpc>
              <a:buClr>
                <a:srgbClr val="B2226A"/>
              </a:buClr>
              <a:buFont typeface="Wingdings" panose="05000000000000000000" pitchFamily="2" charset="2"/>
              <a:buChar char="§"/>
            </a:pPr>
            <a:r>
              <a:rPr lang="en-US" sz="1600">
                <a:latin typeface="Calibri"/>
                <a:ea typeface="Calibri"/>
                <a:cs typeface="Calibri"/>
                <a:hlinkClick r:id="rId21"/>
              </a:rPr>
              <a:t>for Academics</a:t>
            </a:r>
            <a:endParaRPr lang="en-US" sz="1600">
              <a:latin typeface="Calibri" panose="020F0502020204030204" pitchFamily="34" charset="0"/>
              <a:cs typeface="Calibri" panose="020F0502020204030204" pitchFamily="34" charset="0"/>
            </a:endParaRPr>
          </a:p>
          <a:p>
            <a:pPr>
              <a:lnSpc>
                <a:spcPct val="100000"/>
              </a:lnSpc>
              <a:buClr>
                <a:srgbClr val="B2226A"/>
              </a:buClr>
              <a:buFont typeface="Wingdings" panose="05000000000000000000" pitchFamily="2" charset="2"/>
              <a:buChar char="§"/>
            </a:pPr>
            <a:endParaRPr lang="en-US" sz="200">
              <a:latin typeface="Calibri" panose="020F0502020204030204" pitchFamily="34" charset="0"/>
              <a:cs typeface="Calibri" panose="020F0502020204030204" pitchFamily="34" charset="0"/>
            </a:endParaRPr>
          </a:p>
        </p:txBody>
      </p:sp>
      <p:sp>
        <p:nvSpPr>
          <p:cNvPr id="7" name="Rechteck 6">
            <a:extLst>
              <a:ext uri="{FF2B5EF4-FFF2-40B4-BE49-F238E27FC236}">
                <a16:creationId xmlns:a16="http://schemas.microsoft.com/office/drawing/2014/main" id="{F97996F2-51FF-7F58-38DE-68361FD40E9E}"/>
              </a:ext>
            </a:extLst>
          </p:cNvPr>
          <p:cNvSpPr/>
          <p:nvPr/>
        </p:nvSpPr>
        <p:spPr>
          <a:xfrm>
            <a:off x="961597" y="1486092"/>
            <a:ext cx="3645519" cy="141412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uppieren 8">
            <a:extLst>
              <a:ext uri="{FF2B5EF4-FFF2-40B4-BE49-F238E27FC236}">
                <a16:creationId xmlns:a16="http://schemas.microsoft.com/office/drawing/2014/main" id="{D0C70881-D137-8EB0-2E63-2C172F3EA500}"/>
              </a:ext>
            </a:extLst>
          </p:cNvPr>
          <p:cNvGrpSpPr/>
          <p:nvPr/>
        </p:nvGrpSpPr>
        <p:grpSpPr>
          <a:xfrm>
            <a:off x="2101198" y="1658707"/>
            <a:ext cx="572096" cy="572096"/>
            <a:chOff x="3145063" y="2612191"/>
            <a:chExt cx="486903" cy="486903"/>
          </a:xfrm>
        </p:grpSpPr>
        <p:sp>
          <p:nvSpPr>
            <p:cNvPr id="10" name="Ellipse 9">
              <a:hlinkClick r:id="rId22"/>
              <a:extLst>
                <a:ext uri="{FF2B5EF4-FFF2-40B4-BE49-F238E27FC236}">
                  <a16:creationId xmlns:a16="http://schemas.microsoft.com/office/drawing/2014/main" id="{66299A6B-3A19-3D0B-901A-DBF439FDD278}"/>
                </a:ext>
              </a:extLst>
            </p:cNvPr>
            <p:cNvSpPr/>
            <p:nvPr/>
          </p:nvSpPr>
          <p:spPr>
            <a:xfrm>
              <a:off x="3145063" y="2612191"/>
              <a:ext cx="486903" cy="486903"/>
            </a:xfrm>
            <a:prstGeom prst="ellipse">
              <a:avLst/>
            </a:prstGeom>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fik 11" descr="Klassenzimmer Silhouette">
              <a:hlinkClick r:id="rId22"/>
              <a:extLst>
                <a:ext uri="{FF2B5EF4-FFF2-40B4-BE49-F238E27FC236}">
                  <a16:creationId xmlns:a16="http://schemas.microsoft.com/office/drawing/2014/main" id="{67991CDC-BA63-F9AB-07B8-F9386F47DBAA}"/>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3236838" y="2713093"/>
              <a:ext cx="287383" cy="287383"/>
            </a:xfrm>
            <a:prstGeom prst="rect">
              <a:avLst/>
            </a:prstGeom>
          </p:spPr>
        </p:pic>
      </p:grpSp>
      <p:sp>
        <p:nvSpPr>
          <p:cNvPr id="13" name="Content Placeholder 2">
            <a:extLst>
              <a:ext uri="{FF2B5EF4-FFF2-40B4-BE49-F238E27FC236}">
                <a16:creationId xmlns:a16="http://schemas.microsoft.com/office/drawing/2014/main" id="{372F7AFB-6D36-A108-8F56-417F992D74DE}"/>
              </a:ext>
            </a:extLst>
          </p:cNvPr>
          <p:cNvSpPr txBox="1">
            <a:spLocks/>
          </p:cNvSpPr>
          <p:nvPr/>
        </p:nvSpPr>
        <p:spPr>
          <a:xfrm>
            <a:off x="1684789" y="2297982"/>
            <a:ext cx="1118552" cy="240533"/>
          </a:xfrm>
          <a:prstGeom prst="rect">
            <a:avLst/>
          </a:prstGeom>
        </p:spPr>
        <p:txBody>
          <a:bodyPr/>
          <a:lstStyle>
            <a:lvl1pPr marL="228600" indent="-228600" algn="l" defTabSz="914400" rtl="0" eaLnBrk="1" latinLnBrk="0" hangingPunct="1">
              <a:lnSpc>
                <a:spcPct val="120000"/>
              </a:lnSpc>
              <a:spcBef>
                <a:spcPts val="1000"/>
              </a:spcBef>
              <a:buClr>
                <a:srgbClr val="B2226A"/>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rgbClr val="B2226A"/>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rgbClr val="B2226A"/>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rgbClr val="B2226A"/>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rgbClr val="B2226A"/>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1100" b="1" dirty="0" err="1">
                <a:latin typeface="Calibri" panose="020F0502020204030204" pitchFamily="34" charset="0"/>
                <a:cs typeface="Calibri" panose="020F0502020204030204" pitchFamily="34" charset="0"/>
              </a:rPr>
              <a:t>eLEARNING</a:t>
            </a:r>
            <a:endParaRPr lang="en-US" sz="1100" b="1" dirty="0">
              <a:latin typeface="Calibri" panose="020F0502020204030204" pitchFamily="34" charset="0"/>
              <a:cs typeface="Calibri" panose="020F0502020204030204" pitchFamily="34" charset="0"/>
            </a:endParaRPr>
          </a:p>
        </p:txBody>
      </p:sp>
      <p:grpSp>
        <p:nvGrpSpPr>
          <p:cNvPr id="15" name="Gruppieren 14">
            <a:extLst>
              <a:ext uri="{FF2B5EF4-FFF2-40B4-BE49-F238E27FC236}">
                <a16:creationId xmlns:a16="http://schemas.microsoft.com/office/drawing/2014/main" id="{EC4828DC-2A78-B5E6-A678-5F450F43B78B}"/>
              </a:ext>
            </a:extLst>
          </p:cNvPr>
          <p:cNvGrpSpPr/>
          <p:nvPr/>
        </p:nvGrpSpPr>
        <p:grpSpPr>
          <a:xfrm>
            <a:off x="3831916" y="1658707"/>
            <a:ext cx="572096" cy="572096"/>
            <a:chOff x="3681669" y="3290332"/>
            <a:chExt cx="743968" cy="743968"/>
          </a:xfrm>
        </p:grpSpPr>
        <p:sp>
          <p:nvSpPr>
            <p:cNvPr id="17" name="Ellipse 16">
              <a:hlinkClick r:id="rId25"/>
              <a:extLst>
                <a:ext uri="{FF2B5EF4-FFF2-40B4-BE49-F238E27FC236}">
                  <a16:creationId xmlns:a16="http://schemas.microsoft.com/office/drawing/2014/main" id="{1B468928-8716-D2B5-73F0-BBBDE56FAF2E}"/>
                </a:ext>
              </a:extLst>
            </p:cNvPr>
            <p:cNvSpPr/>
            <p:nvPr/>
          </p:nvSpPr>
          <p:spPr>
            <a:xfrm>
              <a:off x="3681669" y="3290332"/>
              <a:ext cx="743968" cy="743968"/>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prechblase: rechteckig mit abgerundeten Ecken 18">
              <a:hlinkClick r:id="rId25"/>
              <a:extLst>
                <a:ext uri="{FF2B5EF4-FFF2-40B4-BE49-F238E27FC236}">
                  <a16:creationId xmlns:a16="http://schemas.microsoft.com/office/drawing/2014/main" id="{FD6BA694-9FBA-4819-0571-65490CE294F7}"/>
                </a:ext>
              </a:extLst>
            </p:cNvPr>
            <p:cNvSpPr/>
            <p:nvPr/>
          </p:nvSpPr>
          <p:spPr>
            <a:xfrm>
              <a:off x="3830034" y="3501772"/>
              <a:ext cx="447239" cy="321089"/>
            </a:xfrm>
            <a:prstGeom prst="wedgeRoundRectCallout">
              <a:avLst>
                <a:gd name="adj1" fmla="val -2332"/>
                <a:gd name="adj2" fmla="val 80085"/>
                <a:gd name="adj3" fmla="val 16667"/>
              </a:avLst>
            </a:prstGeom>
            <a:solidFill>
              <a:schemeClr val="accent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1" name="Content Placeholder 2">
              <a:extLst>
                <a:ext uri="{FF2B5EF4-FFF2-40B4-BE49-F238E27FC236}">
                  <a16:creationId xmlns:a16="http://schemas.microsoft.com/office/drawing/2014/main" id="{C656F7F7-7696-4511-C433-8208331C5741}"/>
                </a:ext>
              </a:extLst>
            </p:cNvPr>
            <p:cNvSpPr txBox="1">
              <a:spLocks/>
            </p:cNvSpPr>
            <p:nvPr/>
          </p:nvSpPr>
          <p:spPr>
            <a:xfrm>
              <a:off x="3784858" y="3505919"/>
              <a:ext cx="537590" cy="312795"/>
            </a:xfrm>
            <a:prstGeom prst="rect">
              <a:avLst/>
            </a:prstGeom>
          </p:spPr>
          <p:txBody>
            <a:bodyPr/>
            <a:lstStyle>
              <a:lvl1pPr marL="228600" indent="-228600" algn="l" defTabSz="914400" rtl="0" eaLnBrk="1" latinLnBrk="0" hangingPunct="1">
                <a:lnSpc>
                  <a:spcPct val="120000"/>
                </a:lnSpc>
                <a:spcBef>
                  <a:spcPts val="1000"/>
                </a:spcBef>
                <a:buClr>
                  <a:srgbClr val="B2226A"/>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rgbClr val="B2226A"/>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rgbClr val="B2226A"/>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rgbClr val="B2226A"/>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rgbClr val="B2226A"/>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1000" b="1" dirty="0">
                  <a:solidFill>
                    <a:schemeClr val="bg2"/>
                  </a:solidFill>
                  <a:latin typeface="Calibri" panose="020F0502020204030204" pitchFamily="34" charset="0"/>
                  <a:cs typeface="Calibri" panose="020F0502020204030204" pitchFamily="34" charset="0"/>
                  <a:hlinkClick r:id="rId25">
                    <a:extLst>
                      <a:ext uri="{A12FA001-AC4F-418D-AE19-62706E023703}">
                        <ahyp:hlinkClr xmlns:ahyp="http://schemas.microsoft.com/office/drawing/2018/hyperlinkcolor" val="tx"/>
                      </a:ext>
                    </a:extLst>
                  </a:hlinkClick>
                </a:rPr>
                <a:t>FAQ</a:t>
              </a:r>
              <a:endParaRPr lang="en-US" sz="1000" b="1" dirty="0">
                <a:solidFill>
                  <a:schemeClr val="bg2"/>
                </a:solidFill>
                <a:latin typeface="Calibri" panose="020F0502020204030204" pitchFamily="34" charset="0"/>
                <a:cs typeface="Calibri" panose="020F0502020204030204" pitchFamily="34" charset="0"/>
              </a:endParaRPr>
            </a:p>
          </p:txBody>
        </p:sp>
      </p:grpSp>
      <p:pic>
        <p:nvPicPr>
          <p:cNvPr id="22" name="Grafik 21" descr="Ein Bild, das Grafiken, Schrift, Kreis, Symbol enthält.&#10;&#10;KI-generierte Inhalte können fehlerhaft sein.">
            <a:hlinkClick r:id="rId26"/>
            <a:extLst>
              <a:ext uri="{FF2B5EF4-FFF2-40B4-BE49-F238E27FC236}">
                <a16:creationId xmlns:a16="http://schemas.microsoft.com/office/drawing/2014/main" id="{26D63882-D99A-5B7C-37A1-9D4F5CF38152}"/>
              </a:ext>
            </a:extLst>
          </p:cNvPr>
          <p:cNvPicPr>
            <a:picLocks noChangeAspect="1"/>
          </p:cNvPicPr>
          <p:nvPr/>
        </p:nvPicPr>
        <p:blipFill>
          <a:blip r:embed="rId27"/>
          <a:stretch>
            <a:fillRect/>
          </a:stretch>
        </p:blipFill>
        <p:spPr>
          <a:xfrm>
            <a:off x="2950122" y="1658990"/>
            <a:ext cx="573043" cy="573043"/>
          </a:xfrm>
          <a:prstGeom prst="rect">
            <a:avLst/>
          </a:prstGeom>
        </p:spPr>
      </p:pic>
      <p:sp>
        <p:nvSpPr>
          <p:cNvPr id="24" name="Content Placeholder 2">
            <a:extLst>
              <a:ext uri="{FF2B5EF4-FFF2-40B4-BE49-F238E27FC236}">
                <a16:creationId xmlns:a16="http://schemas.microsoft.com/office/drawing/2014/main" id="{B0009ADF-7C48-5510-F562-410D37948F6B}"/>
              </a:ext>
            </a:extLst>
          </p:cNvPr>
          <p:cNvSpPr txBox="1">
            <a:spLocks/>
          </p:cNvSpPr>
          <p:nvPr/>
        </p:nvSpPr>
        <p:spPr>
          <a:xfrm>
            <a:off x="2778734" y="2297982"/>
            <a:ext cx="951332" cy="230757"/>
          </a:xfrm>
          <a:prstGeom prst="rect">
            <a:avLst/>
          </a:prstGeom>
        </p:spPr>
        <p:txBody>
          <a:bodyPr/>
          <a:lstStyle>
            <a:lvl1pPr marL="228600" indent="-228600" algn="l" defTabSz="914400" rtl="0" eaLnBrk="1" latinLnBrk="0" hangingPunct="1">
              <a:lnSpc>
                <a:spcPct val="120000"/>
              </a:lnSpc>
              <a:spcBef>
                <a:spcPts val="1000"/>
              </a:spcBef>
              <a:buClr>
                <a:srgbClr val="B2226A"/>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rgbClr val="B2226A"/>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rgbClr val="B2226A"/>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rgbClr val="B2226A"/>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rgbClr val="B2226A"/>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1100" b="1" dirty="0">
                <a:latin typeface="Calibri" panose="020F0502020204030204" pitchFamily="34" charset="0"/>
                <a:cs typeface="Calibri" panose="020F0502020204030204" pitchFamily="34" charset="0"/>
              </a:rPr>
              <a:t>Community of Practice</a:t>
            </a:r>
          </a:p>
        </p:txBody>
      </p:sp>
      <p:sp>
        <p:nvSpPr>
          <p:cNvPr id="25" name="Content Placeholder 2">
            <a:extLst>
              <a:ext uri="{FF2B5EF4-FFF2-40B4-BE49-F238E27FC236}">
                <a16:creationId xmlns:a16="http://schemas.microsoft.com/office/drawing/2014/main" id="{08D54AD7-B01C-4CB4-AE96-A386481DD276}"/>
              </a:ext>
            </a:extLst>
          </p:cNvPr>
          <p:cNvSpPr txBox="1">
            <a:spLocks/>
          </p:cNvSpPr>
          <p:nvPr/>
        </p:nvSpPr>
        <p:spPr>
          <a:xfrm>
            <a:off x="3675433" y="2297982"/>
            <a:ext cx="951332" cy="240533"/>
          </a:xfrm>
          <a:prstGeom prst="rect">
            <a:avLst/>
          </a:prstGeom>
        </p:spPr>
        <p:txBody>
          <a:bodyPr/>
          <a:lstStyle>
            <a:lvl1pPr marL="228600" indent="-228600" algn="l" defTabSz="914400" rtl="0" eaLnBrk="1" latinLnBrk="0" hangingPunct="1">
              <a:lnSpc>
                <a:spcPct val="120000"/>
              </a:lnSpc>
              <a:spcBef>
                <a:spcPts val="1000"/>
              </a:spcBef>
              <a:buClr>
                <a:srgbClr val="B2226A"/>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rgbClr val="B2226A"/>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rgbClr val="B2226A"/>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rgbClr val="B2226A"/>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rgbClr val="B2226A"/>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1100" b="1" dirty="0">
                <a:latin typeface="Calibri" panose="020F0502020204030204" pitchFamily="34" charset="0"/>
                <a:cs typeface="Calibri" panose="020F0502020204030204" pitchFamily="34" charset="0"/>
              </a:rPr>
              <a:t>Frequently Asked Questions</a:t>
            </a:r>
          </a:p>
        </p:txBody>
      </p:sp>
      <p:grpSp>
        <p:nvGrpSpPr>
          <p:cNvPr id="28" name="Gruppieren 27">
            <a:extLst>
              <a:ext uri="{FF2B5EF4-FFF2-40B4-BE49-F238E27FC236}">
                <a16:creationId xmlns:a16="http://schemas.microsoft.com/office/drawing/2014/main" id="{317A0116-27DE-1B54-C8F5-AADC4314B68F}"/>
              </a:ext>
            </a:extLst>
          </p:cNvPr>
          <p:cNvGrpSpPr/>
          <p:nvPr/>
        </p:nvGrpSpPr>
        <p:grpSpPr>
          <a:xfrm>
            <a:off x="1162674" y="1662855"/>
            <a:ext cx="593671" cy="593671"/>
            <a:chOff x="2453855" y="2617478"/>
            <a:chExt cx="486903" cy="486903"/>
          </a:xfrm>
        </p:grpSpPr>
        <p:sp>
          <p:nvSpPr>
            <p:cNvPr id="30" name="Ellipse 29">
              <a:hlinkClick r:id="rId28"/>
              <a:extLst>
                <a:ext uri="{FF2B5EF4-FFF2-40B4-BE49-F238E27FC236}">
                  <a16:creationId xmlns:a16="http://schemas.microsoft.com/office/drawing/2014/main" id="{96CEF2C6-D476-CAFB-6CB4-5F20C6A50F86}"/>
                </a:ext>
              </a:extLst>
            </p:cNvPr>
            <p:cNvSpPr/>
            <p:nvPr/>
          </p:nvSpPr>
          <p:spPr>
            <a:xfrm>
              <a:off x="2453855" y="2617478"/>
              <a:ext cx="486903" cy="48690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fik 30" descr="Start Silhouette">
              <a:hlinkClick r:id="rId28"/>
              <a:extLst>
                <a:ext uri="{FF2B5EF4-FFF2-40B4-BE49-F238E27FC236}">
                  <a16:creationId xmlns:a16="http://schemas.microsoft.com/office/drawing/2014/main" id="{8E6FAFDA-2AAF-C5E1-A4B1-B30EED4F996E}"/>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553614" y="2692746"/>
              <a:ext cx="287383" cy="287383"/>
            </a:xfrm>
            <a:prstGeom prst="rect">
              <a:avLst/>
            </a:prstGeom>
          </p:spPr>
        </p:pic>
      </p:grpSp>
      <p:sp>
        <p:nvSpPr>
          <p:cNvPr id="1024" name="Content Placeholder 2">
            <a:extLst>
              <a:ext uri="{FF2B5EF4-FFF2-40B4-BE49-F238E27FC236}">
                <a16:creationId xmlns:a16="http://schemas.microsoft.com/office/drawing/2014/main" id="{51221872-8757-12EC-1AA5-3C05D9EBD6FE}"/>
              </a:ext>
            </a:extLst>
          </p:cNvPr>
          <p:cNvSpPr txBox="1">
            <a:spLocks/>
          </p:cNvSpPr>
          <p:nvPr/>
        </p:nvSpPr>
        <p:spPr>
          <a:xfrm>
            <a:off x="1136880" y="2297982"/>
            <a:ext cx="508611" cy="248063"/>
          </a:xfrm>
          <a:prstGeom prst="rect">
            <a:avLst/>
          </a:prstGeom>
        </p:spPr>
        <p:txBody>
          <a:bodyPr/>
          <a:lstStyle>
            <a:lvl1pPr marL="228600" indent="-228600" algn="l" defTabSz="914400" rtl="0" eaLnBrk="1" latinLnBrk="0" hangingPunct="1">
              <a:lnSpc>
                <a:spcPct val="120000"/>
              </a:lnSpc>
              <a:spcBef>
                <a:spcPts val="1000"/>
              </a:spcBef>
              <a:buClr>
                <a:srgbClr val="B2226A"/>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rgbClr val="B2226A"/>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rgbClr val="B2226A"/>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rgbClr val="B2226A"/>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rgbClr val="B2226A"/>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1200" b="1" dirty="0">
                <a:latin typeface="Calibri" panose="020F0502020204030204" pitchFamily="34" charset="0"/>
                <a:cs typeface="Calibri" panose="020F0502020204030204" pitchFamily="34" charset="0"/>
              </a:rPr>
              <a:t>WEB</a:t>
            </a:r>
          </a:p>
        </p:txBody>
      </p:sp>
      <p:sp>
        <p:nvSpPr>
          <p:cNvPr id="1025" name="Rechteck 1024">
            <a:extLst>
              <a:ext uri="{FF2B5EF4-FFF2-40B4-BE49-F238E27FC236}">
                <a16:creationId xmlns:a16="http://schemas.microsoft.com/office/drawing/2014/main" id="{CA664F0C-6EB4-31E9-AEA3-0D8DB6CE20C5}"/>
              </a:ext>
            </a:extLst>
          </p:cNvPr>
          <p:cNvSpPr/>
          <p:nvPr/>
        </p:nvSpPr>
        <p:spPr>
          <a:xfrm>
            <a:off x="4681787" y="1486092"/>
            <a:ext cx="1238753" cy="141412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10" descr="Youtube Vector Logo - Download Free SVG Icon | Worldvectorlogo">
            <a:hlinkClick r:id="rId31"/>
            <a:extLst>
              <a:ext uri="{FF2B5EF4-FFF2-40B4-BE49-F238E27FC236}">
                <a16:creationId xmlns:a16="http://schemas.microsoft.com/office/drawing/2014/main" id="{0FEE411B-59F2-C867-002A-CBF8C067B301}"/>
              </a:ext>
            </a:extLst>
          </p:cNvPr>
          <p:cNvPicPr>
            <a:picLocks noChangeAspect="1" noChangeArrowheads="1"/>
          </p:cNvPicPr>
          <p:nvPr/>
        </p:nvPicPr>
        <p:blipFill>
          <a:blip r:embed="rId32">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30980" y="1634285"/>
            <a:ext cx="626899" cy="6296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2" descr="Linkedin 3">
            <a:hlinkClick r:id="rId33"/>
            <a:extLst>
              <a:ext uri="{FF2B5EF4-FFF2-40B4-BE49-F238E27FC236}">
                <a16:creationId xmlns:a16="http://schemas.microsoft.com/office/drawing/2014/main" id="{DBAA22E0-4CF2-AE57-C2E9-35F5D99A7E71}"/>
              </a:ext>
            </a:extLst>
          </p:cNvPr>
          <p:cNvPicPr>
            <a:picLocks noChangeAspect="1" noChangeArrowheads="1"/>
          </p:cNvPicPr>
          <p:nvPr/>
        </p:nvPicPr>
        <p:blipFill>
          <a:blip r:embed="rId34">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80904" y="1754628"/>
            <a:ext cx="395054" cy="395054"/>
          </a:xfrm>
          <a:prstGeom prst="rect">
            <a:avLst/>
          </a:prstGeom>
          <a:noFill/>
          <a:extLst>
            <a:ext uri="{909E8E84-426E-40DD-AFC4-6F175D3DCCD1}">
              <a14:hiddenFill xmlns:a14="http://schemas.microsoft.com/office/drawing/2010/main">
                <a:solidFill>
                  <a:srgbClr val="FFFFFF"/>
                </a:solidFill>
              </a14:hiddenFill>
            </a:ext>
          </a:extLst>
        </p:spPr>
      </p:pic>
      <p:sp>
        <p:nvSpPr>
          <p:cNvPr id="1029" name="Content Placeholder 2">
            <a:extLst>
              <a:ext uri="{FF2B5EF4-FFF2-40B4-BE49-F238E27FC236}">
                <a16:creationId xmlns:a16="http://schemas.microsoft.com/office/drawing/2014/main" id="{27D1171B-92C0-72E0-20BF-2172451FF53E}"/>
              </a:ext>
            </a:extLst>
          </p:cNvPr>
          <p:cNvSpPr txBox="1">
            <a:spLocks/>
          </p:cNvSpPr>
          <p:nvPr/>
        </p:nvSpPr>
        <p:spPr>
          <a:xfrm>
            <a:off x="4782399" y="2346069"/>
            <a:ext cx="979749" cy="219858"/>
          </a:xfrm>
          <a:prstGeom prst="rect">
            <a:avLst/>
          </a:prstGeom>
        </p:spPr>
        <p:txBody>
          <a:bodyPr/>
          <a:lstStyle>
            <a:lvl1pPr marL="228600" indent="-228600" algn="l" defTabSz="914400" rtl="0" eaLnBrk="1" latinLnBrk="0" hangingPunct="1">
              <a:lnSpc>
                <a:spcPct val="120000"/>
              </a:lnSpc>
              <a:spcBef>
                <a:spcPts val="1000"/>
              </a:spcBef>
              <a:buClr>
                <a:srgbClr val="B2226A"/>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rgbClr val="B2226A"/>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rgbClr val="B2226A"/>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rgbClr val="B2226A"/>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rgbClr val="B2226A"/>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1200" b="1" dirty="0">
                <a:solidFill>
                  <a:schemeClr val="tx1">
                    <a:lumMod val="75000"/>
                  </a:schemeClr>
                </a:solidFill>
                <a:latin typeface="Calibri" panose="020F0502020204030204" pitchFamily="34" charset="0"/>
                <a:cs typeface="Calibri" panose="020F0502020204030204" pitchFamily="34" charset="0"/>
              </a:rPr>
              <a:t>FOLLOW US</a:t>
            </a:r>
          </a:p>
        </p:txBody>
      </p:sp>
    </p:spTree>
    <p:extLst>
      <p:ext uri="{BB962C8B-B14F-4D97-AF65-F5344CB8AC3E}">
        <p14:creationId xmlns:p14="http://schemas.microsoft.com/office/powerpoint/2010/main" val="27077864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939741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ontent Placeholder 3">
            <a:extLst>
              <a:ext uri="{FF2B5EF4-FFF2-40B4-BE49-F238E27FC236}">
                <a16:creationId xmlns:a16="http://schemas.microsoft.com/office/drawing/2014/main" id="{FB9D8044-FB5E-3A54-B97B-59CBE5B24B61}"/>
              </a:ext>
            </a:extLst>
          </p:cNvPr>
          <p:cNvSpPr txBox="1">
            <a:spLocks/>
          </p:cNvSpPr>
          <p:nvPr/>
        </p:nvSpPr>
        <p:spPr>
          <a:xfrm>
            <a:off x="2918085" y="4436024"/>
            <a:ext cx="3792904" cy="2287536"/>
          </a:xfrm>
          <a:prstGeom prst="rect">
            <a:avLst/>
          </a:prstGeom>
        </p:spPr>
        <p:txBody>
          <a:bodyPr vert="horz" lIns="0" tIns="0" rIns="0" bIns="0" rtlCol="0">
            <a:noAutofit/>
          </a:bodyPr>
          <a:lstStyle>
            <a:lvl1pPr marL="173032" indent="-157158" algn="l" defTabSz="457184"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938" indent="-182557" algn="l" defTabSz="447659"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144" indent="-179382" algn="l" defTabSz="457184"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113" indent="-179382" algn="l" defTabSz="457184"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906" indent="-185731" algn="l" defTabSz="457184"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6080" indent="-182874" algn="l" defTabSz="457184"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6080" indent="-182874" algn="l" defTabSz="457184"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a:lstStyle>
          <a:p>
            <a:pPr marL="118528" lvl="1" indent="-118528" defTabSz="596849">
              <a:defRPr/>
            </a:pPr>
            <a:endParaRPr lang="en-US" sz="1600">
              <a:solidFill>
                <a:srgbClr val="626469"/>
              </a:solidFill>
              <a:latin typeface="Futura PT Book"/>
            </a:endParaRPr>
          </a:p>
        </p:txBody>
      </p:sp>
      <p:grpSp>
        <p:nvGrpSpPr>
          <p:cNvPr id="21" name="Group 20">
            <a:extLst>
              <a:ext uri="{FF2B5EF4-FFF2-40B4-BE49-F238E27FC236}">
                <a16:creationId xmlns:a16="http://schemas.microsoft.com/office/drawing/2014/main" id="{6304EF86-9562-F75C-56CE-37624CDFCDF6}"/>
              </a:ext>
            </a:extLst>
          </p:cNvPr>
          <p:cNvGrpSpPr/>
          <p:nvPr/>
        </p:nvGrpSpPr>
        <p:grpSpPr>
          <a:xfrm>
            <a:off x="440909" y="1756739"/>
            <a:ext cx="4376999" cy="4837509"/>
            <a:chOff x="6422570" y="1894114"/>
            <a:chExt cx="4376999" cy="4837509"/>
          </a:xfrm>
        </p:grpSpPr>
        <p:grpSp>
          <p:nvGrpSpPr>
            <p:cNvPr id="54" name="Group 53">
              <a:extLst>
                <a:ext uri="{FF2B5EF4-FFF2-40B4-BE49-F238E27FC236}">
                  <a16:creationId xmlns:a16="http://schemas.microsoft.com/office/drawing/2014/main" id="{66E10D0C-297E-E023-8A13-67F019028EF8}"/>
                </a:ext>
              </a:extLst>
            </p:cNvPr>
            <p:cNvGrpSpPr/>
            <p:nvPr/>
          </p:nvGrpSpPr>
          <p:grpSpPr>
            <a:xfrm>
              <a:off x="6422570" y="1894114"/>
              <a:ext cx="4376999" cy="4376999"/>
              <a:chOff x="5551714" y="1894114"/>
              <a:chExt cx="4376999" cy="4376999"/>
            </a:xfrm>
            <a:solidFill>
              <a:srgbClr val="FFB700"/>
            </a:solidFill>
          </p:grpSpPr>
          <p:grpSp>
            <p:nvGrpSpPr>
              <p:cNvPr id="56" name="Group 55">
                <a:extLst>
                  <a:ext uri="{FF2B5EF4-FFF2-40B4-BE49-F238E27FC236}">
                    <a16:creationId xmlns:a16="http://schemas.microsoft.com/office/drawing/2014/main" id="{178D8331-5A6C-3DA7-DBF7-F35A2C4FACEA}"/>
                  </a:ext>
                </a:extLst>
              </p:cNvPr>
              <p:cNvGrpSpPr/>
              <p:nvPr/>
            </p:nvGrpSpPr>
            <p:grpSpPr>
              <a:xfrm>
                <a:off x="5551714" y="1894114"/>
                <a:ext cx="4376999" cy="4376999"/>
                <a:chOff x="5551714" y="1894114"/>
                <a:chExt cx="4376999" cy="4376999"/>
              </a:xfrm>
              <a:grpFill/>
            </p:grpSpPr>
            <p:sp>
              <p:nvSpPr>
                <p:cNvPr id="58" name="Oval 57">
                  <a:extLst>
                    <a:ext uri="{FF2B5EF4-FFF2-40B4-BE49-F238E27FC236}">
                      <a16:creationId xmlns:a16="http://schemas.microsoft.com/office/drawing/2014/main" id="{2CCF1AB7-1D74-F722-8A27-F886A6080851}"/>
                    </a:ext>
                  </a:extLst>
                </p:cNvPr>
                <p:cNvSpPr>
                  <a:spLocks noChangeAspect="1"/>
                </p:cNvSpPr>
                <p:nvPr/>
              </p:nvSpPr>
              <p:spPr>
                <a:xfrm>
                  <a:off x="5551714" y="1894114"/>
                  <a:ext cx="4376999" cy="4376999"/>
                </a:xfrm>
                <a:prstGeom prst="ellipse">
                  <a:avLst/>
                </a:prstGeom>
                <a:grpFill/>
                <a:ln w="635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9" name="TextBox 58">
                  <a:extLst>
                    <a:ext uri="{FF2B5EF4-FFF2-40B4-BE49-F238E27FC236}">
                      <a16:creationId xmlns:a16="http://schemas.microsoft.com/office/drawing/2014/main" id="{69E49A2B-7104-52B8-F5BB-7E3258484385}"/>
                    </a:ext>
                  </a:extLst>
                </p:cNvPr>
                <p:cNvSpPr txBox="1"/>
                <p:nvPr/>
              </p:nvSpPr>
              <p:spPr>
                <a:xfrm rot="20700000">
                  <a:off x="7108375" y="2086297"/>
                  <a:ext cx="540000" cy="584775"/>
                </a:xfrm>
                <a:prstGeom prst="rect">
                  <a:avLst/>
                </a:prstGeom>
                <a:grpFill/>
              </p:spPr>
              <p:txBody>
                <a:bodyPr wrap="square" rtlCol="0">
                  <a:spAutoFit/>
                </a:bodyPr>
                <a:lstStyle/>
                <a:p>
                  <a:pPr algn="ctr"/>
                  <a:r>
                    <a:rPr lang="en-US" sz="3200">
                      <a:latin typeface="Calibri" panose="020F0502020204030204" pitchFamily="34" charset="0"/>
                      <a:cs typeface="Calibri" panose="020F0502020204030204" pitchFamily="34" charset="0"/>
                    </a:rPr>
                    <a:t>S</a:t>
                  </a:r>
                </a:p>
              </p:txBody>
            </p:sp>
            <p:sp>
              <p:nvSpPr>
                <p:cNvPr id="60" name="TextBox 59">
                  <a:extLst>
                    <a:ext uri="{FF2B5EF4-FFF2-40B4-BE49-F238E27FC236}">
                      <a16:creationId xmlns:a16="http://schemas.microsoft.com/office/drawing/2014/main" id="{3079FF3C-1A37-E1ED-710C-37F94C6EBEE7}"/>
                    </a:ext>
                  </a:extLst>
                </p:cNvPr>
                <p:cNvSpPr txBox="1"/>
                <p:nvPr/>
              </p:nvSpPr>
              <p:spPr>
                <a:xfrm>
                  <a:off x="7470214" y="2036154"/>
                  <a:ext cx="540000" cy="584775"/>
                </a:xfrm>
                <a:prstGeom prst="rect">
                  <a:avLst/>
                </a:prstGeom>
                <a:grpFill/>
              </p:spPr>
              <p:txBody>
                <a:bodyPr wrap="square" rtlCol="0">
                  <a:spAutoFit/>
                </a:bodyPr>
                <a:lstStyle/>
                <a:p>
                  <a:pPr algn="ctr"/>
                  <a:r>
                    <a:rPr lang="en-US" sz="3200">
                      <a:latin typeface="Calibri" panose="020F0502020204030204" pitchFamily="34" charset="0"/>
                      <a:cs typeface="Calibri" panose="020F0502020204030204" pitchFamily="34" charset="0"/>
                    </a:rPr>
                    <a:t>E</a:t>
                  </a:r>
                </a:p>
              </p:txBody>
            </p:sp>
            <p:sp>
              <p:nvSpPr>
                <p:cNvPr id="61" name="TextBox 60">
                  <a:extLst>
                    <a:ext uri="{FF2B5EF4-FFF2-40B4-BE49-F238E27FC236}">
                      <a16:creationId xmlns:a16="http://schemas.microsoft.com/office/drawing/2014/main" id="{E194B7E3-7900-F31A-B338-9456CE251A81}"/>
                    </a:ext>
                  </a:extLst>
                </p:cNvPr>
                <p:cNvSpPr txBox="1"/>
                <p:nvPr/>
              </p:nvSpPr>
              <p:spPr>
                <a:xfrm rot="900000">
                  <a:off x="7859488" y="2097185"/>
                  <a:ext cx="540000" cy="584775"/>
                </a:xfrm>
                <a:prstGeom prst="rect">
                  <a:avLst/>
                </a:prstGeom>
                <a:grpFill/>
              </p:spPr>
              <p:txBody>
                <a:bodyPr wrap="square" rtlCol="0">
                  <a:spAutoFit/>
                </a:bodyPr>
                <a:lstStyle/>
                <a:p>
                  <a:pPr algn="ctr"/>
                  <a:r>
                    <a:rPr lang="en-US" sz="3200">
                      <a:latin typeface="Calibri" panose="020F0502020204030204" pitchFamily="34" charset="0"/>
                      <a:cs typeface="Calibri" panose="020F0502020204030204" pitchFamily="34" charset="0"/>
                    </a:rPr>
                    <a:t>R</a:t>
                  </a:r>
                </a:p>
              </p:txBody>
            </p:sp>
            <p:sp>
              <p:nvSpPr>
                <p:cNvPr id="62" name="TextBox 61">
                  <a:extLst>
                    <a:ext uri="{FF2B5EF4-FFF2-40B4-BE49-F238E27FC236}">
                      <a16:creationId xmlns:a16="http://schemas.microsoft.com/office/drawing/2014/main" id="{4E16DEE9-BCD9-10D0-01F8-41699568DED7}"/>
                    </a:ext>
                  </a:extLst>
                </p:cNvPr>
                <p:cNvSpPr txBox="1"/>
                <p:nvPr/>
              </p:nvSpPr>
              <p:spPr>
                <a:xfrm rot="12900000">
                  <a:off x="6574976" y="5286696"/>
                  <a:ext cx="540000" cy="584775"/>
                </a:xfrm>
                <a:prstGeom prst="rect">
                  <a:avLst/>
                </a:prstGeom>
                <a:grpFill/>
              </p:spPr>
              <p:txBody>
                <a:bodyPr wrap="square" rtlCol="0">
                  <a:spAutoFit/>
                </a:bodyPr>
                <a:lstStyle/>
                <a:p>
                  <a:pPr algn="ctr"/>
                  <a:r>
                    <a:rPr lang="en-US" sz="3200">
                      <a:latin typeface="Calibri" panose="020F0502020204030204" pitchFamily="34" charset="0"/>
                      <a:cs typeface="Calibri" panose="020F0502020204030204" pitchFamily="34" charset="0"/>
                    </a:rPr>
                    <a:t>E</a:t>
                  </a:r>
                </a:p>
              </p:txBody>
            </p:sp>
            <p:sp>
              <p:nvSpPr>
                <p:cNvPr id="63" name="TextBox 62">
                  <a:extLst>
                    <a:ext uri="{FF2B5EF4-FFF2-40B4-BE49-F238E27FC236}">
                      <a16:creationId xmlns:a16="http://schemas.microsoft.com/office/drawing/2014/main" id="{76302EE9-9057-18D8-0FA1-491D00A1B151}"/>
                    </a:ext>
                  </a:extLst>
                </p:cNvPr>
                <p:cNvSpPr txBox="1"/>
                <p:nvPr/>
              </p:nvSpPr>
              <p:spPr>
                <a:xfrm rot="13500000">
                  <a:off x="6248400" y="5047212"/>
                  <a:ext cx="540000" cy="584775"/>
                </a:xfrm>
                <a:prstGeom prst="rect">
                  <a:avLst/>
                </a:prstGeom>
                <a:grpFill/>
              </p:spPr>
              <p:txBody>
                <a:bodyPr wrap="square" rtlCol="0">
                  <a:spAutoFit/>
                </a:bodyPr>
                <a:lstStyle/>
                <a:p>
                  <a:pPr algn="ctr"/>
                  <a:r>
                    <a:rPr lang="en-US" sz="3200">
                      <a:latin typeface="Calibri" panose="020F0502020204030204" pitchFamily="34" charset="0"/>
                      <a:cs typeface="Calibri" panose="020F0502020204030204" pitchFamily="34" charset="0"/>
                    </a:rPr>
                    <a:t>N</a:t>
                  </a:r>
                </a:p>
              </p:txBody>
            </p:sp>
            <p:sp>
              <p:nvSpPr>
                <p:cNvPr id="64" name="TextBox 63">
                  <a:extLst>
                    <a:ext uri="{FF2B5EF4-FFF2-40B4-BE49-F238E27FC236}">
                      <a16:creationId xmlns:a16="http://schemas.microsoft.com/office/drawing/2014/main" id="{5623A427-E5D0-0594-9FF0-55C8798B6A2B}"/>
                    </a:ext>
                  </a:extLst>
                </p:cNvPr>
                <p:cNvSpPr txBox="1"/>
                <p:nvPr/>
              </p:nvSpPr>
              <p:spPr>
                <a:xfrm rot="17040000">
                  <a:off x="5780315" y="3392586"/>
                  <a:ext cx="540000" cy="584775"/>
                </a:xfrm>
                <a:prstGeom prst="rect">
                  <a:avLst/>
                </a:prstGeom>
                <a:grpFill/>
              </p:spPr>
              <p:txBody>
                <a:bodyPr wrap="square" rtlCol="0">
                  <a:spAutoFit/>
                </a:bodyPr>
                <a:lstStyle/>
                <a:p>
                  <a:pPr algn="ctr"/>
                  <a:r>
                    <a:rPr lang="en-US" sz="3200">
                      <a:latin typeface="Calibri" panose="020F0502020204030204" pitchFamily="34" charset="0"/>
                      <a:cs typeface="Calibri" panose="020F0502020204030204" pitchFamily="34" charset="0"/>
                    </a:rPr>
                    <a:t>S</a:t>
                  </a:r>
                </a:p>
              </p:txBody>
            </p:sp>
            <p:sp>
              <p:nvSpPr>
                <p:cNvPr id="65" name="TextBox 64">
                  <a:extLst>
                    <a:ext uri="{FF2B5EF4-FFF2-40B4-BE49-F238E27FC236}">
                      <a16:creationId xmlns:a16="http://schemas.microsoft.com/office/drawing/2014/main" id="{1497062A-7806-A121-01AA-93741D615CEF}"/>
                    </a:ext>
                  </a:extLst>
                </p:cNvPr>
                <p:cNvSpPr txBox="1"/>
                <p:nvPr/>
              </p:nvSpPr>
              <p:spPr>
                <a:xfrm rot="19800000">
                  <a:off x="5769434" y="4252550"/>
                  <a:ext cx="540000" cy="584775"/>
                </a:xfrm>
                <a:prstGeom prst="rect">
                  <a:avLst/>
                </a:prstGeom>
                <a:grpFill/>
              </p:spPr>
              <p:txBody>
                <a:bodyPr wrap="square" rtlCol="0">
                  <a:spAutoFit/>
                </a:bodyPr>
                <a:lstStyle/>
                <a:p>
                  <a:pPr algn="ctr"/>
                  <a:r>
                    <a:rPr lang="en-US" sz="3200">
                      <a:latin typeface="Calibri" panose="020F0502020204030204" pitchFamily="34" charset="0"/>
                      <a:cs typeface="Calibri" panose="020F0502020204030204" pitchFamily="34" charset="0"/>
                    </a:rPr>
                    <a:t>O</a:t>
                  </a:r>
                </a:p>
              </p:txBody>
            </p:sp>
            <p:sp>
              <p:nvSpPr>
                <p:cNvPr id="66" name="TextBox 65">
                  <a:extLst>
                    <a:ext uri="{FF2B5EF4-FFF2-40B4-BE49-F238E27FC236}">
                      <a16:creationId xmlns:a16="http://schemas.microsoft.com/office/drawing/2014/main" id="{E9AAD242-4601-5FE5-30C3-F38A16A8F6E5}"/>
                    </a:ext>
                  </a:extLst>
                </p:cNvPr>
                <p:cNvSpPr txBox="1"/>
                <p:nvPr/>
              </p:nvSpPr>
              <p:spPr>
                <a:xfrm rot="14040000">
                  <a:off x="5932719" y="4709750"/>
                  <a:ext cx="540000" cy="584775"/>
                </a:xfrm>
                <a:prstGeom prst="rect">
                  <a:avLst/>
                </a:prstGeom>
                <a:grpFill/>
              </p:spPr>
              <p:txBody>
                <a:bodyPr wrap="square" rtlCol="0">
                  <a:spAutoFit/>
                </a:bodyPr>
                <a:lstStyle/>
                <a:p>
                  <a:pPr algn="ctr"/>
                  <a:r>
                    <a:rPr lang="en-US" sz="3200">
                      <a:latin typeface="Calibri" panose="020F0502020204030204" pitchFamily="34" charset="0"/>
                      <a:cs typeface="Calibri" panose="020F0502020204030204" pitchFamily="34" charset="0"/>
                    </a:rPr>
                    <a:t>D</a:t>
                  </a:r>
                </a:p>
              </p:txBody>
            </p:sp>
            <p:sp>
              <p:nvSpPr>
                <p:cNvPr id="67" name="TextBox 66">
                  <a:extLst>
                    <a:ext uri="{FF2B5EF4-FFF2-40B4-BE49-F238E27FC236}">
                      <a16:creationId xmlns:a16="http://schemas.microsoft.com/office/drawing/2014/main" id="{941F8B60-9C32-AB46-5951-8C50BB51C819}"/>
                    </a:ext>
                  </a:extLst>
                </p:cNvPr>
                <p:cNvSpPr txBox="1"/>
                <p:nvPr/>
              </p:nvSpPr>
              <p:spPr>
                <a:xfrm rot="16200000">
                  <a:off x="5736776" y="3817123"/>
                  <a:ext cx="540000" cy="584775"/>
                </a:xfrm>
                <a:prstGeom prst="rect">
                  <a:avLst/>
                </a:prstGeom>
                <a:grpFill/>
              </p:spPr>
              <p:txBody>
                <a:bodyPr wrap="square" rtlCol="0">
                  <a:spAutoFit/>
                </a:bodyPr>
                <a:lstStyle/>
                <a:p>
                  <a:pPr algn="ctr"/>
                  <a:r>
                    <a:rPr lang="en-US" sz="3200">
                      <a:latin typeface="Calibri" panose="020F0502020204030204" pitchFamily="34" charset="0"/>
                      <a:cs typeface="Calibri" panose="020F0502020204030204" pitchFamily="34" charset="0"/>
                    </a:rPr>
                    <a:t>R</a:t>
                  </a:r>
                </a:p>
              </p:txBody>
            </p:sp>
            <p:sp>
              <p:nvSpPr>
                <p:cNvPr id="68" name="TextBox 67">
                  <a:extLst>
                    <a:ext uri="{FF2B5EF4-FFF2-40B4-BE49-F238E27FC236}">
                      <a16:creationId xmlns:a16="http://schemas.microsoft.com/office/drawing/2014/main" id="{2017FF6D-43F7-E656-28F9-27E6FD3BBBFB}"/>
                    </a:ext>
                  </a:extLst>
                </p:cNvPr>
                <p:cNvSpPr txBox="1"/>
                <p:nvPr/>
              </p:nvSpPr>
              <p:spPr>
                <a:xfrm rot="4440000">
                  <a:off x="9164142" y="3209704"/>
                  <a:ext cx="540000" cy="584775"/>
                </a:xfrm>
                <a:prstGeom prst="rect">
                  <a:avLst/>
                </a:prstGeom>
                <a:grpFill/>
              </p:spPr>
              <p:txBody>
                <a:bodyPr wrap="square" rtlCol="0">
                  <a:spAutoFit/>
                </a:bodyPr>
                <a:lstStyle/>
                <a:p>
                  <a:pPr algn="ctr"/>
                  <a:r>
                    <a:rPr lang="en-US" sz="3200">
                      <a:latin typeface="Calibri" panose="020F0502020204030204" pitchFamily="34" charset="0"/>
                      <a:cs typeface="Calibri" panose="020F0502020204030204" pitchFamily="34" charset="0"/>
                    </a:rPr>
                    <a:t>A</a:t>
                  </a:r>
                </a:p>
              </p:txBody>
            </p:sp>
            <p:sp>
              <p:nvSpPr>
                <p:cNvPr id="69" name="TextBox 68">
                  <a:extLst>
                    <a:ext uri="{FF2B5EF4-FFF2-40B4-BE49-F238E27FC236}">
                      <a16:creationId xmlns:a16="http://schemas.microsoft.com/office/drawing/2014/main" id="{5E1407F4-6231-5052-1266-0A949078F1C3}"/>
                    </a:ext>
                  </a:extLst>
                </p:cNvPr>
                <p:cNvSpPr txBox="1"/>
                <p:nvPr/>
              </p:nvSpPr>
              <p:spPr>
                <a:xfrm rot="5100000">
                  <a:off x="9226737" y="3606485"/>
                  <a:ext cx="540000" cy="584775"/>
                </a:xfrm>
                <a:prstGeom prst="rect">
                  <a:avLst/>
                </a:prstGeom>
                <a:grpFill/>
              </p:spPr>
              <p:txBody>
                <a:bodyPr wrap="square" rtlCol="0">
                  <a:spAutoFit/>
                </a:bodyPr>
                <a:lstStyle/>
                <a:p>
                  <a:pPr algn="ctr"/>
                  <a:r>
                    <a:rPr lang="en-US" sz="3200">
                      <a:latin typeface="Calibri" panose="020F0502020204030204" pitchFamily="34" charset="0"/>
                      <a:cs typeface="Calibri" panose="020F0502020204030204" pitchFamily="34" charset="0"/>
                    </a:rPr>
                    <a:t>C</a:t>
                  </a:r>
                </a:p>
              </p:txBody>
            </p:sp>
            <p:sp>
              <p:nvSpPr>
                <p:cNvPr id="70" name="TextBox 69">
                  <a:extLst>
                    <a:ext uri="{FF2B5EF4-FFF2-40B4-BE49-F238E27FC236}">
                      <a16:creationId xmlns:a16="http://schemas.microsoft.com/office/drawing/2014/main" id="{B29A181E-82E1-D44B-7448-878D6AE2BFD3}"/>
                    </a:ext>
                  </a:extLst>
                </p:cNvPr>
                <p:cNvSpPr txBox="1"/>
                <p:nvPr/>
              </p:nvSpPr>
              <p:spPr>
                <a:xfrm rot="8580000">
                  <a:off x="8660129" y="5081500"/>
                  <a:ext cx="540000" cy="584775"/>
                </a:xfrm>
                <a:prstGeom prst="rect">
                  <a:avLst/>
                </a:prstGeom>
                <a:grpFill/>
              </p:spPr>
              <p:txBody>
                <a:bodyPr wrap="square" rtlCol="0">
                  <a:spAutoFit/>
                </a:bodyPr>
                <a:lstStyle/>
                <a:p>
                  <a:pPr algn="ctr"/>
                  <a:r>
                    <a:rPr lang="en-US" sz="3200">
                      <a:latin typeface="Calibri" panose="020F0502020204030204" pitchFamily="34" charset="0"/>
                      <a:cs typeface="Calibri" panose="020F0502020204030204" pitchFamily="34" charset="0"/>
                    </a:rPr>
                    <a:t>M</a:t>
                  </a:r>
                </a:p>
              </p:txBody>
            </p:sp>
            <p:sp>
              <p:nvSpPr>
                <p:cNvPr id="71" name="TextBox 70">
                  <a:extLst>
                    <a:ext uri="{FF2B5EF4-FFF2-40B4-BE49-F238E27FC236}">
                      <a16:creationId xmlns:a16="http://schemas.microsoft.com/office/drawing/2014/main" id="{B4A45E6C-477B-09E7-1CF7-C18814DA3B7F}"/>
                    </a:ext>
                  </a:extLst>
                </p:cNvPr>
                <p:cNvSpPr txBox="1"/>
                <p:nvPr/>
              </p:nvSpPr>
              <p:spPr>
                <a:xfrm rot="7740000">
                  <a:off x="8981264" y="4755469"/>
                  <a:ext cx="540000" cy="584775"/>
                </a:xfrm>
                <a:prstGeom prst="rect">
                  <a:avLst/>
                </a:prstGeom>
                <a:grpFill/>
              </p:spPr>
              <p:txBody>
                <a:bodyPr wrap="square" rtlCol="0">
                  <a:spAutoFit/>
                </a:bodyPr>
                <a:lstStyle/>
                <a:p>
                  <a:pPr algn="ctr"/>
                  <a:r>
                    <a:rPr lang="en-US" sz="3200">
                      <a:latin typeface="Calibri" panose="020F0502020204030204" pitchFamily="34" charset="0"/>
                      <a:cs typeface="Calibri" panose="020F0502020204030204" pitchFamily="34" charset="0"/>
                    </a:rPr>
                    <a:t>E</a:t>
                  </a:r>
                </a:p>
              </p:txBody>
            </p:sp>
            <p:sp>
              <p:nvSpPr>
                <p:cNvPr id="72" name="TextBox 71">
                  <a:extLst>
                    <a:ext uri="{FF2B5EF4-FFF2-40B4-BE49-F238E27FC236}">
                      <a16:creationId xmlns:a16="http://schemas.microsoft.com/office/drawing/2014/main" id="{E6DF0CF5-899D-522B-4448-81C086081E07}"/>
                    </a:ext>
                  </a:extLst>
                </p:cNvPr>
                <p:cNvSpPr txBox="1"/>
                <p:nvPr/>
              </p:nvSpPr>
              <p:spPr>
                <a:xfrm rot="7080000">
                  <a:off x="9155979" y="4435429"/>
                  <a:ext cx="540000" cy="584775"/>
                </a:xfrm>
                <a:prstGeom prst="rect">
                  <a:avLst/>
                </a:prstGeom>
                <a:grpFill/>
              </p:spPr>
              <p:txBody>
                <a:bodyPr wrap="square" rtlCol="0">
                  <a:spAutoFit/>
                </a:bodyPr>
                <a:lstStyle/>
                <a:p>
                  <a:pPr algn="ctr"/>
                  <a:r>
                    <a:rPr lang="en-US" sz="3200">
                      <a:latin typeface="Calibri" panose="020F0502020204030204" pitchFamily="34" charset="0"/>
                      <a:cs typeface="Calibri" panose="020F0502020204030204" pitchFamily="34" charset="0"/>
                    </a:rPr>
                    <a:t>D</a:t>
                  </a:r>
                </a:p>
              </p:txBody>
            </p:sp>
            <p:sp>
              <p:nvSpPr>
                <p:cNvPr id="73" name="TextBox 72">
                  <a:extLst>
                    <a:ext uri="{FF2B5EF4-FFF2-40B4-BE49-F238E27FC236}">
                      <a16:creationId xmlns:a16="http://schemas.microsoft.com/office/drawing/2014/main" id="{E5F1297B-AB7E-F4A0-5DF7-696383687B94}"/>
                    </a:ext>
                  </a:extLst>
                </p:cNvPr>
                <p:cNvSpPr txBox="1"/>
                <p:nvPr/>
              </p:nvSpPr>
              <p:spPr>
                <a:xfrm rot="19740000">
                  <a:off x="8354245" y="5280164"/>
                  <a:ext cx="540000" cy="584775"/>
                </a:xfrm>
                <a:prstGeom prst="rect">
                  <a:avLst/>
                </a:prstGeom>
                <a:grpFill/>
              </p:spPr>
              <p:txBody>
                <a:bodyPr wrap="square" rtlCol="0">
                  <a:spAutoFit/>
                </a:bodyPr>
                <a:lstStyle/>
                <a:p>
                  <a:pPr algn="ctr"/>
                  <a:r>
                    <a:rPr lang="en-US" sz="3200">
                      <a:latin typeface="Calibri" panose="020F0502020204030204" pitchFamily="34" charset="0"/>
                      <a:cs typeface="Calibri" panose="020F0502020204030204" pitchFamily="34" charset="0"/>
                    </a:rPr>
                    <a:t>I</a:t>
                  </a:r>
                </a:p>
              </p:txBody>
            </p:sp>
            <p:sp>
              <p:nvSpPr>
                <p:cNvPr id="74" name="TextBox 73">
                  <a:extLst>
                    <a:ext uri="{FF2B5EF4-FFF2-40B4-BE49-F238E27FC236}">
                      <a16:creationId xmlns:a16="http://schemas.microsoft.com/office/drawing/2014/main" id="{E782628A-2BB5-D0EB-4FDD-01942E137017}"/>
                    </a:ext>
                  </a:extLst>
                </p:cNvPr>
                <p:cNvSpPr txBox="1"/>
                <p:nvPr/>
              </p:nvSpPr>
              <p:spPr>
                <a:xfrm rot="10020000">
                  <a:off x="8078293" y="5449984"/>
                  <a:ext cx="540000" cy="584775"/>
                </a:xfrm>
                <a:prstGeom prst="rect">
                  <a:avLst/>
                </a:prstGeom>
                <a:grpFill/>
              </p:spPr>
              <p:txBody>
                <a:bodyPr wrap="square" rtlCol="0">
                  <a:spAutoFit/>
                </a:bodyPr>
                <a:lstStyle/>
                <a:p>
                  <a:pPr algn="ctr"/>
                  <a:r>
                    <a:rPr lang="en-US" sz="3200">
                      <a:latin typeface="Calibri" panose="020F0502020204030204" pitchFamily="34" charset="0"/>
                      <a:cs typeface="Calibri" panose="020F0502020204030204" pitchFamily="34" charset="0"/>
                    </a:rPr>
                    <a:t>C</a:t>
                  </a:r>
                </a:p>
              </p:txBody>
            </p:sp>
            <p:sp>
              <p:nvSpPr>
                <p:cNvPr id="75" name="TextBox 74">
                  <a:extLst>
                    <a:ext uri="{FF2B5EF4-FFF2-40B4-BE49-F238E27FC236}">
                      <a16:creationId xmlns:a16="http://schemas.microsoft.com/office/drawing/2014/main" id="{95247DD6-2E84-AF23-58FD-9A176E6EF042}"/>
                    </a:ext>
                  </a:extLst>
                </p:cNvPr>
                <p:cNvSpPr txBox="1"/>
                <p:nvPr/>
              </p:nvSpPr>
              <p:spPr>
                <a:xfrm rot="5820000">
                  <a:off x="9244152" y="4021234"/>
                  <a:ext cx="540000" cy="584775"/>
                </a:xfrm>
                <a:prstGeom prst="rect">
                  <a:avLst/>
                </a:prstGeom>
                <a:grpFill/>
              </p:spPr>
              <p:txBody>
                <a:bodyPr wrap="square" rtlCol="0">
                  <a:spAutoFit/>
                </a:bodyPr>
                <a:lstStyle/>
                <a:p>
                  <a:pPr algn="ctr"/>
                  <a:r>
                    <a:rPr lang="en-US" sz="3200">
                      <a:latin typeface="Calibri" panose="020F0502020204030204" pitchFamily="34" charset="0"/>
                      <a:cs typeface="Calibri" panose="020F0502020204030204" pitchFamily="34" charset="0"/>
                    </a:rPr>
                    <a:t>A</a:t>
                  </a:r>
                </a:p>
              </p:txBody>
            </p:sp>
          </p:grpSp>
          <p:sp>
            <p:nvSpPr>
              <p:cNvPr id="57" name="TextBox 56">
                <a:extLst>
                  <a:ext uri="{FF2B5EF4-FFF2-40B4-BE49-F238E27FC236}">
                    <a16:creationId xmlns:a16="http://schemas.microsoft.com/office/drawing/2014/main" id="{F8D2E640-93D2-E67F-FBB1-D7524354D568}"/>
                  </a:ext>
                </a:extLst>
              </p:cNvPr>
              <p:cNvSpPr txBox="1"/>
              <p:nvPr/>
            </p:nvSpPr>
            <p:spPr>
              <a:xfrm rot="19800000">
                <a:off x="6749147" y="2238696"/>
                <a:ext cx="540000" cy="584775"/>
              </a:xfrm>
              <a:prstGeom prst="rect">
                <a:avLst/>
              </a:prstGeom>
              <a:grpFill/>
            </p:spPr>
            <p:txBody>
              <a:bodyPr wrap="square" rtlCol="0">
                <a:spAutoFit/>
              </a:bodyPr>
              <a:lstStyle/>
              <a:p>
                <a:pPr algn="ctr"/>
                <a:r>
                  <a:rPr lang="en-US" sz="3200">
                    <a:latin typeface="Calibri" panose="020F0502020204030204" pitchFamily="34" charset="0"/>
                    <a:cs typeface="Calibri" panose="020F0502020204030204" pitchFamily="34" charset="0"/>
                  </a:rPr>
                  <a:t>U</a:t>
                </a:r>
              </a:p>
            </p:txBody>
          </p:sp>
        </p:grpSp>
        <p:sp>
          <p:nvSpPr>
            <p:cNvPr id="55" name="TextBox 54">
              <a:extLst>
                <a:ext uri="{FF2B5EF4-FFF2-40B4-BE49-F238E27FC236}">
                  <a16:creationId xmlns:a16="http://schemas.microsoft.com/office/drawing/2014/main" id="{A498B207-676D-B252-DED7-B5F9523AE136}"/>
                </a:ext>
              </a:extLst>
            </p:cNvPr>
            <p:cNvSpPr txBox="1"/>
            <p:nvPr/>
          </p:nvSpPr>
          <p:spPr>
            <a:xfrm>
              <a:off x="7399869" y="6162236"/>
              <a:ext cx="2512045" cy="569387"/>
            </a:xfrm>
            <a:prstGeom prst="rect">
              <a:avLst/>
            </a:prstGeom>
            <a:noFill/>
          </p:spPr>
          <p:txBody>
            <a:bodyPr wrap="square" rtlCol="0">
              <a:spAutoFit/>
            </a:bodyPr>
            <a:lstStyle/>
            <a:p>
              <a:pPr algn="ctr"/>
              <a:r>
                <a:rPr lang="en-US" sz="3100" b="1">
                  <a:solidFill>
                    <a:schemeClr val="accent1"/>
                  </a:solidFill>
                  <a:latin typeface="Calibri" panose="020F0502020204030204" pitchFamily="34" charset="0"/>
                  <a:cs typeface="Calibri" panose="020F0502020204030204" pitchFamily="34" charset="0"/>
                </a:rPr>
                <a:t>Ecosystem</a:t>
              </a:r>
              <a:endParaRPr lang="fr-FR" sz="3100" b="1">
                <a:solidFill>
                  <a:schemeClr val="accent1"/>
                </a:solidFill>
                <a:latin typeface="Calibri" panose="020F0502020204030204" pitchFamily="34" charset="0"/>
                <a:cs typeface="Calibri" panose="020F0502020204030204" pitchFamily="34" charset="0"/>
              </a:endParaRPr>
            </a:p>
          </p:txBody>
        </p:sp>
        <p:sp>
          <p:nvSpPr>
            <p:cNvPr id="51" name="TextBox 50">
              <a:extLst>
                <a:ext uri="{FF2B5EF4-FFF2-40B4-BE49-F238E27FC236}">
                  <a16:creationId xmlns:a16="http://schemas.microsoft.com/office/drawing/2014/main" id="{4825AC5E-27C7-593C-3C6D-A35A62242E00}"/>
                </a:ext>
              </a:extLst>
            </p:cNvPr>
            <p:cNvSpPr txBox="1"/>
            <p:nvPr/>
          </p:nvSpPr>
          <p:spPr>
            <a:xfrm rot="1800000">
              <a:off x="9078685" y="2238699"/>
              <a:ext cx="540000" cy="584775"/>
            </a:xfrm>
            <a:prstGeom prst="rect">
              <a:avLst/>
            </a:prstGeom>
            <a:noFill/>
          </p:spPr>
          <p:txBody>
            <a:bodyPr wrap="square" rtlCol="0">
              <a:spAutoFit/>
            </a:bodyPr>
            <a:lstStyle/>
            <a:p>
              <a:pPr algn="ctr"/>
              <a:r>
                <a:rPr lang="en-US" sz="3200">
                  <a:latin typeface="Calibri" panose="020F0502020204030204" pitchFamily="34" charset="0"/>
                  <a:cs typeface="Calibri" panose="020F0502020204030204" pitchFamily="34" charset="0"/>
                </a:rPr>
                <a:t>S</a:t>
              </a:r>
            </a:p>
          </p:txBody>
        </p:sp>
        <p:sp>
          <p:nvSpPr>
            <p:cNvPr id="52" name="TextBox 51">
              <a:extLst>
                <a:ext uri="{FF2B5EF4-FFF2-40B4-BE49-F238E27FC236}">
                  <a16:creationId xmlns:a16="http://schemas.microsoft.com/office/drawing/2014/main" id="{79C06C4C-C589-7037-E8DA-638A533D1F82}"/>
                </a:ext>
              </a:extLst>
            </p:cNvPr>
            <p:cNvSpPr txBox="1"/>
            <p:nvPr/>
          </p:nvSpPr>
          <p:spPr>
            <a:xfrm rot="11880000">
              <a:off x="7783289" y="5449984"/>
              <a:ext cx="540000" cy="584775"/>
            </a:xfrm>
            <a:prstGeom prst="rect">
              <a:avLst/>
            </a:prstGeom>
            <a:noFill/>
          </p:spPr>
          <p:txBody>
            <a:bodyPr wrap="square" rtlCol="0">
              <a:spAutoFit/>
            </a:bodyPr>
            <a:lstStyle/>
            <a:p>
              <a:pPr algn="ctr"/>
              <a:r>
                <a:rPr lang="en-US" sz="3200" dirty="0">
                  <a:latin typeface="Calibri" panose="020F0502020204030204" pitchFamily="34" charset="0"/>
                  <a:cs typeface="Calibri" panose="020F0502020204030204" pitchFamily="34" charset="0"/>
                </a:rPr>
                <a:t>V</a:t>
              </a:r>
            </a:p>
          </p:txBody>
        </p:sp>
        <p:sp>
          <p:nvSpPr>
            <p:cNvPr id="53" name="TextBox 52">
              <a:extLst>
                <a:ext uri="{FF2B5EF4-FFF2-40B4-BE49-F238E27FC236}">
                  <a16:creationId xmlns:a16="http://schemas.microsoft.com/office/drawing/2014/main" id="{B87CA1D6-28B8-E559-3C86-A0D402EF0F1F}"/>
                </a:ext>
              </a:extLst>
            </p:cNvPr>
            <p:cNvSpPr txBox="1"/>
            <p:nvPr/>
          </p:nvSpPr>
          <p:spPr>
            <a:xfrm rot="10560000">
              <a:off x="8628636" y="5532751"/>
              <a:ext cx="470987" cy="584775"/>
            </a:xfrm>
            <a:prstGeom prst="rect">
              <a:avLst/>
            </a:prstGeom>
            <a:noFill/>
          </p:spPr>
          <p:txBody>
            <a:bodyPr wrap="square" rtlCol="0">
              <a:spAutoFit/>
            </a:bodyPr>
            <a:lstStyle/>
            <a:p>
              <a:pPr algn="ctr"/>
              <a:r>
                <a:rPr lang="en-US" sz="3200">
                  <a:latin typeface="Calibri" panose="020F0502020204030204" pitchFamily="34" charset="0"/>
                  <a:cs typeface="Calibri" panose="020F0502020204030204" pitchFamily="34" charset="0"/>
                </a:rPr>
                <a:t>S</a:t>
              </a:r>
            </a:p>
          </p:txBody>
        </p:sp>
        <p:cxnSp>
          <p:nvCxnSpPr>
            <p:cNvPr id="9" name="Straight Connector 8">
              <a:extLst>
                <a:ext uri="{FF2B5EF4-FFF2-40B4-BE49-F238E27FC236}">
                  <a16:creationId xmlns:a16="http://schemas.microsoft.com/office/drawing/2014/main" id="{C639E514-F2A4-0543-3354-2CCCF2B3B513}"/>
                </a:ext>
              </a:extLst>
            </p:cNvPr>
            <p:cNvCxnSpPr>
              <a:cxnSpLocks/>
            </p:cNvCxnSpPr>
            <p:nvPr/>
          </p:nvCxnSpPr>
          <p:spPr>
            <a:xfrm>
              <a:off x="8621955" y="5453742"/>
              <a:ext cx="0" cy="78329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B0129E8-E9A7-48B7-3E6A-2E6CB60E511F}"/>
                </a:ext>
              </a:extLst>
            </p:cNvPr>
            <p:cNvCxnSpPr>
              <a:cxnSpLocks/>
            </p:cNvCxnSpPr>
            <p:nvPr/>
          </p:nvCxnSpPr>
          <p:spPr>
            <a:xfrm rot="7200000">
              <a:off x="6967327" y="2666999"/>
              <a:ext cx="0" cy="1045029"/>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D217427-C036-3E6E-653E-2BBE9E80E3A7}"/>
                </a:ext>
              </a:extLst>
            </p:cNvPr>
            <p:cNvCxnSpPr>
              <a:cxnSpLocks/>
            </p:cNvCxnSpPr>
            <p:nvPr/>
          </p:nvCxnSpPr>
          <p:spPr>
            <a:xfrm rot="14400000">
              <a:off x="10254813" y="2666999"/>
              <a:ext cx="0" cy="1045029"/>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F90825D-717D-9B35-155B-684EA5107118}"/>
                </a:ext>
              </a:extLst>
            </p:cNvPr>
            <p:cNvSpPr>
              <a:spLocks noChangeAspect="1"/>
            </p:cNvSpPr>
            <p:nvPr/>
          </p:nvSpPr>
          <p:spPr>
            <a:xfrm>
              <a:off x="7238998" y="2699656"/>
              <a:ext cx="2744142" cy="2744142"/>
            </a:xfrm>
            <a:prstGeom prst="ellipse">
              <a:avLst/>
            </a:prstGeom>
            <a:ln w="635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5D476E9A-0595-6252-7D97-2B30A1F61E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5201" y="3737559"/>
              <a:ext cx="587904" cy="620051"/>
            </a:xfrm>
            <a:prstGeom prst="rect">
              <a:avLst/>
            </a:prstGeom>
            <a:solidFill>
              <a:schemeClr val="bg1"/>
            </a:solidFill>
            <a:ln w="50800">
              <a:solidFill>
                <a:schemeClr val="bg1"/>
              </a:solidFill>
            </a:ln>
          </p:spPr>
        </p:pic>
        <p:sp>
          <p:nvSpPr>
            <p:cNvPr id="12" name="TextBox 11">
              <a:extLst>
                <a:ext uri="{FF2B5EF4-FFF2-40B4-BE49-F238E27FC236}">
                  <a16:creationId xmlns:a16="http://schemas.microsoft.com/office/drawing/2014/main" id="{83B713C5-169D-8046-6396-9D998248904C}"/>
                </a:ext>
              </a:extLst>
            </p:cNvPr>
            <p:cNvSpPr txBox="1"/>
            <p:nvPr/>
          </p:nvSpPr>
          <p:spPr>
            <a:xfrm>
              <a:off x="7588184" y="2968694"/>
              <a:ext cx="2140511" cy="646331"/>
            </a:xfrm>
            <a:prstGeom prst="rect">
              <a:avLst/>
            </a:prstGeom>
            <a:noFill/>
          </p:spPr>
          <p:txBody>
            <a:bodyPr wrap="square" rtlCol="0">
              <a:spAutoFit/>
            </a:bodyPr>
            <a:lstStyle/>
            <a:p>
              <a:pPr algn="ctr"/>
              <a:r>
                <a:rPr lang="en-US" b="1">
                  <a:solidFill>
                    <a:srgbClr val="FFC000"/>
                  </a:solidFill>
                  <a:latin typeface="Calibri" panose="020F0502020204030204" pitchFamily="34" charset="0"/>
                  <a:cs typeface="Calibri" panose="020F0502020204030204" pitchFamily="34" charset="0"/>
                </a:rPr>
                <a:t>Common Automation Layer</a:t>
              </a:r>
              <a:endParaRPr lang="fr-FR" b="1">
                <a:solidFill>
                  <a:srgbClr val="FFC000"/>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D2DA51E8-FE62-9D34-6E98-901BB5353293}"/>
                </a:ext>
              </a:extLst>
            </p:cNvPr>
            <p:cNvSpPr txBox="1"/>
            <p:nvPr/>
          </p:nvSpPr>
          <p:spPr>
            <a:xfrm>
              <a:off x="7336726" y="4496825"/>
              <a:ext cx="2512045" cy="646331"/>
            </a:xfrm>
            <a:prstGeom prst="rect">
              <a:avLst/>
            </a:prstGeom>
            <a:noFill/>
          </p:spPr>
          <p:txBody>
            <a:bodyPr wrap="square" rtlCol="0">
              <a:spAutoFit/>
            </a:bodyPr>
            <a:lstStyle/>
            <a:p>
              <a:pPr algn="ctr"/>
              <a:r>
                <a:rPr lang="en-US" b="1" err="1">
                  <a:solidFill>
                    <a:srgbClr val="FFC000"/>
                  </a:solidFill>
                  <a:latin typeface="Calibri" panose="020F0502020204030204" pitchFamily="34" charset="0"/>
                  <a:cs typeface="Calibri" panose="020F0502020204030204" pitchFamily="34" charset="0"/>
                </a:rPr>
                <a:t>Modernising</a:t>
              </a:r>
              <a:r>
                <a:rPr lang="en-US" b="1">
                  <a:solidFill>
                    <a:srgbClr val="FFC000"/>
                  </a:solidFill>
                  <a:latin typeface="Calibri" panose="020F0502020204030204" pitchFamily="34" charset="0"/>
                  <a:cs typeface="Calibri" panose="020F0502020204030204" pitchFamily="34" charset="0"/>
                </a:rPr>
                <a:t> Automation</a:t>
              </a:r>
              <a:endParaRPr lang="fr-FR" b="1">
                <a:solidFill>
                  <a:srgbClr val="FFC000"/>
                </a:solidFill>
                <a:latin typeface="Calibri" panose="020F0502020204030204" pitchFamily="34" charset="0"/>
                <a:cs typeface="Calibri" panose="020F0502020204030204" pitchFamily="34" charset="0"/>
              </a:endParaRPr>
            </a:p>
          </p:txBody>
        </p:sp>
        <p:pic>
          <p:nvPicPr>
            <p:cNvPr id="76" name="Picture 75" descr="GitHub Logo et symbole, sens, histoire, PNG, marque">
              <a:extLst>
                <a:ext uri="{FF2B5EF4-FFF2-40B4-BE49-F238E27FC236}">
                  <a16:creationId xmlns:a16="http://schemas.microsoft.com/office/drawing/2014/main" id="{6A765296-EC5C-72AE-B29F-11D2A973ACD6}"/>
                </a:ext>
              </a:extLst>
            </p:cNvPr>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l="16759" r="17459"/>
            <a:stretch/>
          </p:blipFill>
          <p:spPr bwMode="auto">
            <a:xfrm>
              <a:off x="8730237" y="3634715"/>
              <a:ext cx="942452" cy="810215"/>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itle 19">
            <a:extLst>
              <a:ext uri="{FF2B5EF4-FFF2-40B4-BE49-F238E27FC236}">
                <a16:creationId xmlns:a16="http://schemas.microsoft.com/office/drawing/2014/main" id="{28B1E18C-8A06-59C3-1EF4-7C92D4193E90}"/>
              </a:ext>
            </a:extLst>
          </p:cNvPr>
          <p:cNvSpPr>
            <a:spLocks noGrp="1"/>
          </p:cNvSpPr>
          <p:nvPr>
            <p:ph type="title"/>
          </p:nvPr>
        </p:nvSpPr>
        <p:spPr/>
        <p:txBody>
          <a:bodyPr/>
          <a:lstStyle/>
          <a:p>
            <a:r>
              <a:rPr lang="en-US" b="1" dirty="0"/>
              <a:t>What is</a:t>
            </a:r>
            <a:br>
              <a:rPr lang="en-US" dirty="0"/>
            </a:br>
            <a:r>
              <a:rPr lang="en-US" dirty="0"/>
              <a:t>Universal Automation</a:t>
            </a:r>
            <a:r>
              <a:rPr lang="hu-HU" dirty="0"/>
              <a:t>?</a:t>
            </a:r>
            <a:endParaRPr lang="de-AT" dirty="0"/>
          </a:p>
        </p:txBody>
      </p:sp>
      <p:sp>
        <p:nvSpPr>
          <p:cNvPr id="24" name="Arrow: Pentagon 23">
            <a:extLst>
              <a:ext uri="{FF2B5EF4-FFF2-40B4-BE49-F238E27FC236}">
                <a16:creationId xmlns:a16="http://schemas.microsoft.com/office/drawing/2014/main" id="{440622DF-7DDE-8806-A630-6E6950AC2D1E}"/>
              </a:ext>
            </a:extLst>
          </p:cNvPr>
          <p:cNvSpPr/>
          <p:nvPr/>
        </p:nvSpPr>
        <p:spPr>
          <a:xfrm flipH="1">
            <a:off x="4408169" y="1969115"/>
            <a:ext cx="7014908" cy="567931"/>
          </a:xfrm>
          <a:prstGeom prst="homePlat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Is a non-profit organization</a:t>
            </a:r>
            <a:endParaRPr lang="de-AT"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6" name="Arrow: Pentagon 25">
            <a:extLst>
              <a:ext uri="{FF2B5EF4-FFF2-40B4-BE49-F238E27FC236}">
                <a16:creationId xmlns:a16="http://schemas.microsoft.com/office/drawing/2014/main" id="{B8C96397-D233-BD5A-54F6-092DA6E2E3A3}"/>
              </a:ext>
            </a:extLst>
          </p:cNvPr>
          <p:cNvSpPr/>
          <p:nvPr/>
        </p:nvSpPr>
        <p:spPr>
          <a:xfrm flipH="1">
            <a:off x="4959497" y="2852248"/>
            <a:ext cx="6463583" cy="567931"/>
          </a:xfrm>
          <a:prstGeom prst="homePlat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Is an Eco-System of Automation Users, Vendors &amp; Academics</a:t>
            </a:r>
            <a:endParaRPr lang="de-AT"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8" name="Arrow: Pentagon 27">
            <a:extLst>
              <a:ext uri="{FF2B5EF4-FFF2-40B4-BE49-F238E27FC236}">
                <a16:creationId xmlns:a16="http://schemas.microsoft.com/office/drawing/2014/main" id="{5990A249-8FFD-D7B9-A308-BD517CF48CE4}"/>
              </a:ext>
            </a:extLst>
          </p:cNvPr>
          <p:cNvSpPr/>
          <p:nvPr/>
        </p:nvSpPr>
        <p:spPr>
          <a:xfrm flipH="1">
            <a:off x="5376353" y="3735381"/>
            <a:ext cx="6046724" cy="567931"/>
          </a:xfrm>
          <a:prstGeom prst="homePlat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A Common Automation kernel based on IEC 61499</a:t>
            </a:r>
            <a:endParaRPr lang="de-AT"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Arrow: Pentagon 29">
            <a:extLst>
              <a:ext uri="{FF2B5EF4-FFF2-40B4-BE49-F238E27FC236}">
                <a16:creationId xmlns:a16="http://schemas.microsoft.com/office/drawing/2014/main" id="{5D6A6C1C-469F-AED6-76FA-E1EBE75E21F3}"/>
              </a:ext>
            </a:extLst>
          </p:cNvPr>
          <p:cNvSpPr/>
          <p:nvPr/>
        </p:nvSpPr>
        <p:spPr>
          <a:xfrm flipH="1">
            <a:off x="4959497" y="4573798"/>
            <a:ext cx="6463581" cy="567931"/>
          </a:xfrm>
          <a:prstGeom prst="homePlat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Shared source model </a:t>
            </a:r>
            <a:r>
              <a:rPr lang="en-US"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best portability and interoperability</a:t>
            </a:r>
            <a:endParaRPr lang="de-AT"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1" name="Arrow: Pentagon 30">
            <a:extLst>
              <a:ext uri="{FF2B5EF4-FFF2-40B4-BE49-F238E27FC236}">
                <a16:creationId xmlns:a16="http://schemas.microsoft.com/office/drawing/2014/main" id="{9BA06B54-AAB5-A1D4-FE14-62FD0F1A6F4F}"/>
              </a:ext>
            </a:extLst>
          </p:cNvPr>
          <p:cNvSpPr/>
          <p:nvPr/>
        </p:nvSpPr>
        <p:spPr>
          <a:xfrm flipH="1">
            <a:off x="4408169" y="5456930"/>
            <a:ext cx="7014907" cy="567931"/>
          </a:xfrm>
          <a:prstGeom prst="homePlat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Foster innovation and collaboration in automation industry</a:t>
            </a:r>
            <a:endParaRPr lang="de-AT"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70602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BF150-3594-2858-8638-08647F1D3FE3}"/>
              </a:ext>
            </a:extLst>
          </p:cNvPr>
          <p:cNvSpPr>
            <a:spLocks noGrp="1"/>
          </p:cNvSpPr>
          <p:nvPr>
            <p:ph type="title"/>
          </p:nvPr>
        </p:nvSpPr>
        <p:spPr/>
        <p:txBody>
          <a:bodyPr/>
          <a:lstStyle/>
          <a:p>
            <a:r>
              <a:rPr lang="hu-HU" sz="5400" dirty="0"/>
              <a:t>HOW</a:t>
            </a:r>
            <a:endParaRPr lang="de-AT" sz="5400" dirty="0"/>
          </a:p>
        </p:txBody>
      </p:sp>
      <p:sp>
        <p:nvSpPr>
          <p:cNvPr id="3" name="Text Placeholder 2">
            <a:extLst>
              <a:ext uri="{FF2B5EF4-FFF2-40B4-BE49-F238E27FC236}">
                <a16:creationId xmlns:a16="http://schemas.microsoft.com/office/drawing/2014/main" id="{70716811-4ED2-5E8B-C554-2B33EDB18E2F}"/>
              </a:ext>
            </a:extLst>
          </p:cNvPr>
          <p:cNvSpPr>
            <a:spLocks noGrp="1"/>
          </p:cNvSpPr>
          <p:nvPr>
            <p:ph type="body" idx="1"/>
          </p:nvPr>
        </p:nvSpPr>
        <p:spPr/>
        <p:txBody>
          <a:bodyPr/>
          <a:lstStyle/>
          <a:p>
            <a:r>
              <a:rPr lang="de-AT" dirty="0"/>
              <a:t>Universal Automation </a:t>
            </a:r>
            <a:r>
              <a:rPr lang="de-AT" dirty="0" err="1"/>
              <a:t>Organization</a:t>
            </a:r>
            <a:r>
              <a:rPr lang="de-AT" dirty="0"/>
              <a:t> </a:t>
            </a:r>
            <a:r>
              <a:rPr lang="hu-HU" dirty="0"/>
              <a:t>&amp;</a:t>
            </a:r>
            <a:r>
              <a:rPr lang="de-AT" dirty="0"/>
              <a:t> IEC 61499</a:t>
            </a:r>
          </a:p>
        </p:txBody>
      </p:sp>
    </p:spTree>
    <p:extLst>
      <p:ext uri="{BB962C8B-B14F-4D97-AF65-F5344CB8AC3E}">
        <p14:creationId xmlns:p14="http://schemas.microsoft.com/office/powerpoint/2010/main" val="3269048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BDAE9-FE7C-4316-5E12-CEBEE4666439}"/>
              </a:ext>
            </a:extLst>
          </p:cNvPr>
          <p:cNvSpPr>
            <a:spLocks noGrp="1"/>
          </p:cNvSpPr>
          <p:nvPr>
            <p:ph type="title"/>
          </p:nvPr>
        </p:nvSpPr>
        <p:spPr/>
        <p:txBody>
          <a:bodyPr/>
          <a:lstStyle/>
          <a:p>
            <a:r>
              <a:rPr lang="de-AT" sz="3200" b="1">
                <a:solidFill>
                  <a:srgbClr val="B2226A"/>
                </a:solidFill>
                <a:latin typeface="Calibri" panose="020F0502020204030204" pitchFamily="34" charset="0"/>
                <a:cs typeface="Calibri" panose="020F0502020204030204" pitchFamily="34" charset="0"/>
              </a:rPr>
              <a:t>IEC 61499 </a:t>
            </a:r>
            <a:br>
              <a:rPr lang="de-AT" b="1">
                <a:latin typeface="Calibri" panose="020F0502020204030204" pitchFamily="34" charset="0"/>
                <a:cs typeface="Calibri" panose="020F0502020204030204" pitchFamily="34" charset="0"/>
              </a:rPr>
            </a:br>
            <a:r>
              <a:rPr lang="de-AT" b="1">
                <a:latin typeface="Calibri" panose="020F0502020204030204" pitchFamily="34" charset="0"/>
                <a:cs typeface="Calibri" panose="020F0502020204030204" pitchFamily="34" charset="0"/>
              </a:rPr>
              <a:t>The technology enabler of UAO</a:t>
            </a:r>
            <a:endParaRPr lang="de-AT"/>
          </a:p>
        </p:txBody>
      </p:sp>
      <p:sp>
        <p:nvSpPr>
          <p:cNvPr id="4" name="Slide Number Placeholder 3">
            <a:extLst>
              <a:ext uri="{FF2B5EF4-FFF2-40B4-BE49-F238E27FC236}">
                <a16:creationId xmlns:a16="http://schemas.microsoft.com/office/drawing/2014/main" id="{47007099-525D-20E9-1FF9-E41B4262039D}"/>
              </a:ext>
            </a:extLst>
          </p:cNvPr>
          <p:cNvSpPr>
            <a:spLocks noGrp="1"/>
          </p:cNvSpPr>
          <p:nvPr>
            <p:ph type="sldNum" sz="quarter" idx="12"/>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Confidential Property of UniversalAutomation.Org|</a:t>
            </a:r>
            <a:fld id="{92FBA34C-B6EE-48AA-B432-EA2A01B97501}" type="slidenum">
              <a:rPr lang="de-DE" smtClean="0">
                <a:latin typeface="Calibri" panose="020F0502020204030204" pitchFamily="34" charset="0"/>
                <a:ea typeface="Calibri" panose="020F0502020204030204" pitchFamily="34" charset="0"/>
                <a:cs typeface="Calibri" panose="020F0502020204030204" pitchFamily="34" charset="0"/>
              </a:rPr>
              <a:pPr/>
              <a:t>4</a:t>
            </a:fld>
            <a:endParaRPr lang="de-DE">
              <a:latin typeface="Calibri" panose="020F0502020204030204" pitchFamily="34" charset="0"/>
              <a:ea typeface="Calibri" panose="020F0502020204030204" pitchFamily="34" charset="0"/>
              <a:cs typeface="Calibri" panose="020F0502020204030204" pitchFamily="34" charset="0"/>
            </a:endParaRPr>
          </a:p>
        </p:txBody>
      </p:sp>
      <p:grpSp>
        <p:nvGrpSpPr>
          <p:cNvPr id="7" name="Gruppieren 6">
            <a:extLst>
              <a:ext uri="{FF2B5EF4-FFF2-40B4-BE49-F238E27FC236}">
                <a16:creationId xmlns:a16="http://schemas.microsoft.com/office/drawing/2014/main" id="{B3475BE0-2D7B-7547-4D12-85222E460541}"/>
              </a:ext>
            </a:extLst>
          </p:cNvPr>
          <p:cNvGrpSpPr/>
          <p:nvPr/>
        </p:nvGrpSpPr>
        <p:grpSpPr>
          <a:xfrm>
            <a:off x="532327" y="1794456"/>
            <a:ext cx="4043966" cy="4541950"/>
            <a:chOff x="532327" y="1794456"/>
            <a:chExt cx="4043966" cy="4541950"/>
          </a:xfrm>
        </p:grpSpPr>
        <p:sp>
          <p:nvSpPr>
            <p:cNvPr id="21" name="Rectangle: Rounded Corners 20">
              <a:extLst>
                <a:ext uri="{FF2B5EF4-FFF2-40B4-BE49-F238E27FC236}">
                  <a16:creationId xmlns:a16="http://schemas.microsoft.com/office/drawing/2014/main" id="{1ACF5686-9881-FACD-B160-66B0EDBF1BF4}"/>
                </a:ext>
              </a:extLst>
            </p:cNvPr>
            <p:cNvSpPr/>
            <p:nvPr/>
          </p:nvSpPr>
          <p:spPr>
            <a:xfrm>
              <a:off x="532327" y="1794456"/>
              <a:ext cx="4043966" cy="4541950"/>
            </a:xfrm>
            <a:prstGeom prst="roundRect">
              <a:avLst>
                <a:gd name="adj" fmla="val 6025"/>
              </a:avLst>
            </a:prstGeom>
            <a:solidFill>
              <a:schemeClr val="bg1">
                <a:lumMod val="85000"/>
              </a:schemeClr>
            </a:solidFill>
            <a:ln>
              <a:noFill/>
            </a:ln>
          </p:spPr>
          <p:style>
            <a:lnRef idx="1">
              <a:schemeClr val="accent3"/>
            </a:lnRef>
            <a:fillRef idx="2">
              <a:schemeClr val="accent3"/>
            </a:fillRef>
            <a:effectRef idx="1">
              <a:schemeClr val="accent3"/>
            </a:effectRef>
            <a:fontRef idx="minor">
              <a:schemeClr val="dk1"/>
            </a:fontRef>
          </p:style>
          <p:txBody>
            <a:bodyPr rtlCol="0" anchor="b"/>
            <a:lstStyle/>
            <a:p>
              <a:pPr algn="ctr"/>
              <a:r>
                <a:rPr lang="en-US" sz="2400" b="1">
                  <a:latin typeface="Calibri" panose="020F0502020204030204" pitchFamily="34" charset="0"/>
                  <a:ea typeface="Calibri" panose="020F0502020204030204" pitchFamily="34" charset="0"/>
                  <a:cs typeface="Calibri" panose="020F0502020204030204" pitchFamily="34" charset="0"/>
                </a:rPr>
                <a:t>Scan-based cyclic control</a:t>
              </a:r>
              <a:endParaRPr lang="de-AT" sz="2400" b="1">
                <a:latin typeface="Calibri" panose="020F0502020204030204" pitchFamily="34" charset="0"/>
                <a:ea typeface="Calibri" panose="020F0502020204030204" pitchFamily="34" charset="0"/>
                <a:cs typeface="Calibri" panose="020F0502020204030204" pitchFamily="34" charset="0"/>
              </a:endParaRPr>
            </a:p>
          </p:txBody>
        </p:sp>
        <p:pic>
          <p:nvPicPr>
            <p:cNvPr id="1028" name="Picture 4" descr="Thumbnail Image a cloud filled with equipment such as a boiler, motor, flow control valve, motor-operated valve, and measuring instruments like temperature and pressure sensors">
              <a:extLst>
                <a:ext uri="{FF2B5EF4-FFF2-40B4-BE49-F238E27FC236}">
                  <a16:creationId xmlns:a16="http://schemas.microsoft.com/office/drawing/2014/main" id="{8C189F7C-DE53-D4EE-1B96-FD6874BD2B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133" y="4281702"/>
              <a:ext cx="3687932" cy="147390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E7523B3-803B-70A5-EB05-2208A95762CA}"/>
                </a:ext>
              </a:extLst>
            </p:cNvPr>
            <p:cNvSpPr/>
            <p:nvPr/>
          </p:nvSpPr>
          <p:spPr>
            <a:xfrm>
              <a:off x="721133" y="2720087"/>
              <a:ext cx="1245041" cy="667055"/>
            </a:xfrm>
            <a:prstGeom prst="rect">
              <a:avLst/>
            </a:prstGeom>
            <a:ln>
              <a:no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atin typeface="Calibri" panose="020F0502020204030204" pitchFamily="34" charset="0"/>
                  <a:ea typeface="Calibri" panose="020F0502020204030204" pitchFamily="34" charset="0"/>
                  <a:cs typeface="Calibri" panose="020F0502020204030204" pitchFamily="34" charset="0"/>
                </a:rPr>
                <a:t>In-Scan</a:t>
              </a:r>
              <a:endParaRPr lang="de-AT">
                <a:latin typeface="Calibri" panose="020F0502020204030204" pitchFamily="34" charset="0"/>
                <a:ea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9745DE30-2A93-BCD4-7870-CDB80890A29D}"/>
                </a:ext>
              </a:extLst>
            </p:cNvPr>
            <p:cNvSpPr/>
            <p:nvPr/>
          </p:nvSpPr>
          <p:spPr>
            <a:xfrm>
              <a:off x="2045512" y="1966172"/>
              <a:ext cx="1114104" cy="582350"/>
            </a:xfrm>
            <a:prstGeom prst="rect">
              <a:avLst/>
            </a:prstGeom>
            <a:ln>
              <a:no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atin typeface="Calibri" panose="020F0502020204030204" pitchFamily="34" charset="0"/>
                  <a:ea typeface="Calibri" panose="020F0502020204030204" pitchFamily="34" charset="0"/>
                  <a:cs typeface="Calibri" panose="020F0502020204030204" pitchFamily="34" charset="0"/>
                </a:rPr>
                <a:t>Control</a:t>
              </a:r>
              <a:endParaRPr lang="de-AT">
                <a:latin typeface="Calibri" panose="020F0502020204030204" pitchFamily="34" charset="0"/>
                <a:ea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6EC973FD-7DF0-AEDB-C644-B8F144D71133}"/>
                </a:ext>
              </a:extLst>
            </p:cNvPr>
            <p:cNvSpPr/>
            <p:nvPr/>
          </p:nvSpPr>
          <p:spPr>
            <a:xfrm>
              <a:off x="3164024" y="2720087"/>
              <a:ext cx="1245041" cy="667055"/>
            </a:xfrm>
            <a:prstGeom prst="rect">
              <a:avLst/>
            </a:prstGeom>
            <a:ln>
              <a:no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atin typeface="Calibri" panose="020F0502020204030204" pitchFamily="34" charset="0"/>
                  <a:ea typeface="Calibri" panose="020F0502020204030204" pitchFamily="34" charset="0"/>
                  <a:cs typeface="Calibri" panose="020F0502020204030204" pitchFamily="34" charset="0"/>
                </a:rPr>
                <a:t>Out-Scan</a:t>
              </a:r>
              <a:endParaRPr lang="de-AT">
                <a:latin typeface="Calibri" panose="020F0502020204030204" pitchFamily="34" charset="0"/>
                <a:ea typeface="Calibri" panose="020F0502020204030204" pitchFamily="34" charset="0"/>
                <a:cs typeface="Calibri" panose="020F0502020204030204" pitchFamily="34" charset="0"/>
              </a:endParaRPr>
            </a:p>
          </p:txBody>
        </p:sp>
        <p:sp>
          <p:nvSpPr>
            <p:cNvPr id="16" name="Arrow: Bent 15">
              <a:extLst>
                <a:ext uri="{FF2B5EF4-FFF2-40B4-BE49-F238E27FC236}">
                  <a16:creationId xmlns:a16="http://schemas.microsoft.com/office/drawing/2014/main" id="{884F8366-236C-5E33-B895-D7E7B2697E31}"/>
                </a:ext>
              </a:extLst>
            </p:cNvPr>
            <p:cNvSpPr/>
            <p:nvPr/>
          </p:nvSpPr>
          <p:spPr>
            <a:xfrm>
              <a:off x="1232078" y="2199719"/>
              <a:ext cx="813434" cy="477592"/>
            </a:xfrm>
            <a:prstGeom prst="bentArrow">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Arrow: Bent 16">
              <a:extLst>
                <a:ext uri="{FF2B5EF4-FFF2-40B4-BE49-F238E27FC236}">
                  <a16:creationId xmlns:a16="http://schemas.microsoft.com/office/drawing/2014/main" id="{22CD257D-8DAE-14E6-A64F-17BBBC9A064D}"/>
                </a:ext>
              </a:extLst>
            </p:cNvPr>
            <p:cNvSpPr/>
            <p:nvPr/>
          </p:nvSpPr>
          <p:spPr>
            <a:xfrm rot="5400000">
              <a:off x="3330805" y="2091818"/>
              <a:ext cx="477591" cy="693395"/>
            </a:xfrm>
            <a:prstGeom prst="bentArrow">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Arrow: Up 17">
              <a:extLst>
                <a:ext uri="{FF2B5EF4-FFF2-40B4-BE49-F238E27FC236}">
                  <a16:creationId xmlns:a16="http://schemas.microsoft.com/office/drawing/2014/main" id="{43682E1C-D76E-0BDA-350F-51A970A31FB4}"/>
                </a:ext>
              </a:extLst>
            </p:cNvPr>
            <p:cNvSpPr/>
            <p:nvPr/>
          </p:nvSpPr>
          <p:spPr>
            <a:xfrm>
              <a:off x="1240622" y="3475960"/>
              <a:ext cx="206062" cy="716924"/>
            </a:xfrm>
            <a:prstGeom prst="upArrow">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latin typeface="Calibri" panose="020F0502020204030204" pitchFamily="34" charset="0"/>
                <a:ea typeface="Calibri" panose="020F0502020204030204" pitchFamily="34" charset="0"/>
                <a:cs typeface="Calibri" panose="020F0502020204030204" pitchFamily="34" charset="0"/>
              </a:endParaRPr>
            </a:p>
          </p:txBody>
        </p:sp>
        <p:sp>
          <p:nvSpPr>
            <p:cNvPr id="19" name="Arrow: Down 18">
              <a:extLst>
                <a:ext uri="{FF2B5EF4-FFF2-40B4-BE49-F238E27FC236}">
                  <a16:creationId xmlns:a16="http://schemas.microsoft.com/office/drawing/2014/main" id="{9D3DBC23-585D-03E4-589F-BA1FAA1B8AB5}"/>
                </a:ext>
              </a:extLst>
            </p:cNvPr>
            <p:cNvSpPr/>
            <p:nvPr/>
          </p:nvSpPr>
          <p:spPr>
            <a:xfrm>
              <a:off x="3679220" y="3520369"/>
              <a:ext cx="214648" cy="716924"/>
            </a:xfrm>
            <a:prstGeom prst="downArrow">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latin typeface="Calibri" panose="020F0502020204030204" pitchFamily="34" charset="0"/>
                <a:ea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285382CA-9210-8689-4864-8717CD6BD844}"/>
                </a:ext>
              </a:extLst>
            </p:cNvPr>
            <p:cNvSpPr txBox="1"/>
            <p:nvPr/>
          </p:nvSpPr>
          <p:spPr>
            <a:xfrm>
              <a:off x="1397698" y="3587753"/>
              <a:ext cx="1408455" cy="523220"/>
            </a:xfrm>
            <a:prstGeom prst="rect">
              <a:avLst/>
            </a:prstGeom>
            <a:noFill/>
            <a:ln>
              <a:noFill/>
            </a:ln>
          </p:spPr>
          <p:txBody>
            <a:bodyPr wrap="square" rtlCol="0">
              <a:spAutoFit/>
            </a:bodyPr>
            <a:lstStyle/>
            <a:p>
              <a:r>
                <a:rPr lang="en-US" sz="1400" b="1">
                  <a:latin typeface="Calibri" panose="020F0502020204030204" pitchFamily="34" charset="0"/>
                  <a:ea typeface="Calibri" panose="020F0502020204030204" pitchFamily="34" charset="0"/>
                  <a:cs typeface="Calibri" panose="020F0502020204030204" pitchFamily="34" charset="0"/>
                </a:rPr>
                <a:t>Read Measurements</a:t>
              </a:r>
              <a:endParaRPr lang="de-AT" sz="1400" b="1">
                <a:latin typeface="Calibri" panose="020F0502020204030204" pitchFamily="34" charset="0"/>
                <a:ea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1A4A2FC2-358D-ADD9-0555-5CAEDCAE46BF}"/>
                </a:ext>
              </a:extLst>
            </p:cNvPr>
            <p:cNvSpPr txBox="1"/>
            <p:nvPr/>
          </p:nvSpPr>
          <p:spPr>
            <a:xfrm>
              <a:off x="2602564" y="3591504"/>
              <a:ext cx="1289790" cy="523220"/>
            </a:xfrm>
            <a:prstGeom prst="rect">
              <a:avLst/>
            </a:prstGeom>
            <a:noFill/>
            <a:ln>
              <a:noFill/>
            </a:ln>
          </p:spPr>
          <p:txBody>
            <a:bodyPr wrap="square" rtlCol="0">
              <a:spAutoFit/>
            </a:bodyPr>
            <a:lstStyle>
              <a:defPPr>
                <a:defRPr lang="en-US"/>
              </a:defPPr>
              <a:lvl1pPr algn="ctr">
                <a:defRPr sz="1200" b="1">
                  <a:solidFill>
                    <a:schemeClr val="tx1">
                      <a:lumMod val="50000"/>
                    </a:schemeClr>
                  </a:solidFill>
                </a:defRPr>
              </a:lvl1pPr>
            </a:lstStyle>
            <a:p>
              <a:r>
                <a:rPr lang="en-US" sz="1400">
                  <a:solidFill>
                    <a:schemeClr val="tx1"/>
                  </a:solidFill>
                  <a:latin typeface="Calibri" panose="020F0502020204030204" pitchFamily="34" charset="0"/>
                  <a:ea typeface="Calibri" panose="020F0502020204030204" pitchFamily="34" charset="0"/>
                  <a:cs typeface="Calibri" panose="020F0502020204030204" pitchFamily="34" charset="0"/>
                </a:rPr>
                <a:t>Command Actuators</a:t>
              </a:r>
              <a:endParaRPr lang="de-AT" sz="14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8" name="Gruppieren 7">
            <a:extLst>
              <a:ext uri="{FF2B5EF4-FFF2-40B4-BE49-F238E27FC236}">
                <a16:creationId xmlns:a16="http://schemas.microsoft.com/office/drawing/2014/main" id="{D98D91B4-7760-9C0E-0B76-314CDD49D3A6}"/>
              </a:ext>
            </a:extLst>
          </p:cNvPr>
          <p:cNvGrpSpPr/>
          <p:nvPr/>
        </p:nvGrpSpPr>
        <p:grpSpPr>
          <a:xfrm>
            <a:off x="5025069" y="1794456"/>
            <a:ext cx="6927938" cy="4541950"/>
            <a:chOff x="5264062" y="1794456"/>
            <a:chExt cx="6927938" cy="4541950"/>
          </a:xfrm>
        </p:grpSpPr>
        <p:sp>
          <p:nvSpPr>
            <p:cNvPr id="32" name="Arrow: Right 31">
              <a:extLst>
                <a:ext uri="{FF2B5EF4-FFF2-40B4-BE49-F238E27FC236}">
                  <a16:creationId xmlns:a16="http://schemas.microsoft.com/office/drawing/2014/main" id="{C84622F5-08B2-C144-8692-7E0D2B887B64}"/>
                </a:ext>
              </a:extLst>
            </p:cNvPr>
            <p:cNvSpPr/>
            <p:nvPr/>
          </p:nvSpPr>
          <p:spPr>
            <a:xfrm>
              <a:off x="5264062" y="3469444"/>
              <a:ext cx="1270386" cy="672515"/>
            </a:xfrm>
            <a:prstGeom prst="rightArrow">
              <a:avLst>
                <a:gd name="adj1" fmla="val 50000"/>
                <a:gd name="adj2" fmla="val 56965"/>
              </a:avLst>
            </a:prstGeom>
            <a:solidFill>
              <a:srgbClr val="B2226A"/>
            </a:solidFill>
            <a:ln w="28575">
              <a:solidFill>
                <a:srgbClr val="B222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latin typeface="Calibri" panose="020F0502020204030204" pitchFamily="34" charset="0"/>
                <a:ea typeface="Calibri" panose="020F0502020204030204" pitchFamily="34" charset="0"/>
                <a:cs typeface="Calibri" panose="020F0502020204030204" pitchFamily="34" charset="0"/>
              </a:endParaRPr>
            </a:p>
          </p:txBody>
        </p:sp>
        <p:sp>
          <p:nvSpPr>
            <p:cNvPr id="22" name="Rectangle: Rounded Corners 21">
              <a:extLst>
                <a:ext uri="{FF2B5EF4-FFF2-40B4-BE49-F238E27FC236}">
                  <a16:creationId xmlns:a16="http://schemas.microsoft.com/office/drawing/2014/main" id="{DC033AD1-4FE3-1701-D91C-B5611A559E27}"/>
                </a:ext>
              </a:extLst>
            </p:cNvPr>
            <p:cNvSpPr/>
            <p:nvPr/>
          </p:nvSpPr>
          <p:spPr>
            <a:xfrm>
              <a:off x="6808830" y="1794456"/>
              <a:ext cx="5234234" cy="4541950"/>
            </a:xfrm>
            <a:prstGeom prst="roundRect">
              <a:avLst>
                <a:gd name="adj" fmla="val 6025"/>
              </a:avLst>
            </a:prstGeom>
            <a:solidFill>
              <a:srgbClr val="FFE5F3"/>
            </a:solidFill>
            <a:ln>
              <a:noFill/>
            </a:ln>
          </p:spPr>
          <p:style>
            <a:lnRef idx="1">
              <a:schemeClr val="accent3"/>
            </a:lnRef>
            <a:fillRef idx="2">
              <a:schemeClr val="accent3"/>
            </a:fillRef>
            <a:effectRef idx="1">
              <a:schemeClr val="accent3"/>
            </a:effectRef>
            <a:fontRef idx="minor">
              <a:schemeClr val="dk1"/>
            </a:fontRef>
          </p:style>
          <p:txBody>
            <a:bodyPr rtlCol="0" anchor="b"/>
            <a:lstStyle/>
            <a:p>
              <a:pPr algn="ctr"/>
              <a:r>
                <a:rPr lang="en-US" sz="2400" b="1">
                  <a:solidFill>
                    <a:schemeClr val="accent1"/>
                  </a:solidFill>
                  <a:latin typeface="Calibri" panose="020F0502020204030204" pitchFamily="34" charset="0"/>
                  <a:ea typeface="Calibri" panose="020F0502020204030204" pitchFamily="34" charset="0"/>
                  <a:cs typeface="Calibri" panose="020F0502020204030204" pitchFamily="34" charset="0"/>
                </a:rPr>
                <a:t>IEC 61499 Event-driven control</a:t>
              </a:r>
              <a:endParaRPr lang="de-AT" sz="2400" b="1">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pic>
          <p:nvPicPr>
            <p:cNvPr id="24" name="Picture 4" descr="Thumbnail Image a cloud filled with equipment such as a boiler, motor, flow control valve, motor-operated valve, and measuring instruments like temperature and pressure sensors">
              <a:extLst>
                <a:ext uri="{FF2B5EF4-FFF2-40B4-BE49-F238E27FC236}">
                  <a16:creationId xmlns:a16="http://schemas.microsoft.com/office/drawing/2014/main" id="{4744E1B3-986E-6CF5-B84F-00460D434E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3803" y="4318131"/>
              <a:ext cx="3687932" cy="147390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4" name="Lightning Bolt 33">
              <a:extLst>
                <a:ext uri="{FF2B5EF4-FFF2-40B4-BE49-F238E27FC236}">
                  <a16:creationId xmlns:a16="http://schemas.microsoft.com/office/drawing/2014/main" id="{59EE39D2-D37F-4DF2-BECA-38A254E90492}"/>
                </a:ext>
              </a:extLst>
            </p:cNvPr>
            <p:cNvSpPr/>
            <p:nvPr/>
          </p:nvSpPr>
          <p:spPr>
            <a:xfrm rot="11220173" flipH="1">
              <a:off x="7836037" y="2599384"/>
              <a:ext cx="491748" cy="1060962"/>
            </a:xfrm>
            <a:prstGeom prst="lightningBol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latin typeface="Calibri" panose="020F0502020204030204" pitchFamily="34" charset="0"/>
                <a:ea typeface="Calibri" panose="020F0502020204030204" pitchFamily="34" charset="0"/>
                <a:cs typeface="Calibri" panose="020F0502020204030204" pitchFamily="34" charset="0"/>
              </a:endParaRPr>
            </a:p>
          </p:txBody>
        </p:sp>
        <p:sp>
          <p:nvSpPr>
            <p:cNvPr id="35" name="Lightning Bolt 34">
              <a:extLst>
                <a:ext uri="{FF2B5EF4-FFF2-40B4-BE49-F238E27FC236}">
                  <a16:creationId xmlns:a16="http://schemas.microsoft.com/office/drawing/2014/main" id="{6F1BA59A-370E-BD41-3599-1C194479A4C0}"/>
                </a:ext>
              </a:extLst>
            </p:cNvPr>
            <p:cNvSpPr/>
            <p:nvPr/>
          </p:nvSpPr>
          <p:spPr>
            <a:xfrm rot="16538698" flipH="1">
              <a:off x="10403416" y="2811264"/>
              <a:ext cx="991835" cy="511891"/>
            </a:xfrm>
            <a:prstGeom prst="lightningBolt">
              <a:avLst/>
            </a:prstGeom>
            <a:solidFill>
              <a:srgbClr val="FFC00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latin typeface="Calibri" panose="020F0502020204030204" pitchFamily="34" charset="0"/>
                <a:ea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B95E1DE6-176F-DB8F-F11F-C885EF30660B}"/>
                </a:ext>
              </a:extLst>
            </p:cNvPr>
            <p:cNvSpPr txBox="1"/>
            <p:nvPr/>
          </p:nvSpPr>
          <p:spPr>
            <a:xfrm>
              <a:off x="6769095" y="2673418"/>
              <a:ext cx="1289790" cy="646331"/>
            </a:xfrm>
            <a:prstGeom prst="rect">
              <a:avLst/>
            </a:prstGeom>
            <a:noFill/>
            <a:ln>
              <a:noFill/>
            </a:ln>
          </p:spPr>
          <p:txBody>
            <a:bodyPr wrap="square" rtlCol="0">
              <a:spAutoFit/>
            </a:bodyPr>
            <a:lstStyle>
              <a:defPPr>
                <a:defRPr lang="en-US"/>
              </a:defPPr>
              <a:lvl1pPr algn="ctr">
                <a:defRPr sz="1200" b="1">
                  <a:solidFill>
                    <a:schemeClr val="tx1">
                      <a:lumMod val="50000"/>
                    </a:schemeClr>
                  </a:solidFill>
                </a:defRPr>
              </a:lvl1pPr>
            </a:lstStyle>
            <a:p>
              <a:r>
                <a:rPr lang="en-US">
                  <a:solidFill>
                    <a:schemeClr val="accent1"/>
                  </a:solidFill>
                  <a:latin typeface="Calibri" panose="020F0502020204030204" pitchFamily="34" charset="0"/>
                  <a:ea typeface="Calibri" panose="020F0502020204030204" pitchFamily="34" charset="0"/>
                  <a:cs typeface="Calibri" panose="020F0502020204030204" pitchFamily="34" charset="0"/>
                </a:rPr>
                <a:t>Change Notification – </a:t>
              </a:r>
              <a:r>
                <a:rPr lang="en-US" err="1">
                  <a:solidFill>
                    <a:schemeClr val="accent1"/>
                  </a:solidFill>
                  <a:latin typeface="Calibri" panose="020F0502020204030204" pitchFamily="34" charset="0"/>
                  <a:ea typeface="Calibri" panose="020F0502020204030204" pitchFamily="34" charset="0"/>
                  <a:cs typeface="Calibri" panose="020F0502020204030204" pitchFamily="34" charset="0"/>
                </a:rPr>
                <a:t>Event+Data</a:t>
              </a:r>
              <a:endParaRPr lang="de-AT">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1F3097F7-27DF-3D3C-FECD-A46E8BEA79B4}"/>
                </a:ext>
              </a:extLst>
            </p:cNvPr>
            <p:cNvSpPr txBox="1"/>
            <p:nvPr/>
          </p:nvSpPr>
          <p:spPr>
            <a:xfrm>
              <a:off x="10902210" y="2829252"/>
              <a:ext cx="1289790" cy="461665"/>
            </a:xfrm>
            <a:prstGeom prst="rect">
              <a:avLst/>
            </a:prstGeom>
            <a:noFill/>
            <a:ln>
              <a:noFill/>
            </a:ln>
          </p:spPr>
          <p:txBody>
            <a:bodyPr wrap="square" rtlCol="0">
              <a:spAutoFit/>
            </a:bodyPr>
            <a:lstStyle>
              <a:defPPr>
                <a:defRPr lang="en-US"/>
              </a:defPPr>
              <a:lvl1pPr algn="ctr">
                <a:defRPr sz="1200" b="1">
                  <a:solidFill>
                    <a:schemeClr val="tx1">
                      <a:lumMod val="50000"/>
                    </a:schemeClr>
                  </a:solidFill>
                </a:defRPr>
              </a:lvl1pPr>
            </a:lstStyle>
            <a:p>
              <a:r>
                <a:rPr lang="en-US">
                  <a:solidFill>
                    <a:schemeClr val="accent1"/>
                  </a:solidFill>
                  <a:latin typeface="Calibri" panose="020F0502020204030204" pitchFamily="34" charset="0"/>
                  <a:ea typeface="Calibri" panose="020F0502020204030204" pitchFamily="34" charset="0"/>
                  <a:cs typeface="Calibri" panose="020F0502020204030204" pitchFamily="34" charset="0"/>
                </a:rPr>
                <a:t>Command Notifications</a:t>
              </a:r>
              <a:endParaRPr lang="de-AT">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45" name="Oval 44">
              <a:extLst>
                <a:ext uri="{FF2B5EF4-FFF2-40B4-BE49-F238E27FC236}">
                  <a16:creationId xmlns:a16="http://schemas.microsoft.com/office/drawing/2014/main" id="{9A61CF23-D9F1-C0FE-40FA-C71BC25878FD}"/>
                </a:ext>
              </a:extLst>
            </p:cNvPr>
            <p:cNvSpPr/>
            <p:nvPr/>
          </p:nvSpPr>
          <p:spPr>
            <a:xfrm>
              <a:off x="8913571" y="3408329"/>
              <a:ext cx="970291" cy="455349"/>
            </a:xfrm>
            <a:prstGeom prst="ellipse">
              <a:avLst/>
            </a:prstGeom>
            <a:solidFill>
              <a:schemeClr val="bg1"/>
            </a:solidFill>
            <a:ln>
              <a:solidFill>
                <a:srgbClr val="B2226A"/>
              </a:solidFill>
              <a:prstDash val="dash"/>
            </a:ln>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100" b="1">
                  <a:solidFill>
                    <a:schemeClr val="accent1"/>
                  </a:solidFill>
                  <a:latin typeface="Calibri" panose="020F0502020204030204" pitchFamily="34" charset="0"/>
                  <a:ea typeface="Calibri" panose="020F0502020204030204" pitchFamily="34" charset="0"/>
                  <a:cs typeface="Calibri" panose="020F0502020204030204" pitchFamily="34" charset="0"/>
                </a:rPr>
                <a:t>MQTT</a:t>
              </a:r>
              <a:endParaRPr lang="de-AT" sz="1100" b="1">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46" name="Oval 45">
              <a:extLst>
                <a:ext uri="{FF2B5EF4-FFF2-40B4-BE49-F238E27FC236}">
                  <a16:creationId xmlns:a16="http://schemas.microsoft.com/office/drawing/2014/main" id="{937E0B70-6DBB-0F20-EA22-59E28C7216E0}"/>
                </a:ext>
              </a:extLst>
            </p:cNvPr>
            <p:cNvSpPr/>
            <p:nvPr/>
          </p:nvSpPr>
          <p:spPr>
            <a:xfrm>
              <a:off x="8015938" y="3524253"/>
              <a:ext cx="1149170" cy="455349"/>
            </a:xfrm>
            <a:prstGeom prst="ellipse">
              <a:avLst/>
            </a:prstGeom>
            <a:solidFill>
              <a:schemeClr val="bg1"/>
            </a:solidFill>
            <a:ln>
              <a:solidFill>
                <a:srgbClr val="B2226A"/>
              </a:solidFill>
              <a:prstDash val="dash"/>
            </a:ln>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100" b="1">
                  <a:solidFill>
                    <a:schemeClr val="accent1"/>
                  </a:solidFill>
                  <a:latin typeface="Calibri" panose="020F0502020204030204" pitchFamily="34" charset="0"/>
                  <a:ea typeface="Calibri" panose="020F0502020204030204" pitchFamily="34" charset="0"/>
                  <a:cs typeface="Calibri" panose="020F0502020204030204" pitchFamily="34" charset="0"/>
                </a:rPr>
                <a:t>OPC UA</a:t>
              </a:r>
              <a:endParaRPr lang="de-AT" sz="1100" b="1">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47" name="Oval 46">
              <a:extLst>
                <a:ext uri="{FF2B5EF4-FFF2-40B4-BE49-F238E27FC236}">
                  <a16:creationId xmlns:a16="http://schemas.microsoft.com/office/drawing/2014/main" id="{06DEE840-797A-C31F-FD7B-0DD76539F5DE}"/>
                </a:ext>
              </a:extLst>
            </p:cNvPr>
            <p:cNvSpPr/>
            <p:nvPr/>
          </p:nvSpPr>
          <p:spPr>
            <a:xfrm>
              <a:off x="9154450" y="2832439"/>
              <a:ext cx="1390026" cy="455385"/>
            </a:xfrm>
            <a:prstGeom prst="ellipse">
              <a:avLst/>
            </a:prstGeom>
            <a:solidFill>
              <a:schemeClr val="bg1"/>
            </a:solidFill>
            <a:ln>
              <a:solidFill>
                <a:srgbClr val="B2226A"/>
              </a:solidFill>
              <a:prstDash val="dash"/>
            </a:ln>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100" b="1">
                  <a:solidFill>
                    <a:schemeClr val="accent1"/>
                  </a:solidFill>
                  <a:latin typeface="Calibri" panose="020F0502020204030204" pitchFamily="34" charset="0"/>
                  <a:ea typeface="Calibri" panose="020F0502020204030204" pitchFamily="34" charset="0"/>
                  <a:cs typeface="Calibri" panose="020F0502020204030204" pitchFamily="34" charset="0"/>
                </a:rPr>
                <a:t>PROFINET</a:t>
              </a:r>
              <a:endParaRPr lang="de-AT" sz="1100" b="1">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48" name="Oval 47">
              <a:extLst>
                <a:ext uri="{FF2B5EF4-FFF2-40B4-BE49-F238E27FC236}">
                  <a16:creationId xmlns:a16="http://schemas.microsoft.com/office/drawing/2014/main" id="{A526DB93-9B36-E171-4FE7-C30244FB32A5}"/>
                </a:ext>
              </a:extLst>
            </p:cNvPr>
            <p:cNvSpPr/>
            <p:nvPr/>
          </p:nvSpPr>
          <p:spPr>
            <a:xfrm>
              <a:off x="9659298" y="3544403"/>
              <a:ext cx="1242912" cy="455349"/>
            </a:xfrm>
            <a:prstGeom prst="ellipse">
              <a:avLst/>
            </a:prstGeom>
            <a:solidFill>
              <a:schemeClr val="bg1"/>
            </a:solidFill>
            <a:ln>
              <a:solidFill>
                <a:srgbClr val="B2226A"/>
              </a:solidFill>
              <a:prstDash val="dash"/>
            </a:ln>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100" b="1">
                  <a:solidFill>
                    <a:schemeClr val="accent1"/>
                  </a:solidFill>
                  <a:latin typeface="Calibri" panose="020F0502020204030204" pitchFamily="34" charset="0"/>
                  <a:ea typeface="Calibri" panose="020F0502020204030204" pitchFamily="34" charset="0"/>
                  <a:cs typeface="Calibri" panose="020F0502020204030204" pitchFamily="34" charset="0"/>
                </a:rPr>
                <a:t>Ethernet IP</a:t>
              </a:r>
              <a:endParaRPr lang="de-AT" sz="1100" b="1">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49" name="Oval 48">
              <a:extLst>
                <a:ext uri="{FF2B5EF4-FFF2-40B4-BE49-F238E27FC236}">
                  <a16:creationId xmlns:a16="http://schemas.microsoft.com/office/drawing/2014/main" id="{A0D36280-4D47-3761-26A4-F89410E9023B}"/>
                </a:ext>
              </a:extLst>
            </p:cNvPr>
            <p:cNvSpPr/>
            <p:nvPr/>
          </p:nvSpPr>
          <p:spPr>
            <a:xfrm>
              <a:off x="8296259" y="2854410"/>
              <a:ext cx="1181510" cy="455349"/>
            </a:xfrm>
            <a:prstGeom prst="ellipse">
              <a:avLst/>
            </a:prstGeom>
            <a:solidFill>
              <a:schemeClr val="bg1"/>
            </a:solidFill>
            <a:ln>
              <a:solidFill>
                <a:srgbClr val="B2226A"/>
              </a:solidFill>
              <a:prstDash val="dash"/>
            </a:ln>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100" b="1" err="1">
                  <a:solidFill>
                    <a:schemeClr val="accent1"/>
                  </a:solidFill>
                  <a:latin typeface="Calibri" panose="020F0502020204030204" pitchFamily="34" charset="0"/>
                  <a:ea typeface="Calibri" panose="020F0502020204030204" pitchFamily="34" charset="0"/>
                  <a:cs typeface="Calibri" panose="020F0502020204030204" pitchFamily="34" charset="0"/>
                </a:rPr>
                <a:t>BACNet</a:t>
              </a:r>
              <a:endParaRPr lang="de-AT" sz="1100" b="1">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hteck: abgerundete Ecken 5">
              <a:extLst>
                <a:ext uri="{FF2B5EF4-FFF2-40B4-BE49-F238E27FC236}">
                  <a16:creationId xmlns:a16="http://schemas.microsoft.com/office/drawing/2014/main" id="{38285C7D-35D2-3044-D91D-E8FF16AAB25F}"/>
                </a:ext>
              </a:extLst>
            </p:cNvPr>
            <p:cNvSpPr/>
            <p:nvPr/>
          </p:nvSpPr>
          <p:spPr>
            <a:xfrm>
              <a:off x="8698525" y="1992986"/>
              <a:ext cx="1405859" cy="45430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6" name="Rectangle 25">
              <a:extLst>
                <a:ext uri="{FF2B5EF4-FFF2-40B4-BE49-F238E27FC236}">
                  <a16:creationId xmlns:a16="http://schemas.microsoft.com/office/drawing/2014/main" id="{85217DB0-65C6-3F8D-9935-6B5DED0A5E4C}"/>
                </a:ext>
              </a:extLst>
            </p:cNvPr>
            <p:cNvSpPr/>
            <p:nvPr/>
          </p:nvSpPr>
          <p:spPr>
            <a:xfrm>
              <a:off x="8707777" y="1909293"/>
              <a:ext cx="1357461" cy="582350"/>
            </a:xfrm>
            <a:prstGeom prst="rect">
              <a:avLst/>
            </a:prstGeom>
            <a:no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atin typeface="Calibri" panose="020F0502020204030204" pitchFamily="34" charset="0"/>
                  <a:ea typeface="Calibri" panose="020F0502020204030204" pitchFamily="34" charset="0"/>
                  <a:cs typeface="Calibri" panose="020F0502020204030204" pitchFamily="34" charset="0"/>
                </a:rPr>
                <a:t>Control</a:t>
              </a:r>
              <a:endParaRPr lang="de-AT">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80694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D9BC70CB-3DFA-5A3A-8EE2-7802F5FC2456}"/>
              </a:ext>
            </a:extLst>
          </p:cNvPr>
          <p:cNvSpPr>
            <a:spLocks noGrp="1"/>
          </p:cNvSpPr>
          <p:nvPr>
            <p:ph type="title"/>
          </p:nvPr>
        </p:nvSpPr>
        <p:spPr/>
        <p:txBody>
          <a:bodyPr/>
          <a:lstStyle/>
          <a:p>
            <a:r>
              <a:rPr lang="de-AT" sz="3200" b="1">
                <a:solidFill>
                  <a:srgbClr val="B2226A"/>
                </a:solidFill>
                <a:latin typeface="Calibri" panose="020F0502020204030204" pitchFamily="34" charset="0"/>
                <a:cs typeface="Calibri" panose="020F0502020204030204" pitchFamily="34" charset="0"/>
              </a:rPr>
              <a:t>IEC 61499 </a:t>
            </a:r>
            <a:br>
              <a:rPr lang="de-AT" b="1">
                <a:latin typeface="Calibri" panose="020F0502020204030204" pitchFamily="34" charset="0"/>
                <a:cs typeface="Calibri" panose="020F0502020204030204" pitchFamily="34" charset="0"/>
              </a:rPr>
            </a:br>
            <a:r>
              <a:rPr lang="de-AT" b="1">
                <a:latin typeface="Calibri" panose="020F0502020204030204" pitchFamily="34" charset="0"/>
                <a:cs typeface="Calibri" panose="020F0502020204030204" pitchFamily="34" charset="0"/>
              </a:rPr>
              <a:t>The technology enabler of UAO</a:t>
            </a:r>
            <a:endParaRPr lang="de-AT"/>
          </a:p>
        </p:txBody>
      </p:sp>
      <p:sp>
        <p:nvSpPr>
          <p:cNvPr id="4" name="Slide Number Placeholder 3">
            <a:extLst>
              <a:ext uri="{FF2B5EF4-FFF2-40B4-BE49-F238E27FC236}">
                <a16:creationId xmlns:a16="http://schemas.microsoft.com/office/drawing/2014/main" id="{47007099-525D-20E9-1FF9-E41B4262039D}"/>
              </a:ext>
            </a:extLst>
          </p:cNvPr>
          <p:cNvSpPr>
            <a:spLocks noGrp="1"/>
          </p:cNvSpPr>
          <p:nvPr>
            <p:ph type="sldNum" sz="quarter" idx="12"/>
          </p:nvPr>
        </p:nvSpPr>
        <p:spPr/>
        <p:txBody>
          <a:bodyPr/>
          <a:lstStyle/>
          <a:p>
            <a:r>
              <a:rPr lang="en-US"/>
              <a:t>Confidential Property of UniversalAutomation.Org|</a:t>
            </a:r>
            <a:fld id="{92FBA34C-B6EE-48AA-B432-EA2A01B97501}" type="slidenum">
              <a:rPr lang="de-DE" smtClean="0"/>
              <a:pPr/>
              <a:t>5</a:t>
            </a:fld>
            <a:endParaRPr lang="de-DE"/>
          </a:p>
        </p:txBody>
      </p:sp>
      <p:sp>
        <p:nvSpPr>
          <p:cNvPr id="15" name="Rectangle: Rounded Corners 21">
            <a:extLst>
              <a:ext uri="{FF2B5EF4-FFF2-40B4-BE49-F238E27FC236}">
                <a16:creationId xmlns:a16="http://schemas.microsoft.com/office/drawing/2014/main" id="{E4A82E87-8305-9A86-07B3-290DBE137782}"/>
              </a:ext>
            </a:extLst>
          </p:cNvPr>
          <p:cNvSpPr/>
          <p:nvPr/>
        </p:nvSpPr>
        <p:spPr>
          <a:xfrm>
            <a:off x="1625600" y="1866171"/>
            <a:ext cx="9029700" cy="4541950"/>
          </a:xfrm>
          <a:prstGeom prst="roundRect">
            <a:avLst>
              <a:gd name="adj" fmla="val 2994"/>
            </a:avLst>
          </a:prstGeom>
          <a:solidFill>
            <a:srgbClr val="FFE5F3"/>
          </a:solidFill>
          <a:ln>
            <a:noFill/>
          </a:ln>
        </p:spPr>
        <p:style>
          <a:lnRef idx="1">
            <a:schemeClr val="accent3"/>
          </a:lnRef>
          <a:fillRef idx="2">
            <a:schemeClr val="accent3"/>
          </a:fillRef>
          <a:effectRef idx="1">
            <a:schemeClr val="accent3"/>
          </a:effectRef>
          <a:fontRef idx="minor">
            <a:schemeClr val="dk1"/>
          </a:fontRef>
        </p:style>
        <p:txBody>
          <a:bodyPr rtlCol="0" anchor="b"/>
          <a:lstStyle/>
          <a:p>
            <a:pPr algn="ctr"/>
            <a:r>
              <a:rPr lang="en-US" sz="2400" b="1">
                <a:solidFill>
                  <a:schemeClr val="accent1"/>
                </a:solidFill>
                <a:latin typeface="Calibri" panose="020F0502020204030204" pitchFamily="34" charset="0"/>
                <a:ea typeface="Calibri" panose="020F0502020204030204" pitchFamily="34" charset="0"/>
                <a:cs typeface="Calibri" panose="020F0502020204030204" pitchFamily="34" charset="0"/>
              </a:rPr>
              <a:t>IEC 61499 Event-driven control</a:t>
            </a:r>
            <a:endParaRPr lang="de-AT" sz="2400" b="1">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pic>
        <p:nvPicPr>
          <p:cNvPr id="16" name="Picture 4" descr="Thumbnail Image a cloud filled with equipment such as a boiler, motor, flow control valve, motor-operated valve, and measuring instruments like temperature and pressure sensors">
            <a:extLst>
              <a:ext uri="{FF2B5EF4-FFF2-40B4-BE49-F238E27FC236}">
                <a16:creationId xmlns:a16="http://schemas.microsoft.com/office/drawing/2014/main" id="{B297C0E9-DD1A-F8E6-F285-5192710C5C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9421" y="4428200"/>
            <a:ext cx="3687932" cy="147390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Lightning Bolt 33">
            <a:extLst>
              <a:ext uri="{FF2B5EF4-FFF2-40B4-BE49-F238E27FC236}">
                <a16:creationId xmlns:a16="http://schemas.microsoft.com/office/drawing/2014/main" id="{7C646A30-27B0-51ED-15D3-565B23BEB5E5}"/>
              </a:ext>
            </a:extLst>
          </p:cNvPr>
          <p:cNvSpPr/>
          <p:nvPr/>
        </p:nvSpPr>
        <p:spPr>
          <a:xfrm rot="11220173" flipH="1">
            <a:off x="4464500" y="2025229"/>
            <a:ext cx="354967" cy="765852"/>
          </a:xfrm>
          <a:prstGeom prst="lightningBol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latin typeface="Calibri" panose="020F0502020204030204" pitchFamily="34" charset="0"/>
              <a:ea typeface="Calibri" panose="020F0502020204030204" pitchFamily="34" charset="0"/>
              <a:cs typeface="Calibri" panose="020F0502020204030204" pitchFamily="34" charset="0"/>
            </a:endParaRPr>
          </a:p>
        </p:txBody>
      </p:sp>
      <p:sp>
        <p:nvSpPr>
          <p:cNvPr id="18" name="Lightning Bolt 34">
            <a:extLst>
              <a:ext uri="{FF2B5EF4-FFF2-40B4-BE49-F238E27FC236}">
                <a16:creationId xmlns:a16="http://schemas.microsoft.com/office/drawing/2014/main" id="{469454A7-DD17-3AD7-D678-529F0B0CCFA4}"/>
              </a:ext>
            </a:extLst>
          </p:cNvPr>
          <p:cNvSpPr/>
          <p:nvPr/>
        </p:nvSpPr>
        <p:spPr>
          <a:xfrm rot="16538698" flipH="1">
            <a:off x="7223474" y="2152760"/>
            <a:ext cx="737503" cy="380629"/>
          </a:xfrm>
          <a:prstGeom prst="lightningBolt">
            <a:avLst/>
          </a:prstGeom>
          <a:solidFill>
            <a:srgbClr val="FFC00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latin typeface="Calibri" panose="020F0502020204030204" pitchFamily="34" charset="0"/>
              <a:ea typeface="Calibri" panose="020F0502020204030204" pitchFamily="34" charset="0"/>
              <a:cs typeface="Calibri" panose="020F0502020204030204" pitchFamily="34" charset="0"/>
            </a:endParaRPr>
          </a:p>
        </p:txBody>
      </p:sp>
      <p:sp>
        <p:nvSpPr>
          <p:cNvPr id="19" name="TextBox 38">
            <a:extLst>
              <a:ext uri="{FF2B5EF4-FFF2-40B4-BE49-F238E27FC236}">
                <a16:creationId xmlns:a16="http://schemas.microsoft.com/office/drawing/2014/main" id="{7ADFFF0F-A138-4D43-C163-D9C6684B4813}"/>
              </a:ext>
            </a:extLst>
          </p:cNvPr>
          <p:cNvSpPr txBox="1"/>
          <p:nvPr/>
        </p:nvSpPr>
        <p:spPr>
          <a:xfrm>
            <a:off x="2295090" y="2100614"/>
            <a:ext cx="2069594" cy="523220"/>
          </a:xfrm>
          <a:prstGeom prst="rect">
            <a:avLst/>
          </a:prstGeom>
          <a:noFill/>
          <a:ln>
            <a:noFill/>
          </a:ln>
        </p:spPr>
        <p:txBody>
          <a:bodyPr wrap="square" rtlCol="0">
            <a:spAutoFit/>
          </a:bodyPr>
          <a:lstStyle>
            <a:defPPr>
              <a:defRPr lang="en-US"/>
            </a:defPPr>
            <a:lvl1pPr algn="ctr">
              <a:defRPr sz="1200" b="1">
                <a:solidFill>
                  <a:schemeClr val="tx1">
                    <a:lumMod val="50000"/>
                  </a:schemeClr>
                </a:solidFill>
              </a:defRPr>
            </a:lvl1pPr>
          </a:lstStyle>
          <a:p>
            <a:pPr algn="r"/>
            <a:r>
              <a:rPr lang="en-US" sz="140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Change Notification </a:t>
            </a:r>
            <a:r>
              <a:rPr lang="en-US" sz="1400" err="1">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Event+Data</a:t>
            </a:r>
            <a:endParaRPr lang="de-AT" sz="140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TextBox 39">
            <a:extLst>
              <a:ext uri="{FF2B5EF4-FFF2-40B4-BE49-F238E27FC236}">
                <a16:creationId xmlns:a16="http://schemas.microsoft.com/office/drawing/2014/main" id="{477B75B8-FF26-252A-27FF-77EEEF6D3D7F}"/>
              </a:ext>
            </a:extLst>
          </p:cNvPr>
          <p:cNvSpPr txBox="1"/>
          <p:nvPr/>
        </p:nvSpPr>
        <p:spPr>
          <a:xfrm>
            <a:off x="7873748" y="2104510"/>
            <a:ext cx="2587732" cy="523220"/>
          </a:xfrm>
          <a:prstGeom prst="rect">
            <a:avLst/>
          </a:prstGeom>
          <a:noFill/>
          <a:ln>
            <a:noFill/>
          </a:ln>
        </p:spPr>
        <p:txBody>
          <a:bodyPr wrap="square" rtlCol="0">
            <a:spAutoFit/>
          </a:bodyPr>
          <a:lstStyle>
            <a:defPPr>
              <a:defRPr lang="en-US"/>
            </a:defPPr>
            <a:lvl1pPr algn="ctr">
              <a:defRPr sz="1200" b="1">
                <a:solidFill>
                  <a:schemeClr val="tx1">
                    <a:lumMod val="50000"/>
                  </a:schemeClr>
                </a:solidFill>
              </a:defRPr>
            </a:lvl1pPr>
          </a:lstStyle>
          <a:p>
            <a:pPr algn="l"/>
            <a:r>
              <a:rPr lang="en-US" sz="140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Command Notifications</a:t>
            </a:r>
          </a:p>
          <a:p>
            <a:pPr algn="l"/>
            <a:r>
              <a:rPr lang="en-US" sz="1400" err="1">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Event+Data</a:t>
            </a:r>
            <a:endParaRPr lang="de-AT" sz="140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6" name="Rechteck: abgerundete Ecken 35">
            <a:extLst>
              <a:ext uri="{FF2B5EF4-FFF2-40B4-BE49-F238E27FC236}">
                <a16:creationId xmlns:a16="http://schemas.microsoft.com/office/drawing/2014/main" id="{17806054-A3AD-E204-2F53-2AC6B72C43E9}"/>
              </a:ext>
            </a:extLst>
          </p:cNvPr>
          <p:cNvSpPr/>
          <p:nvPr/>
        </p:nvSpPr>
        <p:spPr>
          <a:xfrm>
            <a:off x="5119846" y="1609766"/>
            <a:ext cx="2067083" cy="58706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7" name="Rectangle 25">
            <a:extLst>
              <a:ext uri="{FF2B5EF4-FFF2-40B4-BE49-F238E27FC236}">
                <a16:creationId xmlns:a16="http://schemas.microsoft.com/office/drawing/2014/main" id="{91350613-FCE9-DCDC-04C3-BB4C50C7FFDE}"/>
              </a:ext>
            </a:extLst>
          </p:cNvPr>
          <p:cNvSpPr/>
          <p:nvPr/>
        </p:nvSpPr>
        <p:spPr>
          <a:xfrm>
            <a:off x="5348113" y="1614477"/>
            <a:ext cx="1585552" cy="582350"/>
          </a:xfrm>
          <a:prstGeom prst="rect">
            <a:avLst/>
          </a:prstGeom>
          <a:no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a:latin typeface="Calibri" panose="020F0502020204030204" pitchFamily="34" charset="0"/>
                <a:ea typeface="Calibri" panose="020F0502020204030204" pitchFamily="34" charset="0"/>
                <a:cs typeface="Calibri" panose="020F0502020204030204" pitchFamily="34" charset="0"/>
              </a:rPr>
              <a:t>CONTROL</a:t>
            </a:r>
            <a:endParaRPr lang="de-AT" sz="2800">
              <a:latin typeface="Calibri" panose="020F0502020204030204" pitchFamily="34" charset="0"/>
              <a:ea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C8D0593E-335F-F577-F2E8-0358CD31431F}"/>
              </a:ext>
            </a:extLst>
          </p:cNvPr>
          <p:cNvSpPr/>
          <p:nvPr/>
        </p:nvSpPr>
        <p:spPr>
          <a:xfrm>
            <a:off x="3524331" y="3317047"/>
            <a:ext cx="5233116" cy="484647"/>
          </a:xfrm>
          <a:prstGeom prst="roundRect">
            <a:avLst/>
          </a:prstGeom>
          <a:solidFill>
            <a:schemeClr val="accent1">
              <a:lumMod val="60000"/>
              <a:lumOff val="40000"/>
            </a:schemeClr>
          </a:solidFill>
          <a:ln>
            <a:no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atin typeface="Calibri" panose="020F0502020204030204" pitchFamily="34" charset="0"/>
                <a:ea typeface="Calibri" panose="020F0502020204030204" pitchFamily="34" charset="0"/>
                <a:cs typeface="Calibri" panose="020F0502020204030204" pitchFamily="34" charset="0"/>
              </a:rPr>
              <a:t>Scan-based IO commands</a:t>
            </a:r>
            <a:endParaRPr lang="de-AT">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4C5CC04A-296C-2778-3F0D-EA9ECFA6C97F}"/>
              </a:ext>
            </a:extLst>
          </p:cNvPr>
          <p:cNvSpPr txBox="1"/>
          <p:nvPr/>
        </p:nvSpPr>
        <p:spPr>
          <a:xfrm>
            <a:off x="3329887" y="3922536"/>
            <a:ext cx="1638655" cy="276999"/>
          </a:xfrm>
          <a:prstGeom prst="rect">
            <a:avLst/>
          </a:prstGeom>
          <a:noFill/>
        </p:spPr>
        <p:txBody>
          <a:bodyPr wrap="square" rtlCol="0">
            <a:spAutoFit/>
          </a:bodyPr>
          <a:lstStyle/>
          <a:p>
            <a:pPr algn="ctr"/>
            <a:r>
              <a:rPr lang="en-US" sz="1200" b="1">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Read Measurements</a:t>
            </a:r>
            <a:endParaRPr lang="de-AT" sz="1200" b="1">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AB3C1D0E-59C5-0F57-8524-152FD989E6EB}"/>
              </a:ext>
            </a:extLst>
          </p:cNvPr>
          <p:cNvSpPr txBox="1"/>
          <p:nvPr/>
        </p:nvSpPr>
        <p:spPr>
          <a:xfrm>
            <a:off x="7135832" y="3911054"/>
            <a:ext cx="1899908" cy="276999"/>
          </a:xfrm>
          <a:prstGeom prst="rect">
            <a:avLst/>
          </a:prstGeom>
          <a:noFill/>
        </p:spPr>
        <p:txBody>
          <a:bodyPr wrap="square" rtlCol="0">
            <a:spAutoFit/>
          </a:bodyPr>
          <a:lstStyle>
            <a:defPPr>
              <a:defRPr lang="en-US"/>
            </a:defPPr>
            <a:lvl1pPr algn="ctr">
              <a:defRPr sz="1200" b="1">
                <a:solidFill>
                  <a:schemeClr val="tx1">
                    <a:lumMod val="50000"/>
                  </a:schemeClr>
                </a:solidFill>
              </a:defRPr>
            </a:lvl1pPr>
          </a:lstStyle>
          <a:p>
            <a:r>
              <a:rPr lang="en-US">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Command Actuators</a:t>
            </a:r>
            <a:endParaRPr lang="de-AT">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6" name="Arrow: Down 5">
            <a:extLst>
              <a:ext uri="{FF2B5EF4-FFF2-40B4-BE49-F238E27FC236}">
                <a16:creationId xmlns:a16="http://schemas.microsoft.com/office/drawing/2014/main" id="{867E70ED-2E18-9472-FD4A-56A444A5A9D3}"/>
              </a:ext>
            </a:extLst>
          </p:cNvPr>
          <p:cNvSpPr/>
          <p:nvPr/>
        </p:nvSpPr>
        <p:spPr>
          <a:xfrm>
            <a:off x="7094986" y="3840701"/>
            <a:ext cx="228316" cy="470183"/>
          </a:xfrm>
          <a:prstGeom prst="downArrow">
            <a:avLst/>
          </a:prstGeom>
          <a:solidFill>
            <a:srgbClr val="B222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Arrow: Up 6">
            <a:extLst>
              <a:ext uri="{FF2B5EF4-FFF2-40B4-BE49-F238E27FC236}">
                <a16:creationId xmlns:a16="http://schemas.microsoft.com/office/drawing/2014/main" id="{56631C95-0353-E0FC-B14F-7E12EA020390}"/>
              </a:ext>
            </a:extLst>
          </p:cNvPr>
          <p:cNvSpPr/>
          <p:nvPr/>
        </p:nvSpPr>
        <p:spPr>
          <a:xfrm>
            <a:off x="4950347" y="3834193"/>
            <a:ext cx="228316" cy="484647"/>
          </a:xfrm>
          <a:prstGeom prst="upArrow">
            <a:avLst/>
          </a:prstGeom>
          <a:solidFill>
            <a:srgbClr val="B222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Oval 10">
            <a:extLst>
              <a:ext uri="{FF2B5EF4-FFF2-40B4-BE49-F238E27FC236}">
                <a16:creationId xmlns:a16="http://schemas.microsoft.com/office/drawing/2014/main" id="{A870DA51-E04F-35FE-B6EA-9D806DC00C39}"/>
              </a:ext>
            </a:extLst>
          </p:cNvPr>
          <p:cNvSpPr/>
          <p:nvPr/>
        </p:nvSpPr>
        <p:spPr>
          <a:xfrm>
            <a:off x="2909669" y="2965208"/>
            <a:ext cx="1366602" cy="565445"/>
          </a:xfrm>
          <a:prstGeom prst="ellipse">
            <a:avLst/>
          </a:prstGeom>
          <a:solidFill>
            <a:schemeClr val="bg1"/>
          </a:solidFill>
          <a:ln>
            <a:solidFill>
              <a:srgbClr val="B2226A"/>
            </a:solidFill>
            <a:prstDash val="dash"/>
          </a:ln>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a:solidFill>
                  <a:schemeClr val="accent1"/>
                </a:solidFill>
                <a:latin typeface="Calibri" panose="020F0502020204030204" pitchFamily="34" charset="0"/>
                <a:ea typeface="Calibri" panose="020F0502020204030204" pitchFamily="34" charset="0"/>
                <a:cs typeface="Calibri" panose="020F0502020204030204" pitchFamily="34" charset="0"/>
              </a:rPr>
              <a:t>Modbus</a:t>
            </a:r>
            <a:endParaRPr lang="de-AT" sz="1200" b="1">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16F848BF-3446-5C2D-9810-C3AD8925A5AD}"/>
              </a:ext>
            </a:extLst>
          </p:cNvPr>
          <p:cNvSpPr/>
          <p:nvPr/>
        </p:nvSpPr>
        <p:spPr>
          <a:xfrm>
            <a:off x="2629017" y="3448842"/>
            <a:ext cx="1055453" cy="470183"/>
          </a:xfrm>
          <a:prstGeom prst="ellipse">
            <a:avLst/>
          </a:prstGeom>
          <a:solidFill>
            <a:schemeClr val="bg1"/>
          </a:solidFill>
          <a:ln>
            <a:solidFill>
              <a:srgbClr val="B2226A"/>
            </a:solidFill>
            <a:prstDash val="dash"/>
          </a:ln>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a:solidFill>
                  <a:schemeClr val="accent1"/>
                </a:solidFill>
                <a:latin typeface="Calibri" panose="020F0502020204030204" pitchFamily="34" charset="0"/>
                <a:ea typeface="Calibri" panose="020F0502020204030204" pitchFamily="34" charset="0"/>
                <a:cs typeface="Calibri" panose="020F0502020204030204" pitchFamily="34" charset="0"/>
              </a:rPr>
              <a:t>HART</a:t>
            </a:r>
            <a:endParaRPr lang="de-AT" sz="1200" b="1">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Oval 12">
            <a:extLst>
              <a:ext uri="{FF2B5EF4-FFF2-40B4-BE49-F238E27FC236}">
                <a16:creationId xmlns:a16="http://schemas.microsoft.com/office/drawing/2014/main" id="{3A4E31A7-AF92-7D9D-347D-42CC192ECDD0}"/>
              </a:ext>
            </a:extLst>
          </p:cNvPr>
          <p:cNvSpPr/>
          <p:nvPr/>
        </p:nvSpPr>
        <p:spPr>
          <a:xfrm>
            <a:off x="4146445" y="2842152"/>
            <a:ext cx="1349549" cy="470183"/>
          </a:xfrm>
          <a:prstGeom prst="ellipse">
            <a:avLst/>
          </a:prstGeom>
          <a:solidFill>
            <a:schemeClr val="bg1"/>
          </a:solidFill>
          <a:ln>
            <a:solidFill>
              <a:srgbClr val="B2226A"/>
            </a:solidFill>
            <a:prstDash val="dash"/>
          </a:ln>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a:solidFill>
                  <a:schemeClr val="accent1"/>
                </a:solidFill>
                <a:latin typeface="Calibri" panose="020F0502020204030204" pitchFamily="34" charset="0"/>
                <a:ea typeface="Calibri" panose="020F0502020204030204" pitchFamily="34" charset="0"/>
                <a:cs typeface="Calibri" panose="020F0502020204030204" pitchFamily="34" charset="0"/>
              </a:rPr>
              <a:t>Profibus</a:t>
            </a:r>
            <a:endParaRPr lang="de-AT" sz="1200" b="1">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Oval 13">
            <a:extLst>
              <a:ext uri="{FF2B5EF4-FFF2-40B4-BE49-F238E27FC236}">
                <a16:creationId xmlns:a16="http://schemas.microsoft.com/office/drawing/2014/main" id="{B84E2D10-ADED-CA16-6A1A-7729276B9A9A}"/>
              </a:ext>
            </a:extLst>
          </p:cNvPr>
          <p:cNvSpPr/>
          <p:nvPr/>
        </p:nvSpPr>
        <p:spPr>
          <a:xfrm>
            <a:off x="8428251" y="3403883"/>
            <a:ext cx="1565973" cy="470183"/>
          </a:xfrm>
          <a:prstGeom prst="ellipse">
            <a:avLst/>
          </a:prstGeom>
          <a:solidFill>
            <a:schemeClr val="bg1"/>
          </a:solidFill>
          <a:ln>
            <a:solidFill>
              <a:srgbClr val="B2226A"/>
            </a:solidFill>
            <a:prstDash val="dash"/>
          </a:ln>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err="1">
                <a:solidFill>
                  <a:schemeClr val="accent1"/>
                </a:solidFill>
                <a:latin typeface="Calibri" panose="020F0502020204030204" pitchFamily="34" charset="0"/>
                <a:ea typeface="Calibri" panose="020F0502020204030204" pitchFamily="34" charset="0"/>
                <a:cs typeface="Calibri" panose="020F0502020204030204" pitchFamily="34" charset="0"/>
              </a:rPr>
              <a:t>DeviceNet</a:t>
            </a:r>
            <a:endParaRPr lang="de-AT" sz="1200" b="1">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25" name="Oval 24">
            <a:extLst>
              <a:ext uri="{FF2B5EF4-FFF2-40B4-BE49-F238E27FC236}">
                <a16:creationId xmlns:a16="http://schemas.microsoft.com/office/drawing/2014/main" id="{5C141E51-73E5-35C9-8CBC-8835E0B62968}"/>
              </a:ext>
            </a:extLst>
          </p:cNvPr>
          <p:cNvSpPr/>
          <p:nvPr/>
        </p:nvSpPr>
        <p:spPr>
          <a:xfrm>
            <a:off x="6933665" y="2860008"/>
            <a:ext cx="1565973" cy="470183"/>
          </a:xfrm>
          <a:prstGeom prst="ellipse">
            <a:avLst/>
          </a:prstGeom>
          <a:solidFill>
            <a:schemeClr val="bg1"/>
          </a:solidFill>
          <a:ln>
            <a:solidFill>
              <a:srgbClr val="B2226A"/>
            </a:solidFill>
            <a:prstDash val="dash"/>
          </a:ln>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err="1">
                <a:solidFill>
                  <a:schemeClr val="accent1"/>
                </a:solidFill>
                <a:latin typeface="Calibri" panose="020F0502020204030204" pitchFamily="34" charset="0"/>
                <a:ea typeface="Calibri" panose="020F0502020204030204" pitchFamily="34" charset="0"/>
                <a:cs typeface="Calibri" panose="020F0502020204030204" pitchFamily="34" charset="0"/>
              </a:rPr>
              <a:t>CANOpen</a:t>
            </a:r>
            <a:endParaRPr lang="de-AT" sz="1200" b="1">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Oval 26">
            <a:extLst>
              <a:ext uri="{FF2B5EF4-FFF2-40B4-BE49-F238E27FC236}">
                <a16:creationId xmlns:a16="http://schemas.microsoft.com/office/drawing/2014/main" id="{80051B08-57DC-9698-6B80-580D8DCA28F4}"/>
              </a:ext>
            </a:extLst>
          </p:cNvPr>
          <p:cNvSpPr/>
          <p:nvPr/>
        </p:nvSpPr>
        <p:spPr>
          <a:xfrm>
            <a:off x="8252754" y="2983832"/>
            <a:ext cx="1565973" cy="470183"/>
          </a:xfrm>
          <a:prstGeom prst="ellipse">
            <a:avLst/>
          </a:prstGeom>
          <a:solidFill>
            <a:schemeClr val="bg1"/>
          </a:solidFill>
          <a:ln>
            <a:solidFill>
              <a:srgbClr val="B2226A"/>
            </a:solidFill>
            <a:prstDash val="dash"/>
          </a:ln>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err="1">
                <a:solidFill>
                  <a:schemeClr val="accent1"/>
                </a:solidFill>
                <a:latin typeface="Calibri" panose="020F0502020204030204" pitchFamily="34" charset="0"/>
                <a:ea typeface="Calibri" panose="020F0502020204030204" pitchFamily="34" charset="0"/>
                <a:cs typeface="Calibri" panose="020F0502020204030204" pitchFamily="34" charset="0"/>
              </a:rPr>
              <a:t>EtherCAT</a:t>
            </a:r>
            <a:endParaRPr lang="de-AT" sz="1200" b="1">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28" name="Oval 27">
            <a:extLst>
              <a:ext uri="{FF2B5EF4-FFF2-40B4-BE49-F238E27FC236}">
                <a16:creationId xmlns:a16="http://schemas.microsoft.com/office/drawing/2014/main" id="{D3E421FA-BE8E-25FA-C325-BF7749E4F45A}"/>
              </a:ext>
            </a:extLst>
          </p:cNvPr>
          <p:cNvSpPr/>
          <p:nvPr/>
        </p:nvSpPr>
        <p:spPr>
          <a:xfrm>
            <a:off x="5348113" y="2653866"/>
            <a:ext cx="1713854" cy="699316"/>
          </a:xfrm>
          <a:prstGeom prst="ellipse">
            <a:avLst/>
          </a:prstGeom>
          <a:solidFill>
            <a:schemeClr val="bg1"/>
          </a:solidFill>
          <a:ln>
            <a:solidFill>
              <a:srgbClr val="B2226A"/>
            </a:solidFill>
            <a:prstDash val="dash"/>
          </a:ln>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a:solidFill>
                  <a:schemeClr val="accent1"/>
                </a:solidFill>
                <a:latin typeface="Calibri" panose="020F0502020204030204" pitchFamily="34" charset="0"/>
                <a:ea typeface="Calibri" panose="020F0502020204030204" pitchFamily="34" charset="0"/>
                <a:cs typeface="Calibri" panose="020F0502020204030204" pitchFamily="34" charset="0"/>
              </a:rPr>
              <a:t>Foundation Fieldbus</a:t>
            </a:r>
            <a:endParaRPr lang="de-AT" sz="1200" b="1">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23545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23BCB-F7F6-4A29-841A-39A463A1DC1A}"/>
              </a:ext>
            </a:extLst>
          </p:cNvPr>
          <p:cNvSpPr>
            <a:spLocks noGrp="1"/>
          </p:cNvSpPr>
          <p:nvPr>
            <p:ph type="title"/>
          </p:nvPr>
        </p:nvSpPr>
        <p:spPr/>
        <p:txBody>
          <a:bodyPr/>
          <a:lstStyle/>
          <a:p>
            <a:pPr>
              <a:lnSpc>
                <a:spcPts val="3800"/>
              </a:lnSpc>
              <a:spcAft>
                <a:spcPts val="1200"/>
              </a:spcAft>
            </a:pPr>
            <a:r>
              <a:rPr lang="de-AT" sz="3200" b="1">
                <a:solidFill>
                  <a:srgbClr val="B2226A"/>
                </a:solidFill>
                <a:latin typeface="Calibri" panose="020F0502020204030204" pitchFamily="34" charset="0"/>
                <a:cs typeface="Calibri" panose="020F0502020204030204" pitchFamily="34" charset="0"/>
              </a:rPr>
              <a:t>IEC 61499 </a:t>
            </a:r>
            <a:br>
              <a:rPr lang="de-AT" b="1">
                <a:latin typeface="Calibri" panose="020F0502020204030204" pitchFamily="34" charset="0"/>
                <a:cs typeface="Calibri" panose="020F0502020204030204" pitchFamily="34" charset="0"/>
              </a:rPr>
            </a:br>
            <a:r>
              <a:rPr lang="de-AT" b="1">
                <a:latin typeface="Calibri" panose="020F0502020204030204" pitchFamily="34" charset="0"/>
                <a:cs typeface="Calibri" panose="020F0502020204030204" pitchFamily="34" charset="0"/>
              </a:rPr>
              <a:t>The </a:t>
            </a:r>
            <a:r>
              <a:rPr lang="de-AT" b="1" err="1">
                <a:latin typeface="Calibri" panose="020F0502020204030204" pitchFamily="34" charset="0"/>
                <a:cs typeface="Calibri" panose="020F0502020204030204" pitchFamily="34" charset="0"/>
              </a:rPr>
              <a:t>technology</a:t>
            </a:r>
            <a:r>
              <a:rPr lang="de-AT" b="1">
                <a:latin typeface="Calibri" panose="020F0502020204030204" pitchFamily="34" charset="0"/>
                <a:cs typeface="Calibri" panose="020F0502020204030204" pitchFamily="34" charset="0"/>
              </a:rPr>
              <a:t> </a:t>
            </a:r>
            <a:r>
              <a:rPr lang="de-AT" b="1" err="1">
                <a:latin typeface="Calibri" panose="020F0502020204030204" pitchFamily="34" charset="0"/>
                <a:cs typeface="Calibri" panose="020F0502020204030204" pitchFamily="34" charset="0"/>
              </a:rPr>
              <a:t>enabler</a:t>
            </a:r>
            <a:r>
              <a:rPr lang="de-AT" b="1">
                <a:latin typeface="Calibri" panose="020F0502020204030204" pitchFamily="34" charset="0"/>
                <a:cs typeface="Calibri" panose="020F0502020204030204" pitchFamily="34" charset="0"/>
              </a:rPr>
              <a:t> </a:t>
            </a:r>
            <a:r>
              <a:rPr lang="de-AT" b="1" err="1">
                <a:latin typeface="Calibri" panose="020F0502020204030204" pitchFamily="34" charset="0"/>
                <a:cs typeface="Calibri" panose="020F0502020204030204" pitchFamily="34" charset="0"/>
              </a:rPr>
              <a:t>of</a:t>
            </a:r>
            <a:r>
              <a:rPr lang="de-AT" b="1">
                <a:latin typeface="Calibri" panose="020F0502020204030204" pitchFamily="34" charset="0"/>
                <a:cs typeface="Calibri" panose="020F0502020204030204" pitchFamily="34" charset="0"/>
              </a:rPr>
              <a:t> UAO</a:t>
            </a:r>
            <a:endParaRPr lang="de-DE" b="1">
              <a:latin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4719FC62-F811-4957-9047-A7B0D0C33009}"/>
              </a:ext>
            </a:extLst>
          </p:cNvPr>
          <p:cNvSpPr>
            <a:spLocks noGrp="1"/>
          </p:cNvSpPr>
          <p:nvPr>
            <p:ph idx="1"/>
          </p:nvPr>
        </p:nvSpPr>
        <p:spPr>
          <a:xfrm>
            <a:off x="435094" y="1769457"/>
            <a:ext cx="4335308" cy="476113"/>
          </a:xfrm>
        </p:spPr>
        <p:txBody>
          <a:bodyPr/>
          <a:lstStyle/>
          <a:p>
            <a:pPr marL="0" indent="0" algn="ctr">
              <a:spcAft>
                <a:spcPts val="1200"/>
              </a:spcAft>
              <a:buClr>
                <a:srgbClr val="B2226A"/>
              </a:buClr>
              <a:buNone/>
            </a:pPr>
            <a:r>
              <a:rPr lang="de-AT" sz="1600" b="1">
                <a:solidFill>
                  <a:srgbClr val="53A9D0"/>
                </a:solidFill>
                <a:latin typeface="Calibri" panose="020F0502020204030204" pitchFamily="34" charset="0"/>
                <a:cs typeface="Calibri" panose="020F0502020204030204" pitchFamily="34" charset="0"/>
              </a:rPr>
              <a:t>Event-Driven </a:t>
            </a:r>
            <a:r>
              <a:rPr lang="de-AT" sz="1600" b="1" err="1">
                <a:solidFill>
                  <a:srgbClr val="53A9D0"/>
                </a:solidFill>
                <a:latin typeface="Calibri" panose="020F0502020204030204" pitchFamily="34" charset="0"/>
                <a:cs typeface="Calibri" panose="020F0502020204030204" pitchFamily="34" charset="0"/>
              </a:rPr>
              <a:t>Function</a:t>
            </a:r>
            <a:r>
              <a:rPr lang="de-AT" sz="1600" b="1">
                <a:solidFill>
                  <a:srgbClr val="53A9D0"/>
                </a:solidFill>
                <a:latin typeface="Calibri" panose="020F0502020204030204" pitchFamily="34" charset="0"/>
                <a:cs typeface="Calibri" panose="020F0502020204030204" pitchFamily="34" charset="0"/>
              </a:rPr>
              <a:t> Block</a:t>
            </a:r>
            <a:endParaRPr lang="de-DE" sz="1600">
              <a:solidFill>
                <a:srgbClr val="53A9D0"/>
              </a:solidFill>
              <a:latin typeface="Calibri" panose="020F0502020204030204" pitchFamily="34" charset="0"/>
              <a:cs typeface="Calibri" panose="020F0502020204030204" pitchFamily="34" charset="0"/>
            </a:endParaRPr>
          </a:p>
        </p:txBody>
      </p:sp>
      <p:sp>
        <p:nvSpPr>
          <p:cNvPr id="2095" name="Foliennummernplatzhalter 2094">
            <a:extLst>
              <a:ext uri="{FF2B5EF4-FFF2-40B4-BE49-F238E27FC236}">
                <a16:creationId xmlns:a16="http://schemas.microsoft.com/office/drawing/2014/main" id="{F5B56557-6274-3C4F-D8E9-645484764B4E}"/>
              </a:ext>
            </a:extLst>
          </p:cNvPr>
          <p:cNvSpPr>
            <a:spLocks noGrp="1"/>
          </p:cNvSpPr>
          <p:nvPr>
            <p:ph type="sldNum" sz="quarter" idx="12"/>
          </p:nvPr>
        </p:nvSpPr>
        <p:spPr>
          <a:xfrm>
            <a:off x="7728588" y="6493317"/>
            <a:ext cx="4337180" cy="26653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95959">
                    <a:lumMod val="40000"/>
                    <a:lumOff val="60000"/>
                  </a:srgbClr>
                </a:solidFill>
                <a:effectLst/>
                <a:uLnTx/>
                <a:uFillTx/>
                <a:latin typeface="Futura-Book"/>
                <a:ea typeface="+mn-ea"/>
                <a:cs typeface="+mn-cs"/>
              </a:rPr>
              <a:t>Confidential Property of </a:t>
            </a:r>
            <a:r>
              <a:rPr kumimoji="0" lang="en-US" sz="1200" b="0" i="0" u="none" strike="noStrike" kern="1200" cap="none" spc="0" normalizeH="0" baseline="0" noProof="0" err="1">
                <a:ln>
                  <a:noFill/>
                </a:ln>
                <a:solidFill>
                  <a:srgbClr val="595959">
                    <a:lumMod val="40000"/>
                    <a:lumOff val="60000"/>
                  </a:srgbClr>
                </a:solidFill>
                <a:effectLst/>
                <a:uLnTx/>
                <a:uFillTx/>
                <a:latin typeface="Futura-Book"/>
                <a:ea typeface="+mn-ea"/>
                <a:cs typeface="+mn-cs"/>
              </a:rPr>
              <a:t>UniversalAutomation.Org</a:t>
            </a:r>
            <a:r>
              <a:rPr kumimoji="0" lang="en-US" sz="1200" b="0" i="0" u="none" strike="noStrike" kern="1200" cap="none" spc="0" normalizeH="0" baseline="0" noProof="0">
                <a:ln>
                  <a:noFill/>
                </a:ln>
                <a:solidFill>
                  <a:srgbClr val="595959">
                    <a:lumMod val="40000"/>
                    <a:lumOff val="60000"/>
                  </a:srgbClr>
                </a:solidFill>
                <a:effectLst/>
                <a:uLnTx/>
                <a:uFillTx/>
                <a:latin typeface="Futura-Book"/>
                <a:ea typeface="+mn-ea"/>
                <a:cs typeface="+mn-cs"/>
              </a:rPr>
              <a:t>|</a:t>
            </a:r>
            <a:fld id="{92FBA34C-B6EE-48AA-B432-EA2A01B97501}" type="slidenum">
              <a:rPr kumimoji="0" lang="de-DE" sz="1200" b="0" i="0" u="none" strike="noStrike" kern="1200" cap="none" spc="0" normalizeH="0" baseline="0" noProof="0" smtClean="0">
                <a:ln>
                  <a:noFill/>
                </a:ln>
                <a:solidFill>
                  <a:srgbClr val="595959">
                    <a:lumMod val="40000"/>
                    <a:lumOff val="60000"/>
                  </a:srgbClr>
                </a:solidFill>
                <a:effectLst/>
                <a:uLnTx/>
                <a:uFillTx/>
                <a:latin typeface="Futura-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srgbClr val="595959">
                  <a:lumMod val="40000"/>
                  <a:lumOff val="60000"/>
                </a:srgbClr>
              </a:solidFill>
              <a:effectLst/>
              <a:uLnTx/>
              <a:uFillTx/>
              <a:latin typeface="Futura-Book"/>
              <a:ea typeface="+mn-ea"/>
              <a:cs typeface="+mn-cs"/>
            </a:endParaRPr>
          </a:p>
        </p:txBody>
      </p:sp>
      <p:sp>
        <p:nvSpPr>
          <p:cNvPr id="18" name="Rectangle 17">
            <a:extLst>
              <a:ext uri="{FF2B5EF4-FFF2-40B4-BE49-F238E27FC236}">
                <a16:creationId xmlns:a16="http://schemas.microsoft.com/office/drawing/2014/main" id="{6F21941B-117D-42E6-9D25-26397155A80D}"/>
              </a:ext>
            </a:extLst>
          </p:cNvPr>
          <p:cNvSpPr/>
          <p:nvPr/>
        </p:nvSpPr>
        <p:spPr>
          <a:xfrm>
            <a:off x="1091061" y="2138295"/>
            <a:ext cx="3065074" cy="2306302"/>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Futura-Book"/>
              <a:ea typeface="+mn-ea"/>
              <a:cs typeface="+mn-cs"/>
            </a:endParaRPr>
          </a:p>
        </p:txBody>
      </p:sp>
      <p:pic>
        <p:nvPicPr>
          <p:cNvPr id="2091" name="Grafik 2090">
            <a:extLst>
              <a:ext uri="{FF2B5EF4-FFF2-40B4-BE49-F238E27FC236}">
                <a16:creationId xmlns:a16="http://schemas.microsoft.com/office/drawing/2014/main" id="{E60B980D-3A28-8D5E-2307-82CB95027160}"/>
              </a:ext>
            </a:extLst>
          </p:cNvPr>
          <p:cNvPicPr>
            <a:picLocks noChangeAspect="1"/>
          </p:cNvPicPr>
          <p:nvPr/>
        </p:nvPicPr>
        <p:blipFill>
          <a:blip r:embed="rId3"/>
          <a:stretch>
            <a:fillRect/>
          </a:stretch>
        </p:blipFill>
        <p:spPr>
          <a:xfrm>
            <a:off x="2014655" y="2452544"/>
            <a:ext cx="1257589" cy="1689884"/>
          </a:xfrm>
          <a:prstGeom prst="rect">
            <a:avLst/>
          </a:prstGeom>
        </p:spPr>
      </p:pic>
      <p:sp>
        <p:nvSpPr>
          <p:cNvPr id="46" name="Rectangle: Rounded Corners 45">
            <a:extLst>
              <a:ext uri="{FF2B5EF4-FFF2-40B4-BE49-F238E27FC236}">
                <a16:creationId xmlns:a16="http://schemas.microsoft.com/office/drawing/2014/main" id="{0B7B6E4D-A1DE-40E8-A529-BEB60CFFBD94}"/>
              </a:ext>
            </a:extLst>
          </p:cNvPr>
          <p:cNvSpPr/>
          <p:nvPr/>
        </p:nvSpPr>
        <p:spPr>
          <a:xfrm>
            <a:off x="1091061" y="4506467"/>
            <a:ext cx="3076706" cy="674233"/>
          </a:xfrm>
          <a:prstGeom prst="roundRect">
            <a:avLst>
              <a:gd name="adj" fmla="val 2268"/>
            </a:avLst>
          </a:prstGeom>
          <a:solidFill>
            <a:srgbClr val="FA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Self-contained SW component</a:t>
            </a:r>
          </a:p>
        </p:txBody>
      </p:sp>
      <p:grpSp>
        <p:nvGrpSpPr>
          <p:cNvPr id="2094" name="Gruppieren 2093">
            <a:extLst>
              <a:ext uri="{FF2B5EF4-FFF2-40B4-BE49-F238E27FC236}">
                <a16:creationId xmlns:a16="http://schemas.microsoft.com/office/drawing/2014/main" id="{27937672-AF15-52E3-190B-E3EBE18BD21E}"/>
              </a:ext>
            </a:extLst>
          </p:cNvPr>
          <p:cNvGrpSpPr/>
          <p:nvPr/>
        </p:nvGrpSpPr>
        <p:grpSpPr>
          <a:xfrm>
            <a:off x="4251025" y="1769457"/>
            <a:ext cx="3874569" cy="3428151"/>
            <a:chOff x="4251025" y="1769457"/>
            <a:chExt cx="3874569" cy="3428151"/>
          </a:xfrm>
        </p:grpSpPr>
        <p:sp>
          <p:nvSpPr>
            <p:cNvPr id="10" name="Content Placeholder 2">
              <a:extLst>
                <a:ext uri="{FF2B5EF4-FFF2-40B4-BE49-F238E27FC236}">
                  <a16:creationId xmlns:a16="http://schemas.microsoft.com/office/drawing/2014/main" id="{41E01D0F-29B8-4805-8B17-244970EB10A3}"/>
                </a:ext>
              </a:extLst>
            </p:cNvPr>
            <p:cNvSpPr txBox="1">
              <a:spLocks/>
            </p:cNvSpPr>
            <p:nvPr/>
          </p:nvSpPr>
          <p:spPr>
            <a:xfrm>
              <a:off x="4256822" y="1769457"/>
              <a:ext cx="3868772" cy="476113"/>
            </a:xfrm>
            <a:prstGeom prst="rect">
              <a:avLst/>
            </a:prstGeom>
          </p:spPr>
          <p:txBody>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1200"/>
                </a:spcAft>
                <a:buClr>
                  <a:srgbClr val="B2226A"/>
                </a:buClr>
                <a:buSzTx/>
                <a:buFont typeface="Arial" panose="020B0604020202020204" pitchFamily="34" charset="0"/>
                <a:buNone/>
                <a:tabLst/>
                <a:defRPr/>
              </a:pPr>
              <a:r>
                <a:rPr kumimoji="0" lang="de-AT" sz="1600" b="1" i="0" u="none" strike="noStrike" kern="1200" cap="none" spc="0" normalizeH="0" baseline="0" noProof="0">
                  <a:ln>
                    <a:noFill/>
                  </a:ln>
                  <a:solidFill>
                    <a:srgbClr val="53A9D0"/>
                  </a:solidFill>
                  <a:effectLst/>
                  <a:uLnTx/>
                  <a:uFillTx/>
                  <a:latin typeface="Futura PT" panose="020B0502020204020303" pitchFamily="34" charset="0"/>
                  <a:ea typeface="+mn-ea"/>
                  <a:cs typeface="+mn-cs"/>
                </a:rPr>
                <a:t>Software-Hardware </a:t>
              </a:r>
              <a:r>
                <a:rPr kumimoji="0" lang="de-AT" sz="1600" b="1" i="0" u="none" strike="noStrike" kern="1200" cap="none" spc="0" normalizeH="0" baseline="0" noProof="0" err="1">
                  <a:ln>
                    <a:noFill/>
                  </a:ln>
                  <a:solidFill>
                    <a:srgbClr val="53A9D0"/>
                  </a:solidFill>
                  <a:effectLst/>
                  <a:uLnTx/>
                  <a:uFillTx/>
                  <a:latin typeface="Futura PT" panose="020B0502020204020303" pitchFamily="34" charset="0"/>
                  <a:ea typeface="+mn-ea"/>
                  <a:cs typeface="+mn-cs"/>
                </a:rPr>
                <a:t>Decoupling</a:t>
              </a:r>
              <a:endParaRPr kumimoji="0" lang="de-DE" sz="1600" b="0" i="0" u="none" strike="noStrike" kern="1200" cap="none" spc="0" normalizeH="0" baseline="0" noProof="0">
                <a:ln>
                  <a:noFill/>
                </a:ln>
                <a:solidFill>
                  <a:srgbClr val="53A9D0"/>
                </a:solidFill>
                <a:effectLst/>
                <a:uLnTx/>
                <a:uFillTx/>
                <a:latin typeface="Futura PT" panose="020B0502020204020303" pitchFamily="34" charset="0"/>
                <a:ea typeface="+mn-ea"/>
                <a:cs typeface="+mn-cs"/>
              </a:endParaRPr>
            </a:p>
          </p:txBody>
        </p:sp>
        <p:grpSp>
          <p:nvGrpSpPr>
            <p:cNvPr id="2092" name="Gruppieren 2091">
              <a:extLst>
                <a:ext uri="{FF2B5EF4-FFF2-40B4-BE49-F238E27FC236}">
                  <a16:creationId xmlns:a16="http://schemas.microsoft.com/office/drawing/2014/main" id="{E578DCD7-65E5-DC91-BDE0-37C2FBF1306F}"/>
                </a:ext>
              </a:extLst>
            </p:cNvPr>
            <p:cNvGrpSpPr/>
            <p:nvPr/>
          </p:nvGrpSpPr>
          <p:grpSpPr>
            <a:xfrm>
              <a:off x="4251025" y="2138296"/>
              <a:ext cx="3613288" cy="3059312"/>
              <a:chOff x="4251025" y="2138296"/>
              <a:chExt cx="3613288" cy="3059312"/>
            </a:xfrm>
          </p:grpSpPr>
          <p:sp>
            <p:nvSpPr>
              <p:cNvPr id="20" name="Arrow: Right 19">
                <a:extLst>
                  <a:ext uri="{FF2B5EF4-FFF2-40B4-BE49-F238E27FC236}">
                    <a16:creationId xmlns:a16="http://schemas.microsoft.com/office/drawing/2014/main" id="{B3292475-48CB-4748-A939-E774CF7985A0}"/>
                  </a:ext>
                </a:extLst>
              </p:cNvPr>
              <p:cNvSpPr/>
              <p:nvPr/>
            </p:nvSpPr>
            <p:spPr>
              <a:xfrm>
                <a:off x="4251025" y="3336227"/>
                <a:ext cx="278612" cy="276583"/>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Futura PT" panose="020B0502020204020303" pitchFamily="34" charset="0"/>
                  <a:ea typeface="+mn-ea"/>
                  <a:cs typeface="+mn-cs"/>
                </a:endParaRPr>
              </a:p>
            </p:txBody>
          </p:sp>
          <p:sp>
            <p:nvSpPr>
              <p:cNvPr id="12" name="Rectangle 11">
                <a:extLst>
                  <a:ext uri="{FF2B5EF4-FFF2-40B4-BE49-F238E27FC236}">
                    <a16:creationId xmlns:a16="http://schemas.microsoft.com/office/drawing/2014/main" id="{2B4AC0A7-42AD-4D7E-8064-5E18E8B83C84}"/>
                  </a:ext>
                </a:extLst>
              </p:cNvPr>
              <p:cNvSpPr/>
              <p:nvPr/>
            </p:nvSpPr>
            <p:spPr>
              <a:xfrm>
                <a:off x="4587100" y="2138296"/>
                <a:ext cx="2455264" cy="1746294"/>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Futura PT" panose="020B0502020204020303" pitchFamily="34" charset="0"/>
                  <a:ea typeface="+mn-ea"/>
                  <a:cs typeface="+mn-cs"/>
                </a:endParaRPr>
              </a:p>
            </p:txBody>
          </p:sp>
          <p:graphicFrame>
            <p:nvGraphicFramePr>
              <p:cNvPr id="8" name="Object 7">
                <a:extLst>
                  <a:ext uri="{FF2B5EF4-FFF2-40B4-BE49-F238E27FC236}">
                    <a16:creationId xmlns:a16="http://schemas.microsoft.com/office/drawing/2014/main" id="{50E78A23-AE3C-4FA0-8FA7-3B407EAC396D}"/>
                  </a:ext>
                </a:extLst>
              </p:cNvPr>
              <p:cNvGraphicFramePr>
                <a:graphicFrameLocks noChangeAspect="1"/>
              </p:cNvGraphicFramePr>
              <p:nvPr/>
            </p:nvGraphicFramePr>
            <p:xfrm>
              <a:off x="4927308" y="2577656"/>
              <a:ext cx="1956969" cy="1235838"/>
            </p:xfrm>
            <a:graphic>
              <a:graphicData uri="http://schemas.openxmlformats.org/presentationml/2006/ole">
                <mc:AlternateContent xmlns:mc="http://schemas.openxmlformats.org/markup-compatibility/2006">
                  <mc:Choice xmlns:v="urn:schemas-microsoft-com:vml" Requires="v">
                    <p:oleObj name="CorelDRAW" r:id="rId4" imgW="4658692" imgH="2868726" progId="CorelDraw.Graphic.19">
                      <p:embed/>
                    </p:oleObj>
                  </mc:Choice>
                  <mc:Fallback>
                    <p:oleObj name="CorelDRAW" r:id="rId4" imgW="4658692" imgH="2868726" progId="CorelDraw.Graphic.19">
                      <p:embed/>
                      <p:pic>
                        <p:nvPicPr>
                          <p:cNvPr id="8" name="Object 7">
                            <a:extLst>
                              <a:ext uri="{FF2B5EF4-FFF2-40B4-BE49-F238E27FC236}">
                                <a16:creationId xmlns:a16="http://schemas.microsoft.com/office/drawing/2014/main" id="{50E78A23-AE3C-4FA0-8FA7-3B407EAC396D}"/>
                              </a:ext>
                            </a:extLst>
                          </p:cNvPr>
                          <p:cNvPicPr/>
                          <p:nvPr/>
                        </p:nvPicPr>
                        <p:blipFill>
                          <a:blip r:embed="rId5"/>
                          <a:stretch>
                            <a:fillRect/>
                          </a:stretch>
                        </p:blipFill>
                        <p:spPr>
                          <a:xfrm>
                            <a:off x="4927308" y="2577656"/>
                            <a:ext cx="1956969" cy="1235838"/>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44E52526-E8D4-4C2D-80DA-30EEA41D712A}"/>
                  </a:ext>
                </a:extLst>
              </p:cNvPr>
              <p:cNvSpPr/>
              <p:nvPr/>
            </p:nvSpPr>
            <p:spPr>
              <a:xfrm>
                <a:off x="4587100" y="3924831"/>
                <a:ext cx="2455264" cy="536674"/>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srgbClr val="FFFFFF"/>
                  </a:solidFill>
                  <a:effectLst/>
                  <a:uLnTx/>
                  <a:uFillTx/>
                  <a:latin typeface="Futura PT" panose="020B0502020204020303" pitchFamily="34" charset="0"/>
                  <a:ea typeface="+mn-ea"/>
                  <a:cs typeface="+mn-cs"/>
                </a:endParaRPr>
              </a:p>
            </p:txBody>
          </p:sp>
          <p:sp>
            <p:nvSpPr>
              <p:cNvPr id="14" name="Content Placeholder 2">
                <a:extLst>
                  <a:ext uri="{FF2B5EF4-FFF2-40B4-BE49-F238E27FC236}">
                    <a16:creationId xmlns:a16="http://schemas.microsoft.com/office/drawing/2014/main" id="{D8B810E7-80F5-415D-B68F-F1890A0DDDCC}"/>
                  </a:ext>
                </a:extLst>
              </p:cNvPr>
              <p:cNvSpPr txBox="1">
                <a:spLocks/>
              </p:cNvSpPr>
              <p:nvPr/>
            </p:nvSpPr>
            <p:spPr>
              <a:xfrm>
                <a:off x="4580622" y="2253785"/>
                <a:ext cx="2470287" cy="385320"/>
              </a:xfrm>
              <a:prstGeom prst="rect">
                <a:avLst/>
              </a:prstGeom>
            </p:spPr>
            <p:txBody>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1200"/>
                  </a:spcAft>
                  <a:buClr>
                    <a:srgbClr val="B2226A"/>
                  </a:buClr>
                  <a:buSzTx/>
                  <a:buFont typeface="Arial" panose="020B0604020202020204" pitchFamily="34" charset="0"/>
                  <a:buNone/>
                  <a:tabLst/>
                  <a:defRPr/>
                </a:pPr>
                <a:r>
                  <a:rPr kumimoji="0" lang="de-AT" sz="1400" b="1" i="0" u="none" strike="noStrike" kern="1200" cap="none" spc="0" normalizeH="0" baseline="0" noProof="0" err="1">
                    <a:ln>
                      <a:noFill/>
                    </a:ln>
                    <a:solidFill>
                      <a:srgbClr val="FFFFFF">
                        <a:lumMod val="50000"/>
                      </a:srgbClr>
                    </a:solidFill>
                    <a:effectLst/>
                    <a:uLnTx/>
                    <a:uFillTx/>
                    <a:latin typeface="Futura PT" panose="020B0502020204020303" pitchFamily="34" charset="0"/>
                    <a:ea typeface="+mn-ea"/>
                    <a:cs typeface="+mn-cs"/>
                  </a:rPr>
                  <a:t>Application</a:t>
                </a:r>
                <a:r>
                  <a:rPr kumimoji="0" lang="de-AT" sz="1400" b="1" i="0" u="none" strike="noStrike" kern="1200" cap="none" spc="0" normalizeH="0" baseline="0" noProof="0">
                    <a:ln>
                      <a:noFill/>
                    </a:ln>
                    <a:solidFill>
                      <a:srgbClr val="FFFFFF">
                        <a:lumMod val="50000"/>
                      </a:srgbClr>
                    </a:solidFill>
                    <a:effectLst/>
                    <a:uLnTx/>
                    <a:uFillTx/>
                    <a:latin typeface="Futura PT" panose="020B0502020204020303" pitchFamily="34" charset="0"/>
                    <a:ea typeface="+mn-ea"/>
                    <a:cs typeface="+mn-cs"/>
                  </a:rPr>
                  <a:t> Model</a:t>
                </a:r>
                <a:endParaRPr kumimoji="0" lang="de-DE" sz="1400" b="0" i="0" u="none" strike="noStrike" kern="1200" cap="none" spc="0" normalizeH="0" baseline="0" noProof="0">
                  <a:ln>
                    <a:noFill/>
                  </a:ln>
                  <a:solidFill>
                    <a:srgbClr val="FFFFFF">
                      <a:lumMod val="50000"/>
                    </a:srgbClr>
                  </a:solidFill>
                  <a:effectLst/>
                  <a:uLnTx/>
                  <a:uFillTx/>
                  <a:latin typeface="Futura PT" panose="020B0502020204020303" pitchFamily="34" charset="0"/>
                  <a:ea typeface="+mn-ea"/>
                  <a:cs typeface="+mn-cs"/>
                </a:endParaRPr>
              </a:p>
            </p:txBody>
          </p:sp>
          <p:sp>
            <p:nvSpPr>
              <p:cNvPr id="15" name="Content Placeholder 2">
                <a:extLst>
                  <a:ext uri="{FF2B5EF4-FFF2-40B4-BE49-F238E27FC236}">
                    <a16:creationId xmlns:a16="http://schemas.microsoft.com/office/drawing/2014/main" id="{F8803683-2CA8-43C3-B7F2-B69A97DBBE93}"/>
                  </a:ext>
                </a:extLst>
              </p:cNvPr>
              <p:cNvSpPr txBox="1">
                <a:spLocks/>
              </p:cNvSpPr>
              <p:nvPr/>
            </p:nvSpPr>
            <p:spPr>
              <a:xfrm>
                <a:off x="4587100" y="4044679"/>
                <a:ext cx="2455264" cy="385320"/>
              </a:xfrm>
              <a:prstGeom prst="rect">
                <a:avLst/>
              </a:prstGeom>
            </p:spPr>
            <p:txBody>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1200"/>
                  </a:spcAft>
                  <a:buClr>
                    <a:srgbClr val="B2226A"/>
                  </a:buClr>
                  <a:buSzTx/>
                  <a:buFont typeface="Arial" panose="020B0604020202020204" pitchFamily="34" charset="0"/>
                  <a:buNone/>
                  <a:tabLst/>
                  <a:defRPr/>
                </a:pPr>
                <a:r>
                  <a:rPr kumimoji="0" lang="de-AT" sz="1400" b="1" i="0" u="none" strike="noStrike" kern="1200" cap="none" spc="0" normalizeH="0" baseline="0" noProof="0">
                    <a:ln>
                      <a:noFill/>
                    </a:ln>
                    <a:solidFill>
                      <a:srgbClr val="FFFFFF">
                        <a:lumMod val="50000"/>
                      </a:srgbClr>
                    </a:solidFill>
                    <a:effectLst/>
                    <a:uLnTx/>
                    <a:uFillTx/>
                    <a:latin typeface="Futura PT" panose="020B0502020204020303" pitchFamily="34" charset="0"/>
                    <a:ea typeface="+mn-ea"/>
                    <a:cs typeface="+mn-cs"/>
                  </a:rPr>
                  <a:t>Device Model</a:t>
                </a:r>
                <a:endParaRPr kumimoji="0" lang="de-DE" sz="1400" b="0" i="0" u="none" strike="noStrike" kern="1200" cap="none" spc="0" normalizeH="0" baseline="0" noProof="0">
                  <a:ln>
                    <a:noFill/>
                  </a:ln>
                  <a:solidFill>
                    <a:srgbClr val="FFFFFF">
                      <a:lumMod val="50000"/>
                    </a:srgbClr>
                  </a:solidFill>
                  <a:effectLst/>
                  <a:uLnTx/>
                  <a:uFillTx/>
                  <a:latin typeface="Futura PT" panose="020B0502020204020303" pitchFamily="34" charset="0"/>
                  <a:ea typeface="+mn-ea"/>
                  <a:cs typeface="+mn-cs"/>
                </a:endParaRPr>
              </a:p>
            </p:txBody>
          </p:sp>
          <p:sp>
            <p:nvSpPr>
              <p:cNvPr id="47" name="Rectangle: Rounded Corners 46">
                <a:extLst>
                  <a:ext uri="{FF2B5EF4-FFF2-40B4-BE49-F238E27FC236}">
                    <a16:creationId xmlns:a16="http://schemas.microsoft.com/office/drawing/2014/main" id="{525BC01E-C75D-432B-AF05-F2581FEC0D16}"/>
                  </a:ext>
                </a:extLst>
              </p:cNvPr>
              <p:cNvSpPr/>
              <p:nvPr/>
            </p:nvSpPr>
            <p:spPr>
              <a:xfrm>
                <a:off x="4590570" y="4523375"/>
                <a:ext cx="3273743" cy="674233"/>
              </a:xfrm>
              <a:prstGeom prst="roundRect">
                <a:avLst>
                  <a:gd name="adj" fmla="val 5656"/>
                </a:avLst>
              </a:prstGeom>
              <a:solidFill>
                <a:srgbClr val="FA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Decoupling of Application Software from Hardware</a:t>
                </a:r>
              </a:p>
            </p:txBody>
          </p:sp>
        </p:grpSp>
      </p:grpSp>
      <p:sp>
        <p:nvSpPr>
          <p:cNvPr id="32" name="Rectangle: Rounded Corners 2">
            <a:extLst>
              <a:ext uri="{FF2B5EF4-FFF2-40B4-BE49-F238E27FC236}">
                <a16:creationId xmlns:a16="http://schemas.microsoft.com/office/drawing/2014/main" id="{9BC034A0-FB53-2373-AC66-78E0D146EBAF}"/>
              </a:ext>
            </a:extLst>
          </p:cNvPr>
          <p:cNvSpPr/>
          <p:nvPr/>
        </p:nvSpPr>
        <p:spPr>
          <a:xfrm>
            <a:off x="1091061" y="5661632"/>
            <a:ext cx="10268005" cy="1098021"/>
          </a:xfrm>
          <a:prstGeom prst="roundRect">
            <a:avLst/>
          </a:prstGeom>
          <a:solidFill>
            <a:srgbClr val="53A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“Plug &amp; Produce programming using hardware-independent, proven-in-use libraries of software components“</a:t>
            </a:r>
          </a:p>
        </p:txBody>
      </p:sp>
      <p:cxnSp>
        <p:nvCxnSpPr>
          <p:cNvPr id="51" name="Connecteur droit avec flèche 57">
            <a:extLst>
              <a:ext uri="{FF2B5EF4-FFF2-40B4-BE49-F238E27FC236}">
                <a16:creationId xmlns:a16="http://schemas.microsoft.com/office/drawing/2014/main" id="{A244A8CA-3C21-4B19-92A0-267BDCB8BCB8}"/>
              </a:ext>
            </a:extLst>
          </p:cNvPr>
          <p:cNvCxnSpPr>
            <a:cxnSpLocks/>
          </p:cNvCxnSpPr>
          <p:nvPr/>
        </p:nvCxnSpPr>
        <p:spPr>
          <a:xfrm>
            <a:off x="2671139" y="5168758"/>
            <a:ext cx="0" cy="329708"/>
          </a:xfrm>
          <a:prstGeom prst="straightConnector1">
            <a:avLst/>
          </a:prstGeom>
          <a:ln w="57150">
            <a:solidFill>
              <a:srgbClr val="FAB3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58">
            <a:extLst>
              <a:ext uri="{FF2B5EF4-FFF2-40B4-BE49-F238E27FC236}">
                <a16:creationId xmlns:a16="http://schemas.microsoft.com/office/drawing/2014/main" id="{5AADE7B8-5EAA-10D5-9A9B-F9637DC1A9AD}"/>
              </a:ext>
            </a:extLst>
          </p:cNvPr>
          <p:cNvCxnSpPr>
            <a:cxnSpLocks/>
          </p:cNvCxnSpPr>
          <p:nvPr/>
        </p:nvCxnSpPr>
        <p:spPr>
          <a:xfrm flipH="1">
            <a:off x="6225064" y="5060869"/>
            <a:ext cx="2378" cy="464031"/>
          </a:xfrm>
          <a:prstGeom prst="straightConnector1">
            <a:avLst/>
          </a:prstGeom>
          <a:ln w="57150">
            <a:solidFill>
              <a:srgbClr val="FAB3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eur droit avec flèche 59">
            <a:extLst>
              <a:ext uri="{FF2B5EF4-FFF2-40B4-BE49-F238E27FC236}">
                <a16:creationId xmlns:a16="http://schemas.microsoft.com/office/drawing/2014/main" id="{EC40F05A-D04F-4711-0355-E0BB45FC4EE2}"/>
              </a:ext>
            </a:extLst>
          </p:cNvPr>
          <p:cNvCxnSpPr>
            <a:cxnSpLocks/>
            <a:stCxn id="48" idx="2"/>
          </p:cNvCxnSpPr>
          <p:nvPr/>
        </p:nvCxnSpPr>
        <p:spPr>
          <a:xfrm flipH="1">
            <a:off x="9817026" y="5177312"/>
            <a:ext cx="9505" cy="329705"/>
          </a:xfrm>
          <a:prstGeom prst="straightConnector1">
            <a:avLst/>
          </a:prstGeom>
          <a:ln w="57150">
            <a:solidFill>
              <a:srgbClr val="FAB300"/>
            </a:solidFill>
            <a:tailEnd type="triangle"/>
          </a:ln>
        </p:spPr>
        <p:style>
          <a:lnRef idx="1">
            <a:schemeClr val="accent1"/>
          </a:lnRef>
          <a:fillRef idx="0">
            <a:schemeClr val="accent1"/>
          </a:fillRef>
          <a:effectRef idx="0">
            <a:schemeClr val="accent1"/>
          </a:effectRef>
          <a:fontRef idx="minor">
            <a:schemeClr val="tx1"/>
          </a:fontRef>
        </p:style>
      </p:cxnSp>
      <p:cxnSp>
        <p:nvCxnSpPr>
          <p:cNvPr id="2059" name="Gerade Verbindung mit Pfeil 2058">
            <a:extLst>
              <a:ext uri="{FF2B5EF4-FFF2-40B4-BE49-F238E27FC236}">
                <a16:creationId xmlns:a16="http://schemas.microsoft.com/office/drawing/2014/main" id="{78657433-AE2F-48E2-0780-260576148A67}"/>
              </a:ext>
            </a:extLst>
          </p:cNvPr>
          <p:cNvCxnSpPr>
            <a:cxnSpLocks/>
          </p:cNvCxnSpPr>
          <p:nvPr/>
        </p:nvCxnSpPr>
        <p:spPr>
          <a:xfrm>
            <a:off x="1293779" y="2741443"/>
            <a:ext cx="62743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60" name="Gerade Verbindung mit Pfeil 2059">
            <a:extLst>
              <a:ext uri="{FF2B5EF4-FFF2-40B4-BE49-F238E27FC236}">
                <a16:creationId xmlns:a16="http://schemas.microsoft.com/office/drawing/2014/main" id="{F683A46F-64F4-9C28-7383-F637E8F982C8}"/>
              </a:ext>
            </a:extLst>
          </p:cNvPr>
          <p:cNvCxnSpPr>
            <a:cxnSpLocks/>
          </p:cNvCxnSpPr>
          <p:nvPr/>
        </p:nvCxnSpPr>
        <p:spPr>
          <a:xfrm>
            <a:off x="3309025" y="2741443"/>
            <a:ext cx="51556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61" name="Textfeld 2060">
            <a:extLst>
              <a:ext uri="{FF2B5EF4-FFF2-40B4-BE49-F238E27FC236}">
                <a16:creationId xmlns:a16="http://schemas.microsoft.com/office/drawing/2014/main" id="{1F588942-78A6-0746-754D-22B0ED542D3A}"/>
              </a:ext>
            </a:extLst>
          </p:cNvPr>
          <p:cNvSpPr txBox="1"/>
          <p:nvPr/>
        </p:nvSpPr>
        <p:spPr>
          <a:xfrm>
            <a:off x="1226761" y="2475689"/>
            <a:ext cx="65594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000" b="0" i="0" u="none" strike="noStrike" kern="1200" cap="none" spc="0" normalizeH="0" baseline="0" noProof="0">
                <a:ln>
                  <a:noFill/>
                </a:ln>
                <a:solidFill>
                  <a:srgbClr val="B2226A"/>
                </a:solidFill>
                <a:effectLst/>
                <a:uLnTx/>
                <a:uFillTx/>
                <a:latin typeface="Futura-Book"/>
                <a:ea typeface="+mn-ea"/>
                <a:cs typeface="+mn-cs"/>
              </a:rPr>
              <a:t>Event IN</a:t>
            </a:r>
          </a:p>
        </p:txBody>
      </p:sp>
      <p:sp>
        <p:nvSpPr>
          <p:cNvPr id="2063" name="Textfeld 2062">
            <a:extLst>
              <a:ext uri="{FF2B5EF4-FFF2-40B4-BE49-F238E27FC236}">
                <a16:creationId xmlns:a16="http://schemas.microsoft.com/office/drawing/2014/main" id="{19E58572-DBB4-9971-EF2F-2D83EBC9E986}"/>
              </a:ext>
            </a:extLst>
          </p:cNvPr>
          <p:cNvSpPr txBox="1"/>
          <p:nvPr/>
        </p:nvSpPr>
        <p:spPr>
          <a:xfrm>
            <a:off x="3226296" y="2475689"/>
            <a:ext cx="77777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000" b="0" i="0" u="none" strike="noStrike" kern="1200" cap="none" spc="0" normalizeH="0" baseline="0" noProof="0">
                <a:ln>
                  <a:noFill/>
                </a:ln>
                <a:solidFill>
                  <a:srgbClr val="B2226A"/>
                </a:solidFill>
                <a:effectLst/>
                <a:uLnTx/>
                <a:uFillTx/>
                <a:latin typeface="Futura-Book"/>
                <a:ea typeface="+mn-ea"/>
                <a:cs typeface="+mn-cs"/>
              </a:rPr>
              <a:t>Event OUT</a:t>
            </a:r>
          </a:p>
        </p:txBody>
      </p:sp>
      <p:cxnSp>
        <p:nvCxnSpPr>
          <p:cNvPr id="2064" name="Gerade Verbindung mit Pfeil 2063">
            <a:extLst>
              <a:ext uri="{FF2B5EF4-FFF2-40B4-BE49-F238E27FC236}">
                <a16:creationId xmlns:a16="http://schemas.microsoft.com/office/drawing/2014/main" id="{978946A2-349A-1931-60FD-347CD2F1FFB6}"/>
              </a:ext>
            </a:extLst>
          </p:cNvPr>
          <p:cNvCxnSpPr>
            <a:cxnSpLocks/>
          </p:cNvCxnSpPr>
          <p:nvPr/>
        </p:nvCxnSpPr>
        <p:spPr>
          <a:xfrm>
            <a:off x="1320529" y="3568675"/>
            <a:ext cx="627433" cy="0"/>
          </a:xfrm>
          <a:prstGeom prst="straightConnector1">
            <a:avLst/>
          </a:prstGeom>
          <a:ln w="38100">
            <a:solidFill>
              <a:srgbClr val="53A9D0"/>
            </a:solidFill>
            <a:tailEnd type="triangle"/>
          </a:ln>
        </p:spPr>
        <p:style>
          <a:lnRef idx="1">
            <a:schemeClr val="accent1"/>
          </a:lnRef>
          <a:fillRef idx="0">
            <a:schemeClr val="accent1"/>
          </a:fillRef>
          <a:effectRef idx="0">
            <a:schemeClr val="accent1"/>
          </a:effectRef>
          <a:fontRef idx="minor">
            <a:schemeClr val="tx1"/>
          </a:fontRef>
        </p:style>
      </p:cxnSp>
      <p:cxnSp>
        <p:nvCxnSpPr>
          <p:cNvPr id="2065" name="Gerade Verbindung mit Pfeil 2064">
            <a:extLst>
              <a:ext uri="{FF2B5EF4-FFF2-40B4-BE49-F238E27FC236}">
                <a16:creationId xmlns:a16="http://schemas.microsoft.com/office/drawing/2014/main" id="{AFAE08FA-9F3D-175C-0566-B84DDFDC8FDA}"/>
              </a:ext>
            </a:extLst>
          </p:cNvPr>
          <p:cNvCxnSpPr>
            <a:cxnSpLocks/>
          </p:cNvCxnSpPr>
          <p:nvPr/>
        </p:nvCxnSpPr>
        <p:spPr>
          <a:xfrm>
            <a:off x="3335775" y="3568675"/>
            <a:ext cx="515566" cy="0"/>
          </a:xfrm>
          <a:prstGeom prst="straightConnector1">
            <a:avLst/>
          </a:prstGeom>
          <a:ln w="38100">
            <a:solidFill>
              <a:srgbClr val="53A9D0"/>
            </a:solidFill>
            <a:tailEnd type="triangle"/>
          </a:ln>
        </p:spPr>
        <p:style>
          <a:lnRef idx="1">
            <a:schemeClr val="accent1"/>
          </a:lnRef>
          <a:fillRef idx="0">
            <a:schemeClr val="accent1"/>
          </a:fillRef>
          <a:effectRef idx="0">
            <a:schemeClr val="accent1"/>
          </a:effectRef>
          <a:fontRef idx="minor">
            <a:schemeClr val="tx1"/>
          </a:fontRef>
        </p:style>
      </p:cxnSp>
      <p:sp>
        <p:nvSpPr>
          <p:cNvPr id="2066" name="Textfeld 2065">
            <a:extLst>
              <a:ext uri="{FF2B5EF4-FFF2-40B4-BE49-F238E27FC236}">
                <a16:creationId xmlns:a16="http://schemas.microsoft.com/office/drawing/2014/main" id="{B08B4693-8A86-F708-D59A-1C758E9D1396}"/>
              </a:ext>
            </a:extLst>
          </p:cNvPr>
          <p:cNvSpPr txBox="1"/>
          <p:nvPr/>
        </p:nvSpPr>
        <p:spPr>
          <a:xfrm>
            <a:off x="1247504" y="3619668"/>
            <a:ext cx="62709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000" b="0" i="0" u="none" strike="noStrike" kern="1200" cap="none" spc="0" normalizeH="0" baseline="0" noProof="0">
                <a:ln>
                  <a:noFill/>
                </a:ln>
                <a:solidFill>
                  <a:srgbClr val="53A9D0"/>
                </a:solidFill>
                <a:effectLst/>
                <a:uLnTx/>
                <a:uFillTx/>
                <a:latin typeface="Futura-Book"/>
                <a:ea typeface="+mn-ea"/>
                <a:cs typeface="+mn-cs"/>
              </a:rPr>
              <a:t>Data IN</a:t>
            </a:r>
          </a:p>
        </p:txBody>
      </p:sp>
      <p:sp>
        <p:nvSpPr>
          <p:cNvPr id="2067" name="Textfeld 2066">
            <a:extLst>
              <a:ext uri="{FF2B5EF4-FFF2-40B4-BE49-F238E27FC236}">
                <a16:creationId xmlns:a16="http://schemas.microsoft.com/office/drawing/2014/main" id="{84839A9B-3CDC-926E-0304-27BA1BEFD69A}"/>
              </a:ext>
            </a:extLst>
          </p:cNvPr>
          <p:cNvSpPr txBox="1"/>
          <p:nvPr/>
        </p:nvSpPr>
        <p:spPr>
          <a:xfrm>
            <a:off x="3253046" y="3625190"/>
            <a:ext cx="74892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000" b="0" i="0" u="none" strike="noStrike" kern="1200" cap="none" spc="0" normalizeH="0" baseline="0" noProof="0">
                <a:ln>
                  <a:noFill/>
                </a:ln>
                <a:solidFill>
                  <a:srgbClr val="53A9D0"/>
                </a:solidFill>
                <a:effectLst/>
                <a:uLnTx/>
                <a:uFillTx/>
                <a:latin typeface="Futura-Book"/>
                <a:ea typeface="+mn-ea"/>
                <a:cs typeface="+mn-cs"/>
              </a:rPr>
              <a:t>Data OUT</a:t>
            </a:r>
          </a:p>
        </p:txBody>
      </p:sp>
      <p:grpSp>
        <p:nvGrpSpPr>
          <p:cNvPr id="2093" name="Gruppieren 2092">
            <a:extLst>
              <a:ext uri="{FF2B5EF4-FFF2-40B4-BE49-F238E27FC236}">
                <a16:creationId xmlns:a16="http://schemas.microsoft.com/office/drawing/2014/main" id="{BA95422A-FB55-EA9A-05F7-D28DF6D568D1}"/>
              </a:ext>
            </a:extLst>
          </p:cNvPr>
          <p:cNvGrpSpPr/>
          <p:nvPr/>
        </p:nvGrpSpPr>
        <p:grpSpPr>
          <a:xfrm>
            <a:off x="7103606" y="1769457"/>
            <a:ext cx="4255460" cy="3407863"/>
            <a:chOff x="7103606" y="1769457"/>
            <a:chExt cx="4255460" cy="3407863"/>
          </a:xfrm>
        </p:grpSpPr>
        <p:sp>
          <p:nvSpPr>
            <p:cNvPr id="21" name="Arrow: Right 20">
              <a:extLst>
                <a:ext uri="{FF2B5EF4-FFF2-40B4-BE49-F238E27FC236}">
                  <a16:creationId xmlns:a16="http://schemas.microsoft.com/office/drawing/2014/main" id="{3A277D56-A898-4462-88D1-A9BB20295AC2}"/>
                </a:ext>
              </a:extLst>
            </p:cNvPr>
            <p:cNvSpPr/>
            <p:nvPr/>
          </p:nvSpPr>
          <p:spPr>
            <a:xfrm>
              <a:off x="7938201" y="3299301"/>
              <a:ext cx="278612" cy="276583"/>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Futura PT" panose="020B0502020204020303" pitchFamily="34" charset="0"/>
                <a:ea typeface="+mn-ea"/>
                <a:cs typeface="+mn-cs"/>
              </a:endParaRPr>
            </a:p>
          </p:txBody>
        </p:sp>
        <p:sp>
          <p:nvSpPr>
            <p:cNvPr id="16" name="Rectangle 15">
              <a:extLst>
                <a:ext uri="{FF2B5EF4-FFF2-40B4-BE49-F238E27FC236}">
                  <a16:creationId xmlns:a16="http://schemas.microsoft.com/office/drawing/2014/main" id="{449B56DF-3EBE-4912-8000-BB2E8D8151E2}"/>
                </a:ext>
              </a:extLst>
            </p:cNvPr>
            <p:cNvSpPr/>
            <p:nvPr/>
          </p:nvSpPr>
          <p:spPr>
            <a:xfrm>
              <a:off x="7103606" y="2138295"/>
              <a:ext cx="760709" cy="2323211"/>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Futura PT" panose="020B0502020204020303" pitchFamily="34" charset="0"/>
                <a:ea typeface="+mn-ea"/>
                <a:cs typeface="+mn-cs"/>
              </a:endParaRPr>
            </a:p>
          </p:txBody>
        </p:sp>
        <p:sp>
          <p:nvSpPr>
            <p:cNvPr id="17" name="Content Placeholder 2">
              <a:extLst>
                <a:ext uri="{FF2B5EF4-FFF2-40B4-BE49-F238E27FC236}">
                  <a16:creationId xmlns:a16="http://schemas.microsoft.com/office/drawing/2014/main" id="{5457441D-1ED7-43B9-9D47-E93BBA7622BB}"/>
                </a:ext>
              </a:extLst>
            </p:cNvPr>
            <p:cNvSpPr txBox="1">
              <a:spLocks/>
            </p:cNvSpPr>
            <p:nvPr/>
          </p:nvSpPr>
          <p:spPr>
            <a:xfrm rot="16200000">
              <a:off x="6234882" y="3138194"/>
              <a:ext cx="2518405" cy="375660"/>
            </a:xfrm>
            <a:prstGeom prst="rect">
              <a:avLst/>
            </a:prstGeom>
          </p:spPr>
          <p:txBody>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1200"/>
                </a:spcAft>
                <a:buClr>
                  <a:srgbClr val="B2226A"/>
                </a:buClr>
                <a:buSzTx/>
                <a:buFont typeface="Arial" panose="020B0604020202020204" pitchFamily="34" charset="0"/>
                <a:buNone/>
                <a:tabLst/>
                <a:defRPr/>
              </a:pPr>
              <a:r>
                <a:rPr kumimoji="0" lang="de-AT" sz="1400" b="1" i="0" u="none" strike="noStrike" kern="1200" cap="none" spc="0" normalizeH="0" baseline="0" noProof="0">
                  <a:ln>
                    <a:noFill/>
                  </a:ln>
                  <a:solidFill>
                    <a:srgbClr val="FFFFFF">
                      <a:lumMod val="50000"/>
                    </a:srgbClr>
                  </a:solidFill>
                  <a:effectLst/>
                  <a:uLnTx/>
                  <a:uFillTx/>
                  <a:latin typeface="Futura PT" panose="020B0502020204020303" pitchFamily="34" charset="0"/>
                  <a:ea typeface="+mn-ea"/>
                  <a:cs typeface="+mn-cs"/>
                </a:rPr>
                <a:t>System Model</a:t>
              </a:r>
              <a:endParaRPr kumimoji="0" lang="de-DE" sz="1400" b="0" i="0" u="none" strike="noStrike" kern="1200" cap="none" spc="0" normalizeH="0" baseline="0" noProof="0">
                <a:ln>
                  <a:noFill/>
                </a:ln>
                <a:solidFill>
                  <a:srgbClr val="FFFFFF">
                    <a:lumMod val="50000"/>
                  </a:srgbClr>
                </a:solidFill>
                <a:effectLst/>
                <a:uLnTx/>
                <a:uFillTx/>
                <a:latin typeface="Futura PT" panose="020B0502020204020303" pitchFamily="34" charset="0"/>
                <a:ea typeface="+mn-ea"/>
                <a:cs typeface="+mn-cs"/>
              </a:endParaRPr>
            </a:p>
          </p:txBody>
        </p:sp>
        <p:sp>
          <p:nvSpPr>
            <p:cNvPr id="11" name="Content Placeholder 2">
              <a:extLst>
                <a:ext uri="{FF2B5EF4-FFF2-40B4-BE49-F238E27FC236}">
                  <a16:creationId xmlns:a16="http://schemas.microsoft.com/office/drawing/2014/main" id="{2A0E941A-A923-4EB4-BF17-51D29232F3CE}"/>
                </a:ext>
              </a:extLst>
            </p:cNvPr>
            <p:cNvSpPr txBox="1">
              <a:spLocks/>
            </p:cNvSpPr>
            <p:nvPr/>
          </p:nvSpPr>
          <p:spPr>
            <a:xfrm>
              <a:off x="8728091" y="1769457"/>
              <a:ext cx="2224332" cy="476113"/>
            </a:xfrm>
            <a:prstGeom prst="rect">
              <a:avLst/>
            </a:prstGeom>
          </p:spPr>
          <p:txBody>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1200"/>
                </a:spcAft>
                <a:buClr>
                  <a:srgbClr val="B2226A"/>
                </a:buClr>
                <a:buSzTx/>
                <a:buFont typeface="Arial" panose="020B0604020202020204" pitchFamily="34" charset="0"/>
                <a:buNone/>
                <a:tabLst/>
                <a:defRPr/>
              </a:pPr>
              <a:r>
                <a:rPr kumimoji="0" lang="de-AT" sz="1600" b="1" i="0" u="none" strike="noStrike" kern="1200" cap="none" spc="0" normalizeH="0" baseline="0" noProof="0">
                  <a:ln>
                    <a:noFill/>
                  </a:ln>
                  <a:solidFill>
                    <a:srgbClr val="53A9D0"/>
                  </a:solidFill>
                  <a:effectLst/>
                  <a:uLnTx/>
                  <a:uFillTx/>
                  <a:latin typeface="Futura PT" panose="020B0502020204020303" pitchFamily="34" charset="0"/>
                  <a:ea typeface="+mn-ea"/>
                  <a:cs typeface="+mn-cs"/>
                </a:rPr>
                <a:t>Distribution</a:t>
              </a:r>
              <a:endParaRPr kumimoji="0" lang="de-DE" sz="1600" b="0" i="0" u="none" strike="noStrike" kern="1200" cap="none" spc="0" normalizeH="0" baseline="0" noProof="0">
                <a:ln>
                  <a:noFill/>
                </a:ln>
                <a:solidFill>
                  <a:srgbClr val="53A9D0"/>
                </a:solidFill>
                <a:effectLst/>
                <a:uLnTx/>
                <a:uFillTx/>
                <a:latin typeface="Futura PT" panose="020B0502020204020303" pitchFamily="34" charset="0"/>
                <a:ea typeface="+mn-ea"/>
                <a:cs typeface="+mn-cs"/>
              </a:endParaRPr>
            </a:p>
          </p:txBody>
        </p:sp>
        <p:sp>
          <p:nvSpPr>
            <p:cNvPr id="19" name="Rectangle 18">
              <a:extLst>
                <a:ext uri="{FF2B5EF4-FFF2-40B4-BE49-F238E27FC236}">
                  <a16:creationId xmlns:a16="http://schemas.microsoft.com/office/drawing/2014/main" id="{5CABCB7F-3755-4F01-AD1D-66CFB02A9BA0}"/>
                </a:ext>
              </a:extLst>
            </p:cNvPr>
            <p:cNvSpPr/>
            <p:nvPr/>
          </p:nvSpPr>
          <p:spPr>
            <a:xfrm>
              <a:off x="8261715" y="2138295"/>
              <a:ext cx="3065073" cy="2316699"/>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a:ln>
                  <a:noFill/>
                </a:ln>
                <a:solidFill>
                  <a:srgbClr val="FFFFFF"/>
                </a:solidFill>
                <a:effectLst/>
                <a:uLnTx/>
                <a:uFillTx/>
                <a:latin typeface="Futura PT" panose="020B0502020204020303" pitchFamily="34" charset="0"/>
                <a:ea typeface="+mn-ea"/>
                <a:cs typeface="+mn-cs"/>
              </a:endParaRPr>
            </a:p>
          </p:txBody>
        </p:sp>
        <p:cxnSp>
          <p:nvCxnSpPr>
            <p:cNvPr id="33" name="Straight Arrow Connector 32">
              <a:extLst>
                <a:ext uri="{FF2B5EF4-FFF2-40B4-BE49-F238E27FC236}">
                  <a16:creationId xmlns:a16="http://schemas.microsoft.com/office/drawing/2014/main" id="{58EDF2CF-BB1F-4657-AE65-496DDC50D2D5}"/>
                </a:ext>
              </a:extLst>
            </p:cNvPr>
            <p:cNvCxnSpPr>
              <a:cxnSpLocks/>
            </p:cNvCxnSpPr>
            <p:nvPr/>
          </p:nvCxnSpPr>
          <p:spPr>
            <a:xfrm>
              <a:off x="8900218" y="3619668"/>
              <a:ext cx="0" cy="213646"/>
            </a:xfrm>
            <a:prstGeom prst="straightConnector1">
              <a:avLst/>
            </a:prstGeom>
            <a:ln w="28575" cap="rnd">
              <a:solidFill>
                <a:srgbClr val="B2226A"/>
              </a:solidFill>
              <a:tailEnd type="triangle"/>
            </a:ln>
            <a:effectLst/>
          </p:spPr>
          <p:style>
            <a:lnRef idx="2">
              <a:schemeClr val="accent1"/>
            </a:lnRef>
            <a:fillRef idx="0">
              <a:schemeClr val="accent1"/>
            </a:fillRef>
            <a:effectRef idx="1">
              <a:schemeClr val="accent1"/>
            </a:effectRef>
            <a:fontRef idx="minor">
              <a:schemeClr val="tx1"/>
            </a:fontRef>
          </p:style>
        </p:cxnSp>
        <p:sp>
          <p:nvSpPr>
            <p:cNvPr id="48" name="Rectangle: Rounded Corners 47">
              <a:extLst>
                <a:ext uri="{FF2B5EF4-FFF2-40B4-BE49-F238E27FC236}">
                  <a16:creationId xmlns:a16="http://schemas.microsoft.com/office/drawing/2014/main" id="{64300366-8621-4DCD-9527-091C27A7558E}"/>
                </a:ext>
              </a:extLst>
            </p:cNvPr>
            <p:cNvSpPr/>
            <p:nvPr/>
          </p:nvSpPr>
          <p:spPr>
            <a:xfrm>
              <a:off x="8293994" y="4500048"/>
              <a:ext cx="3065072" cy="677272"/>
            </a:xfrm>
            <a:prstGeom prst="roundRect">
              <a:avLst>
                <a:gd name="adj" fmla="val 4809"/>
              </a:avLst>
            </a:prstGeom>
            <a:solidFill>
              <a:srgbClr val="FA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Distribution of SW components to devices</a:t>
              </a:r>
            </a:p>
          </p:txBody>
        </p:sp>
        <p:pic>
          <p:nvPicPr>
            <p:cNvPr id="2050" name="Picture 2" descr="Press and Media Resources - Docker">
              <a:extLst>
                <a:ext uri="{FF2B5EF4-FFF2-40B4-BE49-F238E27FC236}">
                  <a16:creationId xmlns:a16="http://schemas.microsoft.com/office/drawing/2014/main" id="{E9533953-D979-4431-A6BD-FD31DB889B62}"/>
                </a:ext>
              </a:extLst>
            </p:cNvPr>
            <p:cNvPicPr>
              <a:picLocks noChangeAspect="1" noChangeArrowheads="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0100933" y="3914625"/>
              <a:ext cx="406660" cy="348168"/>
            </a:xfrm>
            <a:prstGeom prst="rect">
              <a:avLst/>
            </a:prstGeom>
            <a:noFill/>
            <a:extLst>
              <a:ext uri="{909E8E84-426E-40DD-AFC4-6F175D3DCCD1}">
                <a14:hiddenFill xmlns:a14="http://schemas.microsoft.com/office/drawing/2010/main">
                  <a:solidFill>
                    <a:srgbClr val="FFFFFF"/>
                  </a:solidFill>
                </a14:hiddenFill>
              </a:ext>
            </a:extLst>
          </p:spPr>
        </p:pic>
        <p:cxnSp>
          <p:nvCxnSpPr>
            <p:cNvPr id="2069" name="Straight Arrow Connector 32">
              <a:extLst>
                <a:ext uri="{FF2B5EF4-FFF2-40B4-BE49-F238E27FC236}">
                  <a16:creationId xmlns:a16="http://schemas.microsoft.com/office/drawing/2014/main" id="{B5585E04-78BD-EE9C-BDCB-2E42BA7C8162}"/>
                </a:ext>
              </a:extLst>
            </p:cNvPr>
            <p:cNvCxnSpPr>
              <a:cxnSpLocks/>
            </p:cNvCxnSpPr>
            <p:nvPr/>
          </p:nvCxnSpPr>
          <p:spPr>
            <a:xfrm>
              <a:off x="9588198" y="3619668"/>
              <a:ext cx="0" cy="213646"/>
            </a:xfrm>
            <a:prstGeom prst="straightConnector1">
              <a:avLst/>
            </a:prstGeom>
            <a:ln w="28575" cap="rnd">
              <a:solidFill>
                <a:srgbClr val="B2226A"/>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70" name="Straight Arrow Connector 32">
              <a:extLst>
                <a:ext uri="{FF2B5EF4-FFF2-40B4-BE49-F238E27FC236}">
                  <a16:creationId xmlns:a16="http://schemas.microsoft.com/office/drawing/2014/main" id="{947DF5CD-7B64-029A-1EC7-CA392CFB0D17}"/>
                </a:ext>
              </a:extLst>
            </p:cNvPr>
            <p:cNvCxnSpPr>
              <a:cxnSpLocks/>
            </p:cNvCxnSpPr>
            <p:nvPr/>
          </p:nvCxnSpPr>
          <p:spPr>
            <a:xfrm>
              <a:off x="10317400" y="3619668"/>
              <a:ext cx="0" cy="213646"/>
            </a:xfrm>
            <a:prstGeom prst="straightConnector1">
              <a:avLst/>
            </a:prstGeom>
            <a:ln w="28575" cap="rnd">
              <a:solidFill>
                <a:srgbClr val="B2226A"/>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71" name="Straight Arrow Connector 32">
              <a:extLst>
                <a:ext uri="{FF2B5EF4-FFF2-40B4-BE49-F238E27FC236}">
                  <a16:creationId xmlns:a16="http://schemas.microsoft.com/office/drawing/2014/main" id="{F88A0C8F-3A01-CA86-ABB9-C48141BEA64D}"/>
                </a:ext>
              </a:extLst>
            </p:cNvPr>
            <p:cNvCxnSpPr>
              <a:cxnSpLocks/>
            </p:cNvCxnSpPr>
            <p:nvPr/>
          </p:nvCxnSpPr>
          <p:spPr>
            <a:xfrm>
              <a:off x="10937011" y="3619668"/>
              <a:ext cx="0" cy="213646"/>
            </a:xfrm>
            <a:prstGeom prst="straightConnector1">
              <a:avLst/>
            </a:prstGeom>
            <a:ln w="28575" cap="rnd">
              <a:solidFill>
                <a:srgbClr val="B2226A"/>
              </a:solidFill>
              <a:tailEnd type="triangle"/>
            </a:ln>
            <a:effectLst/>
          </p:spPr>
          <p:style>
            <a:lnRef idx="2">
              <a:schemeClr val="accent1"/>
            </a:lnRef>
            <a:fillRef idx="0">
              <a:schemeClr val="accent1"/>
            </a:fillRef>
            <a:effectRef idx="1">
              <a:schemeClr val="accent1"/>
            </a:effectRef>
            <a:fontRef idx="minor">
              <a:schemeClr val="tx1"/>
            </a:fontRef>
          </p:style>
        </p:cxnSp>
        <p:pic>
          <p:nvPicPr>
            <p:cNvPr id="2075" name="Grafik 2074" descr="Ein Bild, das Symbol, Schrift, Grafiken, Screenshot enthält.&#10;&#10;Automatisch generierte Beschreibung">
              <a:extLst>
                <a:ext uri="{FF2B5EF4-FFF2-40B4-BE49-F238E27FC236}">
                  <a16:creationId xmlns:a16="http://schemas.microsoft.com/office/drawing/2014/main" id="{3BCD99CE-0306-8D5D-A7B2-30FEE0D8A7D8}"/>
                </a:ext>
              </a:extLst>
            </p:cNvPr>
            <p:cNvPicPr>
              <a:picLocks noChangeAspect="1"/>
            </p:cNvPicPr>
            <p:nvPr/>
          </p:nvPicPr>
          <p:blipFill>
            <a:blip r:embed="rId8"/>
            <a:stretch>
              <a:fillRect/>
            </a:stretch>
          </p:blipFill>
          <p:spPr>
            <a:xfrm>
              <a:off x="8609810" y="3880920"/>
              <a:ext cx="539246" cy="399163"/>
            </a:xfrm>
            <a:prstGeom prst="rect">
              <a:avLst/>
            </a:prstGeom>
          </p:spPr>
        </p:pic>
        <p:pic>
          <p:nvPicPr>
            <p:cNvPr id="2077" name="Grafik 2076" descr="Ein Bild, das lila, violett, Magenta, Farbigkeit enthält.&#10;&#10;Automatisch generierte Beschreibung">
              <a:extLst>
                <a:ext uri="{FF2B5EF4-FFF2-40B4-BE49-F238E27FC236}">
                  <a16:creationId xmlns:a16="http://schemas.microsoft.com/office/drawing/2014/main" id="{46BEC442-00DF-2C74-A004-8FB6A2D1D7BE}"/>
                </a:ext>
              </a:extLst>
            </p:cNvPr>
            <p:cNvPicPr>
              <a:picLocks noChangeAspect="1"/>
            </p:cNvPicPr>
            <p:nvPr/>
          </p:nvPicPr>
          <p:blipFill>
            <a:blip r:embed="rId9"/>
            <a:stretch>
              <a:fillRect/>
            </a:stretch>
          </p:blipFill>
          <p:spPr>
            <a:xfrm>
              <a:off x="9350351" y="3889508"/>
              <a:ext cx="544550" cy="379369"/>
            </a:xfrm>
            <a:prstGeom prst="rect">
              <a:avLst/>
            </a:prstGeom>
          </p:spPr>
        </p:pic>
        <p:pic>
          <p:nvPicPr>
            <p:cNvPr id="2079" name="Grafik 2078" descr="Ein Bild, das Screenshot, Rechteck, Grafiken, Farbigkeit enthält.&#10;&#10;Automatisch generierte Beschreibung">
              <a:extLst>
                <a:ext uri="{FF2B5EF4-FFF2-40B4-BE49-F238E27FC236}">
                  <a16:creationId xmlns:a16="http://schemas.microsoft.com/office/drawing/2014/main" id="{053A0A22-C494-E8AE-4EE1-A02FBD0A9CAD}"/>
                </a:ext>
              </a:extLst>
            </p:cNvPr>
            <p:cNvPicPr>
              <a:picLocks noChangeAspect="1"/>
            </p:cNvPicPr>
            <p:nvPr/>
          </p:nvPicPr>
          <p:blipFill>
            <a:blip r:embed="rId10"/>
            <a:stretch>
              <a:fillRect/>
            </a:stretch>
          </p:blipFill>
          <p:spPr>
            <a:xfrm>
              <a:off x="10778169" y="3911909"/>
              <a:ext cx="317683" cy="386514"/>
            </a:xfrm>
            <a:prstGeom prst="rect">
              <a:avLst/>
            </a:prstGeom>
          </p:spPr>
        </p:pic>
        <p:pic>
          <p:nvPicPr>
            <p:cNvPr id="2081" name="Grafik 2080">
              <a:extLst>
                <a:ext uri="{FF2B5EF4-FFF2-40B4-BE49-F238E27FC236}">
                  <a16:creationId xmlns:a16="http://schemas.microsoft.com/office/drawing/2014/main" id="{0DB21ECA-1C87-EE89-02E3-C2477D71A780}"/>
                </a:ext>
              </a:extLst>
            </p:cNvPr>
            <p:cNvPicPr>
              <a:picLocks noChangeAspect="1"/>
            </p:cNvPicPr>
            <p:nvPr/>
          </p:nvPicPr>
          <p:blipFill>
            <a:blip r:embed="rId11"/>
            <a:stretch>
              <a:fillRect/>
            </a:stretch>
          </p:blipFill>
          <p:spPr>
            <a:xfrm>
              <a:off x="9443294" y="2319243"/>
              <a:ext cx="901292" cy="544967"/>
            </a:xfrm>
            <a:prstGeom prst="rect">
              <a:avLst/>
            </a:prstGeom>
          </p:spPr>
        </p:pic>
        <p:pic>
          <p:nvPicPr>
            <p:cNvPr id="2083" name="Grafik 2082">
              <a:extLst>
                <a:ext uri="{FF2B5EF4-FFF2-40B4-BE49-F238E27FC236}">
                  <a16:creationId xmlns:a16="http://schemas.microsoft.com/office/drawing/2014/main" id="{CE0DE13D-D0A8-DEE2-72DC-8C3992F75170}"/>
                </a:ext>
              </a:extLst>
            </p:cNvPr>
            <p:cNvPicPr>
              <a:picLocks noChangeAspect="1"/>
            </p:cNvPicPr>
            <p:nvPr/>
          </p:nvPicPr>
          <p:blipFill>
            <a:blip r:embed="rId12"/>
            <a:stretch>
              <a:fillRect/>
            </a:stretch>
          </p:blipFill>
          <p:spPr>
            <a:xfrm>
              <a:off x="8708625" y="3013270"/>
              <a:ext cx="380667" cy="517469"/>
            </a:xfrm>
            <a:prstGeom prst="rect">
              <a:avLst/>
            </a:prstGeom>
          </p:spPr>
        </p:pic>
        <p:pic>
          <p:nvPicPr>
            <p:cNvPr id="2084" name="Grafik 2083">
              <a:extLst>
                <a:ext uri="{FF2B5EF4-FFF2-40B4-BE49-F238E27FC236}">
                  <a16:creationId xmlns:a16="http://schemas.microsoft.com/office/drawing/2014/main" id="{6BFB8455-00D3-EB6A-0A10-BF7793F6C79E}"/>
                </a:ext>
              </a:extLst>
            </p:cNvPr>
            <p:cNvPicPr>
              <a:picLocks noChangeAspect="1"/>
            </p:cNvPicPr>
            <p:nvPr/>
          </p:nvPicPr>
          <p:blipFill>
            <a:blip r:embed="rId12"/>
            <a:stretch>
              <a:fillRect/>
            </a:stretch>
          </p:blipFill>
          <p:spPr>
            <a:xfrm>
              <a:off x="9373999" y="2994502"/>
              <a:ext cx="380667" cy="517469"/>
            </a:xfrm>
            <a:prstGeom prst="rect">
              <a:avLst/>
            </a:prstGeom>
          </p:spPr>
        </p:pic>
        <p:pic>
          <p:nvPicPr>
            <p:cNvPr id="2085" name="Grafik 2084">
              <a:extLst>
                <a:ext uri="{FF2B5EF4-FFF2-40B4-BE49-F238E27FC236}">
                  <a16:creationId xmlns:a16="http://schemas.microsoft.com/office/drawing/2014/main" id="{947F0F38-3E7C-7879-4541-D90FF8A626E1}"/>
                </a:ext>
              </a:extLst>
            </p:cNvPr>
            <p:cNvPicPr>
              <a:picLocks noChangeAspect="1"/>
            </p:cNvPicPr>
            <p:nvPr/>
          </p:nvPicPr>
          <p:blipFill>
            <a:blip r:embed="rId12"/>
            <a:stretch>
              <a:fillRect/>
            </a:stretch>
          </p:blipFill>
          <p:spPr>
            <a:xfrm>
              <a:off x="10135117" y="3001380"/>
              <a:ext cx="380667" cy="517469"/>
            </a:xfrm>
            <a:prstGeom prst="rect">
              <a:avLst/>
            </a:prstGeom>
          </p:spPr>
        </p:pic>
        <p:pic>
          <p:nvPicPr>
            <p:cNvPr id="2086" name="Grafik 2085">
              <a:extLst>
                <a:ext uri="{FF2B5EF4-FFF2-40B4-BE49-F238E27FC236}">
                  <a16:creationId xmlns:a16="http://schemas.microsoft.com/office/drawing/2014/main" id="{4E7C19F7-335D-81F1-2909-CF25E4110962}"/>
                </a:ext>
              </a:extLst>
            </p:cNvPr>
            <p:cNvPicPr>
              <a:picLocks noChangeAspect="1"/>
            </p:cNvPicPr>
            <p:nvPr/>
          </p:nvPicPr>
          <p:blipFill>
            <a:blip r:embed="rId12"/>
            <a:stretch>
              <a:fillRect/>
            </a:stretch>
          </p:blipFill>
          <p:spPr>
            <a:xfrm>
              <a:off x="10743549" y="2989079"/>
              <a:ext cx="380667" cy="517469"/>
            </a:xfrm>
            <a:prstGeom prst="rect">
              <a:avLst/>
            </a:prstGeom>
          </p:spPr>
        </p:pic>
        <p:sp>
          <p:nvSpPr>
            <p:cNvPr id="2087" name="Textfeld 2086">
              <a:extLst>
                <a:ext uri="{FF2B5EF4-FFF2-40B4-BE49-F238E27FC236}">
                  <a16:creationId xmlns:a16="http://schemas.microsoft.com/office/drawing/2014/main" id="{5E6CFA42-B477-2B8D-FCF9-B5B237B69C1B}"/>
                </a:ext>
              </a:extLst>
            </p:cNvPr>
            <p:cNvSpPr txBox="1"/>
            <p:nvPr/>
          </p:nvSpPr>
          <p:spPr>
            <a:xfrm>
              <a:off x="9684356" y="2940476"/>
              <a:ext cx="42191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2400" b="1" i="0" u="none" strike="noStrike" kern="1200" cap="none" spc="0" normalizeH="0" baseline="0" noProof="0">
                  <a:ln>
                    <a:noFill/>
                  </a:ln>
                  <a:solidFill>
                    <a:srgbClr val="FAB300"/>
                  </a:solidFill>
                  <a:effectLst/>
                  <a:uLnTx/>
                  <a:uFillTx/>
                  <a:latin typeface="Futura PT" panose="020B0502020204020303" pitchFamily="34" charset="0"/>
                  <a:ea typeface="+mn-ea"/>
                  <a:cs typeface="+mn-cs"/>
                </a:rPr>
                <a:t>…</a:t>
              </a:r>
              <a:endParaRPr kumimoji="0" lang="de-AT" sz="2800" b="1" i="0" u="none" strike="noStrike" kern="1200" cap="none" spc="0" normalizeH="0" baseline="0" noProof="0">
                <a:ln>
                  <a:noFill/>
                </a:ln>
                <a:solidFill>
                  <a:srgbClr val="FAB300"/>
                </a:solidFill>
                <a:effectLst/>
                <a:uLnTx/>
                <a:uFillTx/>
                <a:latin typeface="Futura PT" panose="020B0502020204020303" pitchFamily="34" charset="0"/>
                <a:ea typeface="+mn-ea"/>
                <a:cs typeface="+mn-cs"/>
              </a:endParaRPr>
            </a:p>
          </p:txBody>
        </p:sp>
      </p:grpSp>
      <p:sp>
        <p:nvSpPr>
          <p:cNvPr id="49" name="Textfeld 1">
            <a:extLst>
              <a:ext uri="{FF2B5EF4-FFF2-40B4-BE49-F238E27FC236}">
                <a16:creationId xmlns:a16="http://schemas.microsoft.com/office/drawing/2014/main" id="{07612766-AE0A-D217-8FD8-A8C1B981A3C0}"/>
              </a:ext>
            </a:extLst>
          </p:cNvPr>
          <p:cNvSpPr txBox="1"/>
          <p:nvPr/>
        </p:nvSpPr>
        <p:spPr>
          <a:xfrm>
            <a:off x="2217743" y="2622188"/>
            <a:ext cx="930062" cy="261610"/>
          </a:xfrm>
          <a:prstGeom prst="rect">
            <a:avLst/>
          </a:prstGeom>
          <a:noFill/>
        </p:spPr>
        <p:txBody>
          <a:bodyPr wrap="none" rtlCol="0">
            <a:spAutoFit/>
          </a:bodyPr>
          <a:lstStyle/>
          <a:p>
            <a:pPr marL="0" marR="0" lvl="0" indent="0" algn="ctr" defTabSz="457184"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lumMod val="50000"/>
                  </a:prstClr>
                </a:solidFill>
                <a:effectLst/>
                <a:uLnTx/>
                <a:uFillTx/>
                <a:latin typeface="Futura Std Book" panose="020B0502020204020303"/>
                <a:ea typeface="+mn-ea"/>
                <a:cs typeface="+mn-cs"/>
              </a:rPr>
              <a:t>IEC 61499</a:t>
            </a:r>
          </a:p>
        </p:txBody>
      </p:sp>
      <p:pic>
        <p:nvPicPr>
          <p:cNvPr id="56" name="Picture 125">
            <a:extLst>
              <a:ext uri="{FF2B5EF4-FFF2-40B4-BE49-F238E27FC236}">
                <a16:creationId xmlns:a16="http://schemas.microsoft.com/office/drawing/2014/main" id="{36F774F6-FE06-F0C6-A6D9-11BD0B9A8F23}"/>
              </a:ext>
            </a:extLst>
          </p:cNvPr>
          <p:cNvPicPr>
            <a:picLocks noChangeAspect="1"/>
          </p:cNvPicPr>
          <p:nvPr/>
        </p:nvPicPr>
        <p:blipFill>
          <a:blip r:embed="rId13"/>
          <a:stretch>
            <a:fillRect/>
          </a:stretch>
        </p:blipFill>
        <p:spPr>
          <a:xfrm>
            <a:off x="2193387" y="3387290"/>
            <a:ext cx="921320" cy="653534"/>
          </a:xfrm>
          <a:prstGeom prst="rect">
            <a:avLst/>
          </a:prstGeom>
        </p:spPr>
      </p:pic>
      <p:sp>
        <p:nvSpPr>
          <p:cNvPr id="3" name="Rechteck 2">
            <a:extLst>
              <a:ext uri="{FF2B5EF4-FFF2-40B4-BE49-F238E27FC236}">
                <a16:creationId xmlns:a16="http://schemas.microsoft.com/office/drawing/2014/main" id="{A5EA0720-9D8B-4062-E096-B061D79756B6}"/>
              </a:ext>
            </a:extLst>
          </p:cNvPr>
          <p:cNvSpPr/>
          <p:nvPr/>
        </p:nvSpPr>
        <p:spPr>
          <a:xfrm>
            <a:off x="1521446" y="2690737"/>
            <a:ext cx="103801" cy="103801"/>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srgbClr val="FFFFFF"/>
              </a:solidFill>
              <a:effectLst/>
              <a:uLnTx/>
              <a:uFillTx/>
              <a:latin typeface="Futura-Book"/>
              <a:ea typeface="+mn-ea"/>
              <a:cs typeface="+mn-cs"/>
            </a:endParaRPr>
          </a:p>
        </p:txBody>
      </p:sp>
      <p:sp>
        <p:nvSpPr>
          <p:cNvPr id="4" name="Rechteck 3">
            <a:extLst>
              <a:ext uri="{FF2B5EF4-FFF2-40B4-BE49-F238E27FC236}">
                <a16:creationId xmlns:a16="http://schemas.microsoft.com/office/drawing/2014/main" id="{81C25BED-548A-C7E4-9583-D719E28CE806}"/>
              </a:ext>
            </a:extLst>
          </p:cNvPr>
          <p:cNvSpPr/>
          <p:nvPr/>
        </p:nvSpPr>
        <p:spPr>
          <a:xfrm>
            <a:off x="1532280" y="3508155"/>
            <a:ext cx="103801" cy="103801"/>
          </a:xfrm>
          <a:prstGeom prst="rect">
            <a:avLst/>
          </a:prstGeom>
          <a:solidFill>
            <a:schemeClr val="bg1"/>
          </a:solidFill>
          <a:ln w="19050">
            <a:solidFill>
              <a:srgbClr val="53A9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srgbClr val="FFFFFF"/>
              </a:solidFill>
              <a:effectLst/>
              <a:uLnTx/>
              <a:uFillTx/>
              <a:latin typeface="Futura-Book"/>
              <a:ea typeface="+mn-ea"/>
              <a:cs typeface="+mn-cs"/>
            </a:endParaRPr>
          </a:p>
        </p:txBody>
      </p:sp>
      <p:cxnSp>
        <p:nvCxnSpPr>
          <p:cNvPr id="6" name="Gerader Verbinder 5">
            <a:extLst>
              <a:ext uri="{FF2B5EF4-FFF2-40B4-BE49-F238E27FC236}">
                <a16:creationId xmlns:a16="http://schemas.microsoft.com/office/drawing/2014/main" id="{B02BF336-8C18-8C6F-CE01-AED7DE116B6F}"/>
              </a:ext>
            </a:extLst>
          </p:cNvPr>
          <p:cNvCxnSpPr>
            <a:cxnSpLocks/>
            <a:stCxn id="3" idx="2"/>
            <a:endCxn id="4" idx="0"/>
          </p:cNvCxnSpPr>
          <p:nvPr/>
        </p:nvCxnSpPr>
        <p:spPr>
          <a:xfrm>
            <a:off x="1573347" y="2794538"/>
            <a:ext cx="10834" cy="71361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4" name="Rechteck 23">
            <a:extLst>
              <a:ext uri="{FF2B5EF4-FFF2-40B4-BE49-F238E27FC236}">
                <a16:creationId xmlns:a16="http://schemas.microsoft.com/office/drawing/2014/main" id="{2E876DD1-57F7-8087-1C01-CEDFF367BA75}"/>
              </a:ext>
            </a:extLst>
          </p:cNvPr>
          <p:cNvSpPr/>
          <p:nvPr/>
        </p:nvSpPr>
        <p:spPr>
          <a:xfrm>
            <a:off x="3463648" y="2690737"/>
            <a:ext cx="103801" cy="103801"/>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srgbClr val="FFFFFF"/>
              </a:solidFill>
              <a:effectLst/>
              <a:uLnTx/>
              <a:uFillTx/>
              <a:latin typeface="Futura-Book"/>
              <a:ea typeface="+mn-ea"/>
              <a:cs typeface="+mn-cs"/>
            </a:endParaRPr>
          </a:p>
        </p:txBody>
      </p:sp>
      <p:sp>
        <p:nvSpPr>
          <p:cNvPr id="25" name="Rechteck 24">
            <a:extLst>
              <a:ext uri="{FF2B5EF4-FFF2-40B4-BE49-F238E27FC236}">
                <a16:creationId xmlns:a16="http://schemas.microsoft.com/office/drawing/2014/main" id="{3DC8EB2A-DC07-CC52-793C-4BB37F86A07A}"/>
              </a:ext>
            </a:extLst>
          </p:cNvPr>
          <p:cNvSpPr/>
          <p:nvPr/>
        </p:nvSpPr>
        <p:spPr>
          <a:xfrm>
            <a:off x="3474482" y="3508155"/>
            <a:ext cx="103801" cy="103801"/>
          </a:xfrm>
          <a:prstGeom prst="rect">
            <a:avLst/>
          </a:prstGeom>
          <a:solidFill>
            <a:schemeClr val="bg1"/>
          </a:solidFill>
          <a:ln w="19050">
            <a:solidFill>
              <a:srgbClr val="53A9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srgbClr val="FFFFFF"/>
              </a:solidFill>
              <a:effectLst/>
              <a:uLnTx/>
              <a:uFillTx/>
              <a:latin typeface="Futura-Book"/>
              <a:ea typeface="+mn-ea"/>
              <a:cs typeface="+mn-cs"/>
            </a:endParaRPr>
          </a:p>
        </p:txBody>
      </p:sp>
      <p:cxnSp>
        <p:nvCxnSpPr>
          <p:cNvPr id="26" name="Gerader Verbinder 25">
            <a:extLst>
              <a:ext uri="{FF2B5EF4-FFF2-40B4-BE49-F238E27FC236}">
                <a16:creationId xmlns:a16="http://schemas.microsoft.com/office/drawing/2014/main" id="{213AF373-F3BC-50F2-9CE9-131EE1138D3A}"/>
              </a:ext>
            </a:extLst>
          </p:cNvPr>
          <p:cNvCxnSpPr>
            <a:cxnSpLocks/>
            <a:stCxn id="24" idx="2"/>
            <a:endCxn id="25" idx="0"/>
          </p:cNvCxnSpPr>
          <p:nvPr/>
        </p:nvCxnSpPr>
        <p:spPr>
          <a:xfrm>
            <a:off x="3515549" y="2794538"/>
            <a:ext cx="10834" cy="713617"/>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2089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94"/>
                                        </p:tgtEl>
                                        <p:attrNameLst>
                                          <p:attrName>style.visibility</p:attrName>
                                        </p:attrNameLst>
                                      </p:cBhvr>
                                      <p:to>
                                        <p:strVal val="visible"/>
                                      </p:to>
                                    </p:set>
                                    <p:animEffect transition="in" filter="wipe(left)">
                                      <p:cBhvr>
                                        <p:cTn id="7" dur="500"/>
                                        <p:tgtEl>
                                          <p:spTgt spid="20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93"/>
                                        </p:tgtEl>
                                        <p:attrNameLst>
                                          <p:attrName>style.visibility</p:attrName>
                                        </p:attrNameLst>
                                      </p:cBhvr>
                                      <p:to>
                                        <p:strVal val="visible"/>
                                      </p:to>
                                    </p:set>
                                    <p:animEffect transition="in" filter="wipe(left)">
                                      <p:cBhvr>
                                        <p:cTn id="12" dur="500"/>
                                        <p:tgtEl>
                                          <p:spTgt spid="209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par>
                                <p:cTn id="18" presetID="22" presetClass="entr" presetSubtype="1" fill="hold" nodeType="with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wipe(up)">
                                      <p:cBhvr>
                                        <p:cTn id="20" dur="500"/>
                                        <p:tgtEl>
                                          <p:spTgt spid="51"/>
                                        </p:tgtEl>
                                      </p:cBhvr>
                                    </p:animEffect>
                                  </p:childTnLst>
                                </p:cTn>
                              </p:par>
                              <p:par>
                                <p:cTn id="21" presetID="22" presetClass="entr" presetSubtype="1"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up)">
                                      <p:cBhvr>
                                        <p:cTn id="23" dur="500"/>
                                        <p:tgtEl>
                                          <p:spTgt spid="52"/>
                                        </p:tgtEl>
                                      </p:cBhvr>
                                    </p:animEffect>
                                  </p:childTnLst>
                                </p:cTn>
                              </p:par>
                              <p:par>
                                <p:cTn id="24" presetID="22" presetClass="entr" presetSubtype="1" fill="hold"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wipe(up)">
                                      <p:cBhvr>
                                        <p:cTn id="2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8E48F650-491F-9ED7-B6C2-B57B03C479C3}"/>
              </a:ext>
            </a:extLst>
          </p:cNvPr>
          <p:cNvSpPr>
            <a:spLocks noGrp="1"/>
          </p:cNvSpPr>
          <p:nvPr>
            <p:ph type="title"/>
          </p:nvPr>
        </p:nvSpPr>
        <p:spPr/>
        <p:txBody>
          <a:bodyPr/>
          <a:lstStyle/>
          <a:p>
            <a:r>
              <a:rPr lang="hu-HU" b="1">
                <a:latin typeface="Calibri" panose="020F0502020204030204" pitchFamily="34" charset="0"/>
                <a:cs typeface="Calibri" panose="020F0502020204030204" pitchFamily="34" charset="0"/>
              </a:rPr>
              <a:t>IEC 61499 – </a:t>
            </a:r>
            <a:br>
              <a:rPr lang="hu-HU" b="1">
                <a:latin typeface="Calibri" panose="020F0502020204030204" pitchFamily="34" charset="0"/>
                <a:cs typeface="Calibri" panose="020F0502020204030204" pitchFamily="34" charset="0"/>
              </a:rPr>
            </a:br>
            <a:r>
              <a:rPr lang="hu-HU" b="1">
                <a:latin typeface="Calibri" panose="020F0502020204030204" pitchFamily="34" charset="0"/>
                <a:cs typeface="Calibri" panose="020F0502020204030204" pitchFamily="34" charset="0"/>
              </a:rPr>
              <a:t>Event Driven Function Block</a:t>
            </a:r>
            <a:endParaRPr lang="de-AT" b="1">
              <a:latin typeface="Calibri" panose="020F0502020204030204" pitchFamily="34" charset="0"/>
              <a:cs typeface="Calibri" panose="020F0502020204030204" pitchFamily="34" charset="0"/>
            </a:endParaRPr>
          </a:p>
        </p:txBody>
      </p:sp>
      <p:pic>
        <p:nvPicPr>
          <p:cNvPr id="79" name="Picture 110">
            <a:extLst>
              <a:ext uri="{FF2B5EF4-FFF2-40B4-BE49-F238E27FC236}">
                <a16:creationId xmlns:a16="http://schemas.microsoft.com/office/drawing/2014/main" id="{C74C8454-1BC6-4917-8838-A6BB04387473}"/>
              </a:ext>
            </a:extLst>
          </p:cNvPr>
          <p:cNvPicPr>
            <a:picLocks noChangeAspect="1"/>
          </p:cNvPicPr>
          <p:nvPr/>
        </p:nvPicPr>
        <p:blipFill>
          <a:blip r:embed="rId3"/>
          <a:stretch>
            <a:fillRect/>
          </a:stretch>
        </p:blipFill>
        <p:spPr>
          <a:xfrm>
            <a:off x="7110406" y="3196290"/>
            <a:ext cx="1606815" cy="1666156"/>
          </a:xfrm>
          <a:prstGeom prst="rect">
            <a:avLst/>
          </a:prstGeom>
        </p:spPr>
      </p:pic>
      <p:pic>
        <p:nvPicPr>
          <p:cNvPr id="80" name="Picture 60">
            <a:extLst>
              <a:ext uri="{FF2B5EF4-FFF2-40B4-BE49-F238E27FC236}">
                <a16:creationId xmlns:a16="http://schemas.microsoft.com/office/drawing/2014/main" id="{A599B5E3-14A2-4FD5-83C1-2C11BF2CB553}"/>
              </a:ext>
            </a:extLst>
          </p:cNvPr>
          <p:cNvPicPr>
            <a:picLocks noChangeAspect="1" noChangeArrowheads="1"/>
          </p:cNvPicPr>
          <p:nvPr/>
        </p:nvPicPr>
        <p:blipFill>
          <a:blip r:embed="rId4" cstate="print"/>
          <a:srcRect b="4079"/>
          <a:stretch>
            <a:fillRect/>
          </a:stretch>
        </p:blipFill>
        <p:spPr bwMode="auto">
          <a:xfrm>
            <a:off x="10069027" y="3218664"/>
            <a:ext cx="817332" cy="869173"/>
          </a:xfrm>
          <a:prstGeom prst="rect">
            <a:avLst/>
          </a:prstGeom>
          <a:noFill/>
          <a:ln w="9525">
            <a:noFill/>
            <a:miter lim="800000"/>
            <a:headEnd/>
            <a:tailEnd/>
          </a:ln>
          <a:effectLst>
            <a:reflection blurRad="6350" stA="52000" endA="300" endPos="35000" dir="5400000" sy="-100000" algn="bl" rotWithShape="0"/>
          </a:effectLst>
        </p:spPr>
      </p:pic>
      <p:pic>
        <p:nvPicPr>
          <p:cNvPr id="81" name="Picture 64" descr="subscribe">
            <a:extLst>
              <a:ext uri="{FF2B5EF4-FFF2-40B4-BE49-F238E27FC236}">
                <a16:creationId xmlns:a16="http://schemas.microsoft.com/office/drawing/2014/main" id="{4E71B265-E7C6-4DE4-9C96-872CA4419577}"/>
              </a:ext>
            </a:extLst>
          </p:cNvPr>
          <p:cNvPicPr>
            <a:picLocks noChangeAspect="1" noChangeArrowheads="1"/>
          </p:cNvPicPr>
          <p:nvPr/>
        </p:nvPicPr>
        <p:blipFill>
          <a:blip r:embed="rId5" cstate="print"/>
          <a:srcRect b="4167"/>
          <a:stretch>
            <a:fillRect/>
          </a:stretch>
        </p:blipFill>
        <p:spPr bwMode="auto">
          <a:xfrm>
            <a:off x="9700541" y="3690323"/>
            <a:ext cx="886524" cy="869055"/>
          </a:xfrm>
          <a:prstGeom prst="rect">
            <a:avLst/>
          </a:prstGeom>
          <a:noFill/>
          <a:ln w="9525">
            <a:noFill/>
            <a:miter lim="800000"/>
            <a:headEnd/>
            <a:tailEnd/>
          </a:ln>
          <a:effectLst>
            <a:reflection blurRad="6350" stA="52000" endA="300" endPos="35000" dir="5400000" sy="-100000" algn="bl" rotWithShape="0"/>
          </a:effectLst>
        </p:spPr>
      </p:pic>
      <p:sp>
        <p:nvSpPr>
          <p:cNvPr id="84" name="TextBox 117">
            <a:extLst>
              <a:ext uri="{FF2B5EF4-FFF2-40B4-BE49-F238E27FC236}">
                <a16:creationId xmlns:a16="http://schemas.microsoft.com/office/drawing/2014/main" id="{B591D986-6B20-4A7C-837B-3E69E78CAE32}"/>
              </a:ext>
            </a:extLst>
          </p:cNvPr>
          <p:cNvSpPr txBox="1"/>
          <p:nvPr/>
        </p:nvSpPr>
        <p:spPr>
          <a:xfrm>
            <a:off x="4727950" y="2024654"/>
            <a:ext cx="1778115" cy="1077218"/>
          </a:xfrm>
          <a:prstGeom prst="rect">
            <a:avLst/>
          </a:prstGeom>
          <a:solidFill>
            <a:srgbClr val="F2D87A"/>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a:ln>
                  <a:noFill/>
                </a:ln>
                <a:solidFill>
                  <a:srgbClr val="595959"/>
                </a:solidFill>
                <a:effectLst/>
                <a:uLnTx/>
                <a:uFillTx/>
                <a:latin typeface="Calibri" panose="020F0502020204030204" pitchFamily="34" charset="0"/>
                <a:cs typeface="Calibri" panose="020F0502020204030204" pitchFamily="34" charset="0"/>
              </a:rPr>
              <a:t>Basic FB </a:t>
            </a:r>
            <a:endParaRPr kumimoji="0" lang="de-DE" sz="1400" b="1" i="0" u="none" strike="noStrike" kern="1200" cap="none" spc="0" normalizeH="0" baseline="0" noProof="0">
              <a:ln>
                <a:noFill/>
              </a:ln>
              <a:solidFill>
                <a:srgbClr val="595959"/>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595959"/>
                </a:solidFill>
                <a:effectLst/>
                <a:uLnTx/>
                <a:uFillTx/>
                <a:latin typeface="Calibri" panose="020F0502020204030204" pitchFamily="34" charset="0"/>
                <a:cs typeface="Calibri" panose="020F0502020204030204" pitchFamily="34" charset="0"/>
              </a:rPr>
              <a:t>e.g. Motor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595959"/>
                </a:solidFill>
                <a:effectLst/>
                <a:uLnTx/>
                <a:uFillTx/>
                <a:latin typeface="Calibri" panose="020F0502020204030204" pitchFamily="34" charset="0"/>
                <a:cs typeface="Calibri" panose="020F0502020204030204" pitchFamily="34" charset="0"/>
              </a:rPr>
              <a:t>+ </a:t>
            </a:r>
            <a:r>
              <a:rPr kumimoji="0" lang="de-DE" sz="1200" b="0" i="0" u="none" strike="noStrike" kern="1200" cap="none" spc="0" normalizeH="0" baseline="0" noProof="0" err="1">
                <a:ln>
                  <a:noFill/>
                </a:ln>
                <a:solidFill>
                  <a:srgbClr val="595959"/>
                </a:solidFill>
                <a:effectLst/>
                <a:uLnTx/>
                <a:uFillTx/>
                <a:latin typeface="Calibri" panose="020F0502020204030204" pitchFamily="34" charset="0"/>
                <a:cs typeface="Calibri" panose="020F0502020204030204" pitchFamily="34" charset="0"/>
              </a:rPr>
              <a:t>Execution</a:t>
            </a:r>
            <a:r>
              <a:rPr kumimoji="0" lang="de-DE" sz="1200" b="0" i="0" u="none" strike="noStrike" kern="1200" cap="none" spc="0" normalizeH="0" baseline="0" noProof="0">
                <a:ln>
                  <a:noFill/>
                </a:ln>
                <a:solidFill>
                  <a:srgbClr val="595959"/>
                </a:solidFill>
                <a:effectLst/>
                <a:uLnTx/>
                <a:uFillTx/>
                <a:latin typeface="Calibri" panose="020F0502020204030204" pitchFamily="34" charset="0"/>
                <a:cs typeface="Calibri" panose="020F0502020204030204" pitchFamily="34" charset="0"/>
              </a:rPr>
              <a:t> Control Chart</a:t>
            </a:r>
            <a:br>
              <a:rPr kumimoji="0" lang="de-DE" sz="1200" b="0" i="0" u="none" strike="noStrike" kern="1200" cap="none" spc="0" normalizeH="0" baseline="0" noProof="0">
                <a:ln>
                  <a:noFill/>
                </a:ln>
                <a:solidFill>
                  <a:srgbClr val="595959"/>
                </a:solidFill>
                <a:effectLst/>
                <a:uLnTx/>
                <a:uFillTx/>
                <a:latin typeface="Calibri" panose="020F0502020204030204" pitchFamily="34" charset="0"/>
                <a:cs typeface="Calibri" panose="020F0502020204030204" pitchFamily="34" charset="0"/>
              </a:rPr>
            </a:br>
            <a:r>
              <a:rPr kumimoji="0" lang="de-DE" sz="1200" b="0" i="0" u="none" strike="noStrike" kern="1200" cap="none" spc="0" normalizeH="0" baseline="0" noProof="0">
                <a:ln>
                  <a:noFill/>
                </a:ln>
                <a:solidFill>
                  <a:srgbClr val="595959"/>
                </a:solidFill>
                <a:effectLst/>
                <a:uLnTx/>
                <a:uFillTx/>
                <a:latin typeface="Calibri" panose="020F0502020204030204" pitchFamily="34" charset="0"/>
                <a:cs typeface="Calibri" panose="020F0502020204030204" pitchFamily="34" charset="0"/>
              </a:rPr>
              <a:t>+ </a:t>
            </a:r>
            <a:r>
              <a:rPr kumimoji="0" lang="de-DE" sz="1200" b="0" i="0" u="none" strike="noStrike" kern="1200" cap="none" spc="0" normalizeH="0" baseline="0" noProof="0" err="1">
                <a:ln>
                  <a:noFill/>
                </a:ln>
                <a:solidFill>
                  <a:srgbClr val="595959"/>
                </a:solidFill>
                <a:effectLst/>
                <a:uLnTx/>
                <a:uFillTx/>
                <a:latin typeface="Calibri" panose="020F0502020204030204" pitchFamily="34" charset="0"/>
                <a:cs typeface="Calibri" panose="020F0502020204030204" pitchFamily="34" charset="0"/>
              </a:rPr>
              <a:t>Algorithms</a:t>
            </a:r>
            <a:r>
              <a:rPr kumimoji="0" lang="de-DE" sz="1200" b="0" i="0" u="none" strike="noStrike" kern="1200" cap="none" spc="0" normalizeH="0" baseline="0" noProof="0">
                <a:ln>
                  <a:noFill/>
                </a:ln>
                <a:solidFill>
                  <a:srgbClr val="595959"/>
                </a:solidFill>
                <a:effectLst/>
                <a:uLnTx/>
                <a:uFillTx/>
                <a:latin typeface="Calibri" panose="020F0502020204030204" pitchFamily="34" charset="0"/>
                <a:cs typeface="Calibri" panose="020F0502020204030204" pitchFamily="34" charset="0"/>
              </a:rPr>
              <a:t> (ST)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595959"/>
              </a:solidFill>
              <a:effectLst/>
              <a:uLnTx/>
              <a:uFillTx/>
              <a:latin typeface="Calibri" panose="020F0502020204030204" pitchFamily="34" charset="0"/>
              <a:cs typeface="Calibri" panose="020F0502020204030204" pitchFamily="34" charset="0"/>
            </a:endParaRPr>
          </a:p>
        </p:txBody>
      </p:sp>
      <p:sp>
        <p:nvSpPr>
          <p:cNvPr id="85" name="TextBox 118">
            <a:extLst>
              <a:ext uri="{FF2B5EF4-FFF2-40B4-BE49-F238E27FC236}">
                <a16:creationId xmlns:a16="http://schemas.microsoft.com/office/drawing/2014/main" id="{E7E84C0D-E8FC-4181-9775-8E5EBFF0554C}"/>
              </a:ext>
            </a:extLst>
          </p:cNvPr>
          <p:cNvSpPr txBox="1"/>
          <p:nvPr/>
        </p:nvSpPr>
        <p:spPr>
          <a:xfrm>
            <a:off x="7036383" y="2024654"/>
            <a:ext cx="1878528" cy="1077218"/>
          </a:xfrm>
          <a:prstGeom prst="rect">
            <a:avLst/>
          </a:prstGeom>
          <a:solidFill>
            <a:srgbClr val="70D4E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a:ln>
                  <a:noFill/>
                </a:ln>
                <a:solidFill>
                  <a:srgbClr val="595959"/>
                </a:solidFill>
                <a:effectLst/>
                <a:uLnTx/>
                <a:uFillTx/>
                <a:latin typeface="Calibri" panose="020F0502020204030204" pitchFamily="34" charset="0"/>
                <a:cs typeface="Calibri" panose="020F0502020204030204" pitchFamily="34" charset="0"/>
              </a:rPr>
              <a:t>Composite FB </a:t>
            </a:r>
            <a:endParaRPr kumimoji="0" lang="de-DE" sz="1400" b="1" i="0" u="none" strike="noStrike" kern="1200" cap="none" spc="0" normalizeH="0" baseline="0" noProof="0">
              <a:ln>
                <a:noFill/>
              </a:ln>
              <a:solidFill>
                <a:srgbClr val="595959"/>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595959"/>
                </a:solidFill>
                <a:effectLst/>
                <a:uLnTx/>
                <a:uFillTx/>
                <a:latin typeface="Calibri" panose="020F0502020204030204" pitchFamily="34" charset="0"/>
                <a:cs typeface="Calibri" panose="020F0502020204030204" pitchFamily="34" charset="0"/>
              </a:rPr>
              <a:t>e.g. </a:t>
            </a:r>
            <a:r>
              <a:rPr kumimoji="0" lang="de-DE" sz="1200" b="0" i="0" u="none" strike="noStrike" kern="1200" cap="none" spc="0" normalizeH="0" baseline="0" noProof="0" err="1">
                <a:ln>
                  <a:noFill/>
                </a:ln>
                <a:solidFill>
                  <a:srgbClr val="595959"/>
                </a:solidFill>
                <a:effectLst/>
                <a:uLnTx/>
                <a:uFillTx/>
                <a:latin typeface="Calibri" panose="020F0502020204030204" pitchFamily="34" charset="0"/>
                <a:cs typeface="Calibri" panose="020F0502020204030204" pitchFamily="34" charset="0"/>
              </a:rPr>
              <a:t>Conveyor</a:t>
            </a:r>
            <a:r>
              <a:rPr kumimoji="0" lang="de-DE" sz="1200" b="0" i="0" u="none" strike="noStrike" kern="1200" cap="none" spc="0" normalizeH="0" baseline="0" noProof="0">
                <a:ln>
                  <a:noFill/>
                </a:ln>
                <a:solidFill>
                  <a:srgbClr val="595959"/>
                </a:solidFill>
                <a:effectLst/>
                <a:uLnTx/>
                <a:uFillTx/>
                <a:latin typeface="Calibri" panose="020F0502020204030204" pitchFamily="34" charset="0"/>
                <a:cs typeface="Calibri" panose="020F0502020204030204" pitchFamily="34" charset="0"/>
              </a:rPr>
              <a:t> </a:t>
            </a:r>
            <a:r>
              <a:rPr kumimoji="0" lang="de-DE" sz="1200" b="0" i="0" u="none" strike="noStrike" kern="1200" cap="none" spc="0" normalizeH="0" baseline="0" noProof="0" err="1">
                <a:ln>
                  <a:noFill/>
                </a:ln>
                <a:solidFill>
                  <a:srgbClr val="595959"/>
                </a:solidFill>
                <a:effectLst/>
                <a:uLnTx/>
                <a:uFillTx/>
                <a:latin typeface="Calibri" panose="020F0502020204030204" pitchFamily="34" charset="0"/>
                <a:cs typeface="Calibri" panose="020F0502020204030204" pitchFamily="34" charset="0"/>
              </a:rPr>
              <a:t>line</a:t>
            </a:r>
            <a:endParaRPr kumimoji="0" lang="de-DE" sz="1200" b="0" i="0" u="none" strike="noStrike" kern="1200" cap="none" spc="0" normalizeH="0" baseline="0" noProof="0">
              <a:ln>
                <a:noFill/>
              </a:ln>
              <a:solidFill>
                <a:srgbClr val="595959"/>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err="1">
                <a:ln>
                  <a:noFill/>
                </a:ln>
                <a:solidFill>
                  <a:srgbClr val="595959"/>
                </a:solidFill>
                <a:effectLst/>
                <a:uLnTx/>
                <a:uFillTx/>
                <a:latin typeface="Calibri" panose="020F0502020204030204" pitchFamily="34" charset="0"/>
                <a:cs typeface="Calibri" panose="020F0502020204030204" pitchFamily="34" charset="0"/>
              </a:rPr>
              <a:t>Composed</a:t>
            </a:r>
            <a:r>
              <a:rPr kumimoji="0" lang="de-DE" sz="1200" b="0" i="0" u="none" strike="noStrike" kern="1200" cap="none" spc="0" normalizeH="0" baseline="0" noProof="0">
                <a:ln>
                  <a:noFill/>
                </a:ln>
                <a:solidFill>
                  <a:srgbClr val="595959"/>
                </a:solidFill>
                <a:effectLst/>
                <a:uLnTx/>
                <a:uFillTx/>
                <a:latin typeface="Calibri" panose="020F0502020204030204" pitchFamily="34" charset="0"/>
                <a:cs typeface="Calibri" panose="020F0502020204030204" pitchFamily="34" charset="0"/>
              </a:rPr>
              <a:t> out </a:t>
            </a:r>
            <a:r>
              <a:rPr kumimoji="0" lang="de-DE" sz="1200" b="0" i="0" u="none" strike="noStrike" kern="1200" cap="none" spc="0" normalizeH="0" baseline="0" noProof="0" err="1">
                <a:ln>
                  <a:noFill/>
                </a:ln>
                <a:solidFill>
                  <a:srgbClr val="595959"/>
                </a:solidFill>
                <a:effectLst/>
                <a:uLnTx/>
                <a:uFillTx/>
                <a:latin typeface="Calibri" panose="020F0502020204030204" pitchFamily="34" charset="0"/>
                <a:cs typeface="Calibri" panose="020F0502020204030204" pitchFamily="34" charset="0"/>
              </a:rPr>
              <a:t>of</a:t>
            </a:r>
            <a:r>
              <a:rPr kumimoji="0" lang="de-DE" sz="1200" b="0" i="0" u="none" strike="noStrike" kern="1200" cap="none" spc="0" normalizeH="0" baseline="0" noProof="0">
                <a:ln>
                  <a:noFill/>
                </a:ln>
                <a:solidFill>
                  <a:srgbClr val="595959"/>
                </a:solidFill>
                <a:effectLst/>
                <a:uLnTx/>
                <a:uFillTx/>
                <a:latin typeface="Calibri" panose="020F0502020204030204" pitchFamily="34" charset="0"/>
                <a:cs typeface="Calibri" panose="020F0502020204030204" pitchFamily="34" charset="0"/>
              </a:rPr>
              <a:t> Basic FB, </a:t>
            </a:r>
            <a:br>
              <a:rPr kumimoji="0" lang="de-DE" sz="1200" b="0" i="0" u="none" strike="noStrike" kern="1200" cap="none" spc="0" normalizeH="0" baseline="0" noProof="0">
                <a:ln>
                  <a:noFill/>
                </a:ln>
                <a:solidFill>
                  <a:srgbClr val="595959"/>
                </a:solidFill>
                <a:effectLst/>
                <a:uLnTx/>
                <a:uFillTx/>
                <a:latin typeface="Calibri" panose="020F0502020204030204" pitchFamily="34" charset="0"/>
                <a:cs typeface="Calibri" panose="020F0502020204030204" pitchFamily="34" charset="0"/>
              </a:rPr>
            </a:br>
            <a:r>
              <a:rPr kumimoji="0" lang="de-DE" sz="1200" b="0" i="0" u="none" strike="noStrike" kern="1200" cap="none" spc="0" normalizeH="0" baseline="0" noProof="0">
                <a:ln>
                  <a:noFill/>
                </a:ln>
                <a:solidFill>
                  <a:srgbClr val="595959"/>
                </a:solidFill>
                <a:effectLst/>
                <a:uLnTx/>
                <a:uFillTx/>
                <a:latin typeface="Calibri" panose="020F0502020204030204" pitchFamily="34" charset="0"/>
                <a:cs typeface="Calibri" panose="020F0502020204030204" pitchFamily="34" charset="0"/>
              </a:rPr>
              <a:t>Composite FB, Service FB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595959"/>
              </a:solidFill>
              <a:effectLst/>
              <a:uLnTx/>
              <a:uFillTx/>
              <a:latin typeface="Calibri" panose="020F0502020204030204" pitchFamily="34" charset="0"/>
              <a:cs typeface="Calibri" panose="020F0502020204030204" pitchFamily="34" charset="0"/>
            </a:endParaRPr>
          </a:p>
        </p:txBody>
      </p:sp>
      <p:sp>
        <p:nvSpPr>
          <p:cNvPr id="86" name="TextBox 119">
            <a:extLst>
              <a:ext uri="{FF2B5EF4-FFF2-40B4-BE49-F238E27FC236}">
                <a16:creationId xmlns:a16="http://schemas.microsoft.com/office/drawing/2014/main" id="{9A48DDEE-59C1-4D20-8466-619ECEC0BA4D}"/>
              </a:ext>
            </a:extLst>
          </p:cNvPr>
          <p:cNvSpPr txBox="1"/>
          <p:nvPr/>
        </p:nvSpPr>
        <p:spPr>
          <a:xfrm>
            <a:off x="9416517" y="2024654"/>
            <a:ext cx="1883943" cy="1077218"/>
          </a:xfrm>
          <a:prstGeom prst="rect">
            <a:avLst/>
          </a:prstGeom>
          <a:solidFill>
            <a:srgbClr val="DCA6E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a:ln>
                  <a:noFill/>
                </a:ln>
                <a:solidFill>
                  <a:srgbClr val="595959"/>
                </a:solidFill>
                <a:effectLst/>
                <a:uLnTx/>
                <a:uFillTx/>
                <a:latin typeface="Calibri" panose="020F0502020204030204" pitchFamily="34" charset="0"/>
                <a:cs typeface="Calibri" panose="020F0502020204030204" pitchFamily="34" charset="0"/>
              </a:rPr>
              <a:t>Service FB </a:t>
            </a:r>
            <a:endParaRPr kumimoji="0" lang="de-DE" sz="1400" b="1" i="0" u="none" strike="noStrike" kern="1200" cap="none" spc="0" normalizeH="0" baseline="0" noProof="0">
              <a:ln>
                <a:noFill/>
              </a:ln>
              <a:solidFill>
                <a:srgbClr val="595959"/>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595959"/>
                </a:solidFill>
                <a:effectLst/>
                <a:uLnTx/>
                <a:uFillTx/>
                <a:latin typeface="Calibri" panose="020F0502020204030204" pitchFamily="34" charset="0"/>
                <a:cs typeface="Calibri" panose="020F0502020204030204" pitchFamily="34" charset="0"/>
              </a:rPr>
              <a:t>e.g. I/O </a:t>
            </a:r>
            <a:r>
              <a:rPr kumimoji="0" lang="de-DE" sz="1200" b="0" i="0" u="none" strike="noStrike" kern="1200" cap="none" spc="0" normalizeH="0" baseline="0" noProof="0" err="1">
                <a:ln>
                  <a:noFill/>
                </a:ln>
                <a:solidFill>
                  <a:srgbClr val="595959"/>
                </a:solidFill>
                <a:effectLst/>
                <a:uLnTx/>
                <a:uFillTx/>
                <a:latin typeface="Calibri" panose="020F0502020204030204" pitchFamily="34" charset="0"/>
                <a:cs typeface="Calibri" panose="020F0502020204030204" pitchFamily="34" charset="0"/>
              </a:rPr>
              <a:t>access</a:t>
            </a:r>
            <a:r>
              <a:rPr kumimoji="0" lang="de-DE" sz="1200" b="0" i="0" u="none" strike="noStrike" kern="1200" cap="none" spc="0" normalizeH="0" baseline="0" noProof="0">
                <a:ln>
                  <a:noFill/>
                </a:ln>
                <a:solidFill>
                  <a:srgbClr val="595959"/>
                </a:solidFill>
                <a:effectLst/>
                <a:uLnTx/>
                <a:uFillTx/>
                <a:latin typeface="Calibri" panose="020F0502020204030204" pitchFamily="34" charset="0"/>
                <a:cs typeface="Calibri" panose="020F0502020204030204" pitchFamily="34" charset="0"/>
              </a:rPr>
              <a:t> (Data, HMI, Communication …)</a:t>
            </a:r>
            <a:br>
              <a:rPr kumimoji="0" lang="de-DE" sz="1200" b="0" i="0" u="none" strike="noStrike" kern="1200" cap="none" spc="0" normalizeH="0" baseline="0" noProof="0">
                <a:ln>
                  <a:noFill/>
                </a:ln>
                <a:solidFill>
                  <a:srgbClr val="595959"/>
                </a:solidFill>
                <a:effectLst/>
                <a:uLnTx/>
                <a:uFillTx/>
                <a:latin typeface="Calibri" panose="020F0502020204030204" pitchFamily="34" charset="0"/>
                <a:cs typeface="Calibri" panose="020F0502020204030204" pitchFamily="34" charset="0"/>
              </a:rPr>
            </a:br>
            <a:r>
              <a:rPr kumimoji="0" lang="de-DE" sz="1200" b="0" i="0" u="none" strike="noStrike" kern="1200" cap="none" spc="0" normalizeH="0" baseline="0" noProof="0" err="1">
                <a:ln>
                  <a:noFill/>
                </a:ln>
                <a:solidFill>
                  <a:srgbClr val="595959"/>
                </a:solidFill>
                <a:effectLst/>
                <a:uLnTx/>
                <a:uFillTx/>
                <a:latin typeface="Calibri" panose="020F0502020204030204" pitchFamily="34" charset="0"/>
                <a:cs typeface="Calibri" panose="020F0502020204030204" pitchFamily="34" charset="0"/>
              </a:rPr>
              <a:t>Provided</a:t>
            </a:r>
            <a:r>
              <a:rPr kumimoji="0" lang="de-DE" sz="1200" b="0" i="0" u="none" strike="noStrike" kern="1200" cap="none" spc="0" normalizeH="0" baseline="0" noProof="0">
                <a:ln>
                  <a:noFill/>
                </a:ln>
                <a:solidFill>
                  <a:srgbClr val="595959"/>
                </a:solidFill>
                <a:effectLst/>
                <a:uLnTx/>
                <a:uFillTx/>
                <a:latin typeface="Calibri" panose="020F0502020204030204" pitchFamily="34" charset="0"/>
                <a:cs typeface="Calibri" panose="020F0502020204030204" pitchFamily="34" charset="0"/>
              </a:rPr>
              <a:t> </a:t>
            </a:r>
            <a:r>
              <a:rPr kumimoji="0" lang="de-DE" sz="1200" b="0" i="0" u="none" strike="noStrike" kern="1200" cap="none" spc="0" normalizeH="0" baseline="0" noProof="0" err="1">
                <a:ln>
                  <a:noFill/>
                </a:ln>
                <a:solidFill>
                  <a:srgbClr val="595959"/>
                </a:solidFill>
                <a:effectLst/>
                <a:uLnTx/>
                <a:uFillTx/>
                <a:latin typeface="Calibri" panose="020F0502020204030204" pitchFamily="34" charset="0"/>
                <a:cs typeface="Calibri" panose="020F0502020204030204" pitchFamily="34" charset="0"/>
              </a:rPr>
              <a:t>by</a:t>
            </a:r>
            <a:r>
              <a:rPr kumimoji="0" lang="de-DE" sz="1200" b="0" i="0" u="none" strike="noStrike" kern="1200" cap="none" spc="0" normalizeH="0" baseline="0" noProof="0">
                <a:ln>
                  <a:noFill/>
                </a:ln>
                <a:solidFill>
                  <a:srgbClr val="595959"/>
                </a:solidFill>
                <a:effectLst/>
                <a:uLnTx/>
                <a:uFillTx/>
                <a:latin typeface="Calibri" panose="020F0502020204030204" pitchFamily="34" charset="0"/>
                <a:cs typeface="Calibri" panose="020F0502020204030204" pitchFamily="34" charset="0"/>
              </a:rPr>
              <a:t> </a:t>
            </a:r>
            <a:r>
              <a:rPr kumimoji="0" lang="de-DE" sz="1200" b="0" i="0" u="none" strike="noStrike" kern="1200" cap="none" spc="0" normalizeH="0" baseline="0" noProof="0" err="1">
                <a:ln>
                  <a:noFill/>
                </a:ln>
                <a:solidFill>
                  <a:srgbClr val="595959"/>
                </a:solidFill>
                <a:effectLst/>
                <a:uLnTx/>
                <a:uFillTx/>
                <a:latin typeface="Calibri" panose="020F0502020204030204" pitchFamily="34" charset="0"/>
                <a:cs typeface="Calibri" panose="020F0502020204030204" pitchFamily="34" charset="0"/>
              </a:rPr>
              <a:t>the</a:t>
            </a:r>
            <a:r>
              <a:rPr kumimoji="0" lang="de-DE" sz="1200" b="0" i="0" u="none" strike="noStrike" kern="1200" cap="none" spc="0" normalizeH="0" baseline="0" noProof="0">
                <a:ln>
                  <a:noFill/>
                </a:ln>
                <a:solidFill>
                  <a:srgbClr val="595959"/>
                </a:solidFill>
                <a:effectLst/>
                <a:uLnTx/>
                <a:uFillTx/>
                <a:latin typeface="Calibri" panose="020F0502020204030204" pitchFamily="34" charset="0"/>
                <a:cs typeface="Calibri" panose="020F0502020204030204" pitchFamily="34" charset="0"/>
              </a:rPr>
              <a:t>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595959"/>
              </a:solidFill>
              <a:effectLst/>
              <a:uLnTx/>
              <a:uFillTx/>
              <a:latin typeface="Calibri" panose="020F0502020204030204" pitchFamily="34" charset="0"/>
              <a:cs typeface="Calibri" panose="020F0502020204030204" pitchFamily="34" charset="0"/>
            </a:endParaRPr>
          </a:p>
        </p:txBody>
      </p:sp>
      <p:grpSp>
        <p:nvGrpSpPr>
          <p:cNvPr id="87" name="Group 123">
            <a:extLst>
              <a:ext uri="{FF2B5EF4-FFF2-40B4-BE49-F238E27FC236}">
                <a16:creationId xmlns:a16="http://schemas.microsoft.com/office/drawing/2014/main" id="{B28DECF9-4457-43F1-8493-F358DBC8C16E}"/>
              </a:ext>
            </a:extLst>
          </p:cNvPr>
          <p:cNvGrpSpPr/>
          <p:nvPr/>
        </p:nvGrpSpPr>
        <p:grpSpPr>
          <a:xfrm>
            <a:off x="6601795" y="5175989"/>
            <a:ext cx="3031725" cy="1537385"/>
            <a:chOff x="3439072" y="3969556"/>
            <a:chExt cx="2273794" cy="1153039"/>
          </a:xfrm>
        </p:grpSpPr>
        <p:pic>
          <p:nvPicPr>
            <p:cNvPr id="88" name="Picture 121">
              <a:extLst>
                <a:ext uri="{FF2B5EF4-FFF2-40B4-BE49-F238E27FC236}">
                  <a16:creationId xmlns:a16="http://schemas.microsoft.com/office/drawing/2014/main" id="{EA6AFB3C-7874-4A78-A5A6-851B71A69E6E}"/>
                </a:ext>
              </a:extLst>
            </p:cNvPr>
            <p:cNvPicPr>
              <a:picLocks noChangeAspect="1"/>
            </p:cNvPicPr>
            <p:nvPr/>
          </p:nvPicPr>
          <p:blipFill>
            <a:blip r:embed="rId6"/>
            <a:stretch>
              <a:fillRect/>
            </a:stretch>
          </p:blipFill>
          <p:spPr>
            <a:xfrm>
              <a:off x="3439072" y="3969556"/>
              <a:ext cx="2273794" cy="1153039"/>
            </a:xfrm>
            <a:prstGeom prst="rect">
              <a:avLst/>
            </a:prstGeom>
          </p:spPr>
        </p:pic>
        <p:sp>
          <p:nvSpPr>
            <p:cNvPr id="89" name="TextBox 122">
              <a:extLst>
                <a:ext uri="{FF2B5EF4-FFF2-40B4-BE49-F238E27FC236}">
                  <a16:creationId xmlns:a16="http://schemas.microsoft.com/office/drawing/2014/main" id="{E6B48D7C-65D0-4619-B6A1-FC891A0F7F44}"/>
                </a:ext>
              </a:extLst>
            </p:cNvPr>
            <p:cNvSpPr txBox="1"/>
            <p:nvPr/>
          </p:nvSpPr>
          <p:spPr>
            <a:xfrm>
              <a:off x="3919379" y="4421461"/>
              <a:ext cx="1197203" cy="3462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a:ln>
                    <a:noFill/>
                  </a:ln>
                  <a:solidFill>
                    <a:srgbClr val="595959"/>
                  </a:solidFill>
                  <a:effectLst/>
                  <a:uLnTx/>
                  <a:uFillTx/>
                  <a:latin typeface="Calibri" panose="020F0502020204030204" pitchFamily="34" charset="0"/>
                  <a:cs typeface="Calibri" panose="020F0502020204030204" pitchFamily="34" charset="0"/>
                </a:rPr>
                <a:t>Application</a:t>
              </a:r>
              <a:endParaRPr kumimoji="0" lang="en-GB" sz="2400" b="0" i="0" u="none" strike="noStrike" kern="1200" cap="none" spc="0" normalizeH="0" baseline="0" noProof="0">
                <a:ln>
                  <a:noFill/>
                </a:ln>
                <a:solidFill>
                  <a:srgbClr val="595959"/>
                </a:solidFill>
                <a:effectLst/>
                <a:uLnTx/>
                <a:uFillTx/>
                <a:latin typeface="Calibri" panose="020F0502020204030204" pitchFamily="34" charset="0"/>
                <a:cs typeface="Calibri" panose="020F0502020204030204" pitchFamily="34" charset="0"/>
              </a:endParaRPr>
            </a:p>
          </p:txBody>
        </p:sp>
      </p:grpSp>
      <p:pic>
        <p:nvPicPr>
          <p:cNvPr id="82" name="Grafik 12">
            <a:extLst>
              <a:ext uri="{FF2B5EF4-FFF2-40B4-BE49-F238E27FC236}">
                <a16:creationId xmlns:a16="http://schemas.microsoft.com/office/drawing/2014/main" id="{941FCECE-071C-4159-9E92-508BF8521309}"/>
              </a:ext>
            </a:extLst>
          </p:cNvPr>
          <p:cNvPicPr>
            <a:picLocks noChangeAspect="1"/>
          </p:cNvPicPr>
          <p:nvPr/>
        </p:nvPicPr>
        <p:blipFill>
          <a:blip r:embed="rId7"/>
          <a:stretch>
            <a:fillRect/>
          </a:stretch>
        </p:blipFill>
        <p:spPr>
          <a:xfrm>
            <a:off x="3416067" y="4052854"/>
            <a:ext cx="864132" cy="681460"/>
          </a:xfrm>
          <a:prstGeom prst="rect">
            <a:avLst/>
          </a:prstGeom>
        </p:spPr>
      </p:pic>
      <p:pic>
        <p:nvPicPr>
          <p:cNvPr id="75" name="Picture 125">
            <a:extLst>
              <a:ext uri="{FF2B5EF4-FFF2-40B4-BE49-F238E27FC236}">
                <a16:creationId xmlns:a16="http://schemas.microsoft.com/office/drawing/2014/main" id="{B326811B-7B97-42D4-8479-094CD2513309}"/>
              </a:ext>
            </a:extLst>
          </p:cNvPr>
          <p:cNvPicPr>
            <a:picLocks noChangeAspect="1"/>
          </p:cNvPicPr>
          <p:nvPr/>
        </p:nvPicPr>
        <p:blipFill>
          <a:blip r:embed="rId8"/>
          <a:stretch>
            <a:fillRect/>
          </a:stretch>
        </p:blipFill>
        <p:spPr>
          <a:xfrm>
            <a:off x="3420956" y="3186145"/>
            <a:ext cx="1386816" cy="786673"/>
          </a:xfrm>
          <a:prstGeom prst="rect">
            <a:avLst/>
          </a:prstGeom>
        </p:spPr>
      </p:pic>
      <p:pic>
        <p:nvPicPr>
          <p:cNvPr id="78" name="Picture 8">
            <a:extLst>
              <a:ext uri="{FF2B5EF4-FFF2-40B4-BE49-F238E27FC236}">
                <a16:creationId xmlns:a16="http://schemas.microsoft.com/office/drawing/2014/main" id="{60D98E31-8E1D-4CA1-89E4-8B670943B3B4}"/>
              </a:ext>
            </a:extLst>
          </p:cNvPr>
          <p:cNvPicPr>
            <a:picLocks noChangeAspect="1"/>
          </p:cNvPicPr>
          <p:nvPr/>
        </p:nvPicPr>
        <p:blipFill>
          <a:blip r:embed="rId9"/>
          <a:stretch>
            <a:fillRect/>
          </a:stretch>
        </p:blipFill>
        <p:spPr>
          <a:xfrm>
            <a:off x="4883566" y="3192051"/>
            <a:ext cx="1553965" cy="1611683"/>
          </a:xfrm>
          <a:prstGeom prst="rect">
            <a:avLst/>
          </a:prstGeom>
        </p:spPr>
      </p:pic>
      <p:pic>
        <p:nvPicPr>
          <p:cNvPr id="83" name="Grafik 15">
            <a:extLst>
              <a:ext uri="{FF2B5EF4-FFF2-40B4-BE49-F238E27FC236}">
                <a16:creationId xmlns:a16="http://schemas.microsoft.com/office/drawing/2014/main" id="{BFB8987F-0854-4F77-B6CD-465598AD7EF7}"/>
              </a:ext>
            </a:extLst>
          </p:cNvPr>
          <p:cNvPicPr>
            <a:picLocks noChangeAspect="1"/>
          </p:cNvPicPr>
          <p:nvPr/>
        </p:nvPicPr>
        <p:blipFill>
          <a:blip r:embed="rId10"/>
          <a:stretch>
            <a:fillRect/>
          </a:stretch>
        </p:blipFill>
        <p:spPr>
          <a:xfrm>
            <a:off x="3995549" y="3599853"/>
            <a:ext cx="828064" cy="657727"/>
          </a:xfrm>
          <a:prstGeom prst="rect">
            <a:avLst/>
          </a:prstGeom>
        </p:spPr>
      </p:pic>
      <p:sp>
        <p:nvSpPr>
          <p:cNvPr id="2" name="Geschweifte Klammer rechts 1">
            <a:extLst>
              <a:ext uri="{FF2B5EF4-FFF2-40B4-BE49-F238E27FC236}">
                <a16:creationId xmlns:a16="http://schemas.microsoft.com/office/drawing/2014/main" id="{2CA146D0-3DCA-4067-B2C4-C7C16F6B9903}"/>
              </a:ext>
            </a:extLst>
          </p:cNvPr>
          <p:cNvSpPr/>
          <p:nvPr/>
        </p:nvSpPr>
        <p:spPr>
          <a:xfrm rot="5400000">
            <a:off x="7970220" y="1888205"/>
            <a:ext cx="275546" cy="6224032"/>
          </a:xfrm>
          <a:prstGeom prst="rightBrace">
            <a:avLst/>
          </a:prstGeom>
          <a:ln w="28575"/>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2400" b="0" i="0" u="none" strike="noStrike" kern="1200" cap="none" spc="0" normalizeH="0" baseline="0" noProof="0">
              <a:ln>
                <a:noFill/>
              </a:ln>
              <a:solidFill>
                <a:srgbClr val="595959"/>
              </a:solidFill>
              <a:effectLst/>
              <a:uLnTx/>
              <a:uFillTx/>
              <a:latin typeface="Calibri" panose="020F0502020204030204" pitchFamily="34" charset="0"/>
              <a:cs typeface="Calibri" panose="020F0502020204030204" pitchFamily="34" charset="0"/>
            </a:endParaRPr>
          </a:p>
        </p:txBody>
      </p:sp>
      <p:sp>
        <p:nvSpPr>
          <p:cNvPr id="27" name="Textplatzhalter 1">
            <a:extLst>
              <a:ext uri="{FF2B5EF4-FFF2-40B4-BE49-F238E27FC236}">
                <a16:creationId xmlns:a16="http://schemas.microsoft.com/office/drawing/2014/main" id="{9D7D526A-AF59-48A4-B00F-27333178E2FA}"/>
              </a:ext>
            </a:extLst>
          </p:cNvPr>
          <p:cNvSpPr txBox="1">
            <a:spLocks/>
          </p:cNvSpPr>
          <p:nvPr/>
        </p:nvSpPr>
        <p:spPr>
          <a:xfrm>
            <a:off x="220419" y="1942372"/>
            <a:ext cx="3195647" cy="3590411"/>
          </a:xfrm>
          <a:prstGeom prst="rect">
            <a:avLst/>
          </a:prstGeom>
        </p:spPr>
        <p:txBody>
          <a:bodyPr vert="horz" lIns="144000" tIns="0" rIns="96000" bIns="0" rtlCol="0" anchor="t">
            <a:noAutofit/>
          </a:bodyPr>
          <a:lstStyle>
            <a:lvl1pPr marL="172797" indent="-156946" algn="l" defTabSz="456527" rtl="0" eaLnBrk="1" latinLnBrk="0" hangingPunct="1">
              <a:spcBef>
                <a:spcPts val="500"/>
              </a:spcBef>
              <a:spcAft>
                <a:spcPts val="500"/>
              </a:spcAft>
              <a:buClr>
                <a:schemeClr val="bg2"/>
              </a:buClr>
              <a:buFont typeface="Arial" panose="020B0604020202020204" pitchFamily="34" charset="0"/>
              <a:buChar char="•"/>
              <a:defRPr sz="1400" kern="1200">
                <a:solidFill>
                  <a:schemeClr val="accent1"/>
                </a:solidFill>
                <a:latin typeface="Arial"/>
                <a:ea typeface="+mn-ea"/>
                <a:cs typeface="Arial"/>
              </a:defRPr>
            </a:lvl1pPr>
            <a:lvl2pPr marL="361425" indent="-182301" algn="l" defTabSz="447042" rtl="0" eaLnBrk="1" latinLnBrk="0" hangingPunct="1">
              <a:spcBef>
                <a:spcPts val="500"/>
              </a:spcBef>
              <a:spcAft>
                <a:spcPts val="500"/>
              </a:spcAft>
              <a:buClr>
                <a:srgbClr val="36C746"/>
              </a:buClr>
              <a:buFont typeface="Arial"/>
              <a:buChar char="•"/>
              <a:defRPr sz="1200" kern="1200">
                <a:solidFill>
                  <a:schemeClr val="accent1"/>
                </a:solidFill>
                <a:latin typeface="Arial"/>
                <a:ea typeface="+mn-ea"/>
                <a:cs typeface="Arial"/>
              </a:defRPr>
            </a:lvl2pPr>
            <a:lvl3pPr marL="537375" indent="-179127" algn="l" defTabSz="456527" rtl="0" eaLnBrk="1" latinLnBrk="0" hangingPunct="1">
              <a:spcBef>
                <a:spcPts val="500"/>
              </a:spcBef>
              <a:spcAft>
                <a:spcPts val="500"/>
              </a:spcAft>
              <a:buClr>
                <a:srgbClr val="36C746"/>
              </a:buClr>
              <a:buFont typeface="Arial" panose="020B0604020202020204" pitchFamily="34" charset="0"/>
              <a:buChar char="–"/>
              <a:defRPr sz="1100" kern="1200">
                <a:solidFill>
                  <a:schemeClr val="accent1"/>
                </a:solidFill>
                <a:latin typeface="Arial"/>
                <a:ea typeface="+mn-ea"/>
                <a:cs typeface="Arial"/>
              </a:defRPr>
            </a:lvl3pPr>
            <a:lvl4pPr marL="718088" indent="-179127" algn="l" defTabSz="456527" rtl="0" eaLnBrk="1" latinLnBrk="0" hangingPunct="1">
              <a:spcBef>
                <a:spcPts val="500"/>
              </a:spcBef>
              <a:spcAft>
                <a:spcPts val="500"/>
              </a:spcAft>
              <a:buClr>
                <a:srgbClr val="36C746"/>
              </a:buClr>
              <a:buFont typeface="Arial" panose="020B0604020202020204" pitchFamily="34" charset="0"/>
              <a:buChar char="–"/>
              <a:defRPr sz="1100" kern="1200">
                <a:solidFill>
                  <a:schemeClr val="accent1"/>
                </a:solidFill>
                <a:latin typeface="Arial"/>
                <a:ea typeface="+mn-ea"/>
                <a:cs typeface="Arial"/>
              </a:defRPr>
            </a:lvl4pPr>
            <a:lvl5pPr marL="895627" indent="-185466" algn="l" defTabSz="456527" rtl="0" eaLnBrk="1" latinLnBrk="0" hangingPunct="1">
              <a:spcBef>
                <a:spcPts val="500"/>
              </a:spcBef>
              <a:spcAft>
                <a:spcPts val="500"/>
              </a:spcAft>
              <a:buClr>
                <a:srgbClr val="36C746"/>
              </a:buClr>
              <a:buFont typeface="Arial" panose="020B0604020202020204" pitchFamily="34" charset="0"/>
              <a:buChar char="–"/>
              <a:defRPr sz="1100" kern="1200">
                <a:solidFill>
                  <a:schemeClr val="accent1"/>
                </a:solidFill>
                <a:latin typeface="Arial"/>
                <a:ea typeface="+mn-ea"/>
                <a:cs typeface="Arial"/>
              </a:defRPr>
            </a:lvl5pPr>
            <a:lvl6pPr marL="894805" indent="-182619" algn="l" defTabSz="456527" rtl="0" eaLnBrk="1" latinLnBrk="0" hangingPunct="1">
              <a:spcBef>
                <a:spcPts val="500"/>
              </a:spcBef>
              <a:spcAft>
                <a:spcPts val="500"/>
              </a:spcAft>
              <a:buClr>
                <a:schemeClr val="bg2"/>
              </a:buClr>
              <a:buFont typeface="Arial" panose="020B0604020202020204" pitchFamily="34" charset="0"/>
              <a:buChar char="–"/>
              <a:defRPr sz="1100" kern="1200" baseline="0">
                <a:solidFill>
                  <a:schemeClr val="accent1"/>
                </a:solidFill>
                <a:latin typeface="Arial" panose="020B0604020202020204" pitchFamily="34" charset="0"/>
                <a:ea typeface="+mn-ea"/>
                <a:cs typeface="Arial" panose="020B0604020202020204" pitchFamily="34" charset="0"/>
              </a:defRPr>
            </a:lvl6pPr>
            <a:lvl7pPr marL="894805" indent="-182619" algn="l" defTabSz="456527" rtl="0" eaLnBrk="1" latinLnBrk="0" hangingPunct="1">
              <a:spcBef>
                <a:spcPts val="500"/>
              </a:spcBef>
              <a:spcAft>
                <a:spcPts val="500"/>
              </a:spcAft>
              <a:buClr>
                <a:schemeClr val="bg2"/>
              </a:buClr>
              <a:buFont typeface="Arial" panose="020B0604020202020204" pitchFamily="34" charset="0"/>
              <a:buChar char="–"/>
              <a:defRPr sz="1100" kern="1200">
                <a:solidFill>
                  <a:schemeClr val="accent1"/>
                </a:solidFill>
                <a:latin typeface="Arial" panose="020B0604020202020204" pitchFamily="34" charset="0"/>
                <a:ea typeface="+mn-ea"/>
                <a:cs typeface="Arial" panose="020B0604020202020204" pitchFamily="34" charset="0"/>
              </a:defRPr>
            </a:lvl7pPr>
            <a:lvl8pPr marL="3424000" indent="-228276" algn="l" defTabSz="456527" rtl="0" eaLnBrk="1" latinLnBrk="0" hangingPunct="1">
              <a:spcBef>
                <a:spcPct val="20000"/>
              </a:spcBef>
              <a:buFont typeface="Arial"/>
              <a:buChar char="•"/>
              <a:defRPr sz="2000" kern="1200">
                <a:solidFill>
                  <a:schemeClr val="tx1"/>
                </a:solidFill>
                <a:latin typeface="+mn-lt"/>
                <a:ea typeface="+mn-ea"/>
                <a:cs typeface="+mn-cs"/>
              </a:defRPr>
            </a:lvl8pPr>
            <a:lvl9pPr marL="3880532" indent="-228276" algn="l" defTabSz="456527" rtl="0" eaLnBrk="1" latinLnBrk="0" hangingPunct="1">
              <a:spcBef>
                <a:spcPct val="20000"/>
              </a:spcBef>
              <a:buFont typeface="Arial"/>
              <a:buChar char="•"/>
              <a:defRPr sz="2000" kern="1200">
                <a:solidFill>
                  <a:schemeClr val="tx1"/>
                </a:solidFill>
                <a:latin typeface="+mn-lt"/>
                <a:ea typeface="+mn-ea"/>
                <a:cs typeface="+mn-cs"/>
              </a:defRPr>
            </a:lvl9pPr>
          </a:lstStyle>
          <a:p>
            <a:pPr marL="171450" marR="0" lvl="0" indent="-171450" algn="l" defTabSz="456414" rtl="0" eaLnBrk="1" fontAlgn="auto" latinLnBrk="0" hangingPunct="1">
              <a:lnSpc>
                <a:spcPts val="2300"/>
              </a:lnSpc>
              <a:spcBef>
                <a:spcPts val="1200"/>
              </a:spcBef>
              <a:spcAft>
                <a:spcPts val="0"/>
              </a:spcAft>
              <a:buClr>
                <a:srgbClr val="B2226A"/>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626469"/>
                </a:solidFill>
                <a:effectLst/>
                <a:uLnTx/>
                <a:uFillTx/>
                <a:latin typeface="Calibri" panose="020F0502020204030204" pitchFamily="34" charset="0"/>
                <a:cs typeface="Calibri" panose="020F0502020204030204" pitchFamily="34" charset="0"/>
              </a:rPr>
              <a:t>Self-contained SW component providing functions </a:t>
            </a:r>
            <a:r>
              <a:rPr kumimoji="0" lang="en-US" sz="1800" b="1" i="1" u="none" strike="noStrike" kern="1200" cap="none" spc="0" normalizeH="0" baseline="0" noProof="0" dirty="0">
                <a:ln>
                  <a:noFill/>
                </a:ln>
                <a:solidFill>
                  <a:srgbClr val="626469"/>
                </a:solidFill>
                <a:effectLst/>
                <a:uLnTx/>
                <a:uFillTx/>
                <a:latin typeface="Calibri" panose="020F0502020204030204" pitchFamily="34" charset="0"/>
                <a:cs typeface="Calibri" panose="020F0502020204030204" pitchFamily="34" charset="0"/>
              </a:rPr>
              <a:t>thru defined interface</a:t>
            </a:r>
          </a:p>
          <a:p>
            <a:pPr marL="171450" marR="0" lvl="0" indent="-171450" algn="l" defTabSz="456414" rtl="0" eaLnBrk="1" fontAlgn="auto" latinLnBrk="0" hangingPunct="1">
              <a:lnSpc>
                <a:spcPts val="2300"/>
              </a:lnSpc>
              <a:spcBef>
                <a:spcPts val="1200"/>
              </a:spcBef>
              <a:spcAft>
                <a:spcPts val="0"/>
              </a:spcAft>
              <a:buClr>
                <a:srgbClr val="B2226A"/>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626469"/>
                </a:solidFill>
                <a:effectLst/>
                <a:uLnTx/>
                <a:uFillTx/>
                <a:latin typeface="Calibri" panose="020F0502020204030204" pitchFamily="34" charset="0"/>
                <a:cs typeface="Calibri" panose="020F0502020204030204" pitchFamily="34" charset="0"/>
              </a:rPr>
              <a:t>Programmed in any language</a:t>
            </a:r>
          </a:p>
          <a:p>
            <a:pPr marL="171450" marR="0" lvl="0" indent="-171450" algn="l" defTabSz="456414" rtl="0" eaLnBrk="1" fontAlgn="auto" latinLnBrk="0" hangingPunct="1">
              <a:lnSpc>
                <a:spcPts val="2300"/>
              </a:lnSpc>
              <a:spcBef>
                <a:spcPts val="1200"/>
              </a:spcBef>
              <a:spcAft>
                <a:spcPts val="0"/>
              </a:spcAft>
              <a:buClr>
                <a:srgbClr val="B2226A"/>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626469"/>
                </a:solidFill>
                <a:effectLst/>
                <a:uLnTx/>
                <a:uFillTx/>
                <a:latin typeface="Calibri" panose="020F0502020204030204" pitchFamily="34" charset="0"/>
                <a:cs typeface="Calibri" panose="020F0502020204030204" pitchFamily="34" charset="0"/>
              </a:rPr>
              <a:t>Real-time + Right-time</a:t>
            </a:r>
          </a:p>
          <a:p>
            <a:pPr marL="171450" indent="-171450" defTabSz="456414">
              <a:lnSpc>
                <a:spcPts val="2300"/>
              </a:lnSpc>
              <a:spcBef>
                <a:spcPts val="1200"/>
              </a:spcBef>
              <a:spcAft>
                <a:spcPts val="0"/>
              </a:spcAft>
              <a:buClr>
                <a:srgbClr val="B2226A"/>
              </a:buClr>
              <a:defRPr/>
            </a:pPr>
            <a:r>
              <a:rPr lang="en-GB" sz="1800" dirty="0">
                <a:solidFill>
                  <a:srgbClr val="626469"/>
                </a:solidFill>
                <a:latin typeface="Calibri" panose="020F0502020204030204" pitchFamily="34" charset="0"/>
                <a:cs typeface="Calibri" panose="020F0502020204030204" pitchFamily="34" charset="0"/>
              </a:rPr>
              <a:t>SFB: FB interface to functionality beyond IEC 61499, like comms networks, device hardware, etc.</a:t>
            </a:r>
          </a:p>
        </p:txBody>
      </p:sp>
    </p:spTree>
    <p:extLst>
      <p:ext uri="{BB962C8B-B14F-4D97-AF65-F5344CB8AC3E}">
        <p14:creationId xmlns:p14="http://schemas.microsoft.com/office/powerpoint/2010/main" val="3337566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2" presetClass="entr" presetSubtype="4" fill="hold" nodeType="with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additive="base">
                                        <p:cTn id="19" dur="500" fill="hold"/>
                                        <p:tgtEl>
                                          <p:spTgt spid="87"/>
                                        </p:tgtEl>
                                        <p:attrNameLst>
                                          <p:attrName>ppt_x</p:attrName>
                                        </p:attrNameLst>
                                      </p:cBhvr>
                                      <p:tavLst>
                                        <p:tav tm="0">
                                          <p:val>
                                            <p:strVal val="#ppt_x"/>
                                          </p:val>
                                        </p:tav>
                                        <p:tav tm="100000">
                                          <p:val>
                                            <p:strVal val="#ppt_x"/>
                                          </p:val>
                                        </p:tav>
                                      </p:tavLst>
                                    </p:anim>
                                    <p:anim calcmode="lin" valueType="num">
                                      <p:cBhvr additive="base">
                                        <p:cTn id="20"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hteck 92">
            <a:extLst>
              <a:ext uri="{FF2B5EF4-FFF2-40B4-BE49-F238E27FC236}">
                <a16:creationId xmlns:a16="http://schemas.microsoft.com/office/drawing/2014/main" id="{37D7F634-6B19-4B1A-A39B-620386C32737}"/>
              </a:ext>
            </a:extLst>
          </p:cNvPr>
          <p:cNvSpPr/>
          <p:nvPr/>
        </p:nvSpPr>
        <p:spPr>
          <a:xfrm>
            <a:off x="3356451" y="3092743"/>
            <a:ext cx="3317497" cy="952644"/>
          </a:xfrm>
          <a:prstGeom prst="rect">
            <a:avLst/>
          </a:prstGeom>
          <a:solidFill>
            <a:schemeClr val="bg1">
              <a:lumMod val="95000"/>
            </a:schemeClr>
          </a:solid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96000" tIns="48000" rIns="4800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a:ln>
                  <a:noFill/>
                </a:ln>
                <a:solidFill>
                  <a:srgbClr val="595959">
                    <a:lumMod val="65000"/>
                    <a:lumOff val="35000"/>
                  </a:srgbClr>
                </a:solidFill>
                <a:effectLst/>
                <a:uLnTx/>
                <a:uFillTx/>
                <a:latin typeface="Calibri" panose="020F0502020204030204" pitchFamily="34" charset="0"/>
                <a:cs typeface="Calibri" panose="020F0502020204030204" pitchFamily="34" charset="0"/>
              </a:rPr>
              <a:t>Application</a:t>
            </a:r>
          </a:p>
        </p:txBody>
      </p:sp>
      <p:sp>
        <p:nvSpPr>
          <p:cNvPr id="107" name="Rechteck 124">
            <a:extLst>
              <a:ext uri="{FF2B5EF4-FFF2-40B4-BE49-F238E27FC236}">
                <a16:creationId xmlns:a16="http://schemas.microsoft.com/office/drawing/2014/main" id="{ECFBB58D-EBCB-44AB-A785-F499A7ACB608}"/>
              </a:ext>
            </a:extLst>
          </p:cNvPr>
          <p:cNvSpPr/>
          <p:nvPr/>
        </p:nvSpPr>
        <p:spPr>
          <a:xfrm>
            <a:off x="3359466" y="4097518"/>
            <a:ext cx="3314075" cy="927016"/>
          </a:xfrm>
          <a:prstGeom prst="rect">
            <a:avLst/>
          </a:prstGeom>
          <a:solidFill>
            <a:schemeClr val="bg1">
              <a:lumMod val="95000"/>
            </a:schemeClr>
          </a:solid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96000" tIns="48000" rIns="4800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a:ln>
                  <a:noFill/>
                </a:ln>
                <a:solidFill>
                  <a:srgbClr val="595959">
                    <a:lumMod val="65000"/>
                    <a:lumOff val="35000"/>
                  </a:srgbClr>
                </a:solidFill>
                <a:effectLst/>
                <a:uLnTx/>
                <a:uFillTx/>
                <a:latin typeface="Calibri" panose="020F0502020204030204" pitchFamily="34" charset="0"/>
                <a:cs typeface="Calibri" panose="020F0502020204030204" pitchFamily="34" charset="0"/>
              </a:rPr>
              <a:t>Hardware</a:t>
            </a:r>
            <a:br>
              <a:rPr kumimoji="0" lang="en-US" sz="1333" b="0" i="0" u="none" strike="noStrike" kern="1200" cap="none" spc="0" normalizeH="0" baseline="0" noProof="0">
                <a:ln>
                  <a:noFill/>
                </a:ln>
                <a:solidFill>
                  <a:srgbClr val="595959">
                    <a:lumMod val="65000"/>
                    <a:lumOff val="35000"/>
                  </a:srgbClr>
                </a:solidFill>
                <a:effectLst/>
                <a:uLnTx/>
                <a:uFillTx/>
                <a:latin typeface="Calibri" panose="020F0502020204030204" pitchFamily="34" charset="0"/>
                <a:cs typeface="Calibri" panose="020F0502020204030204" pitchFamily="34" charset="0"/>
              </a:rPr>
            </a:br>
            <a:r>
              <a:rPr kumimoji="0" lang="en-US" sz="1333" b="0" i="0" u="none" strike="noStrike" kern="1200" cap="none" spc="0" normalizeH="0" baseline="0" noProof="0">
                <a:ln>
                  <a:noFill/>
                </a:ln>
                <a:solidFill>
                  <a:srgbClr val="595959">
                    <a:lumMod val="65000"/>
                    <a:lumOff val="35000"/>
                  </a:srgbClr>
                </a:solidFill>
                <a:effectLst/>
                <a:uLnTx/>
                <a:uFillTx/>
                <a:latin typeface="Calibri" panose="020F0502020204030204" pitchFamily="34" charset="0"/>
                <a:cs typeface="Calibri" panose="020F0502020204030204" pitchFamily="34" charset="0"/>
              </a:rPr>
              <a:t>[Device]</a:t>
            </a:r>
          </a:p>
        </p:txBody>
      </p:sp>
      <p:sp>
        <p:nvSpPr>
          <p:cNvPr id="110" name="Rechteck 86">
            <a:extLst>
              <a:ext uri="{FF2B5EF4-FFF2-40B4-BE49-F238E27FC236}">
                <a16:creationId xmlns:a16="http://schemas.microsoft.com/office/drawing/2014/main" id="{DB59ABBC-6A56-45BB-8D6E-F726473FC8CA}"/>
              </a:ext>
            </a:extLst>
          </p:cNvPr>
          <p:cNvSpPr/>
          <p:nvPr/>
        </p:nvSpPr>
        <p:spPr>
          <a:xfrm>
            <a:off x="7674089" y="3919224"/>
            <a:ext cx="3316800" cy="454908"/>
          </a:xfrm>
          <a:prstGeom prst="rect">
            <a:avLst/>
          </a:prstGeom>
          <a:solidFill>
            <a:schemeClr val="bg1">
              <a:lumMod val="95000"/>
            </a:schemeClr>
          </a:solidFill>
          <a:ln>
            <a:solidFill>
              <a:schemeClr val="tx1">
                <a:lumMod val="75000"/>
                <a:lumOff val="2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err="1">
                <a:ln>
                  <a:noFill/>
                </a:ln>
                <a:solidFill>
                  <a:srgbClr val="595959">
                    <a:lumMod val="65000"/>
                    <a:lumOff val="35000"/>
                  </a:srgbClr>
                </a:solidFill>
                <a:effectLst/>
                <a:uLnTx/>
                <a:uFillTx/>
                <a:latin typeface="Calibri" panose="020F0502020204030204" pitchFamily="34" charset="0"/>
                <a:cs typeface="Calibri" panose="020F0502020204030204" pitchFamily="34" charset="0"/>
              </a:rPr>
              <a:t>Symlink</a:t>
            </a:r>
            <a:endParaRPr kumimoji="0" lang="en-US" sz="1333" b="0" i="0" u="none" strike="noStrike" kern="1200" cap="none" spc="0" normalizeH="0" baseline="0" noProof="0">
              <a:ln>
                <a:noFill/>
              </a:ln>
              <a:solidFill>
                <a:srgbClr val="595959">
                  <a:lumMod val="65000"/>
                  <a:lumOff val="35000"/>
                </a:srgbClr>
              </a:solidFill>
              <a:effectLst/>
              <a:uLnTx/>
              <a:uFillTx/>
              <a:latin typeface="Calibri" panose="020F0502020204030204" pitchFamily="34" charset="0"/>
              <a:cs typeface="Calibri" panose="020F0502020204030204" pitchFamily="34" charset="0"/>
            </a:endParaRPr>
          </a:p>
        </p:txBody>
      </p:sp>
      <p:pic>
        <p:nvPicPr>
          <p:cNvPr id="111" name="Picture 88">
            <a:extLst>
              <a:ext uri="{FF2B5EF4-FFF2-40B4-BE49-F238E27FC236}">
                <a16:creationId xmlns:a16="http://schemas.microsoft.com/office/drawing/2014/main" id="{BC18A91B-628A-445B-8333-ED35D54A7CBD}"/>
              </a:ext>
            </a:extLst>
          </p:cNvPr>
          <p:cNvPicPr>
            <a:picLocks noChangeAspect="1"/>
          </p:cNvPicPr>
          <p:nvPr/>
        </p:nvPicPr>
        <p:blipFill>
          <a:blip r:embed="rId3"/>
          <a:stretch>
            <a:fillRect/>
          </a:stretch>
        </p:blipFill>
        <p:spPr>
          <a:xfrm>
            <a:off x="4599495" y="3156966"/>
            <a:ext cx="1894291" cy="835484"/>
          </a:xfrm>
          <a:prstGeom prst="rect">
            <a:avLst/>
          </a:prstGeom>
        </p:spPr>
      </p:pic>
      <p:pic>
        <p:nvPicPr>
          <p:cNvPr id="112" name="Graphic 90" descr="Lock">
            <a:extLst>
              <a:ext uri="{FF2B5EF4-FFF2-40B4-BE49-F238E27FC236}">
                <a16:creationId xmlns:a16="http://schemas.microsoft.com/office/drawing/2014/main" id="{59D5E3D3-502A-4F0E-933F-F6A91A15F8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57202" y="3465243"/>
            <a:ext cx="1219200" cy="1219200"/>
          </a:xfrm>
          <a:prstGeom prst="rect">
            <a:avLst/>
          </a:prstGeom>
        </p:spPr>
      </p:pic>
      <p:sp>
        <p:nvSpPr>
          <p:cNvPr id="113" name="Rechteck 92">
            <a:extLst>
              <a:ext uri="{FF2B5EF4-FFF2-40B4-BE49-F238E27FC236}">
                <a16:creationId xmlns:a16="http://schemas.microsoft.com/office/drawing/2014/main" id="{EF0A6AC5-6B47-4C99-80CA-7ABB2835E8A4}"/>
              </a:ext>
            </a:extLst>
          </p:cNvPr>
          <p:cNvSpPr/>
          <p:nvPr/>
        </p:nvSpPr>
        <p:spPr>
          <a:xfrm>
            <a:off x="7674089" y="2910770"/>
            <a:ext cx="3316800" cy="952644"/>
          </a:xfrm>
          <a:prstGeom prst="rect">
            <a:avLst/>
          </a:prstGeom>
          <a:solidFill>
            <a:srgbClr val="F4D8E6"/>
          </a:solid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96000" tIns="48000" rIns="4800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a:ln>
                  <a:noFill/>
                </a:ln>
                <a:solidFill>
                  <a:srgbClr val="B2226A"/>
                </a:solidFill>
                <a:effectLst/>
                <a:uLnTx/>
                <a:uFillTx/>
                <a:latin typeface="Calibri" panose="020F0502020204030204" pitchFamily="34" charset="0"/>
                <a:cs typeface="Calibri" panose="020F0502020204030204" pitchFamily="34" charset="0"/>
              </a:rPr>
              <a:t>Application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a:ln>
                  <a:noFill/>
                </a:ln>
                <a:solidFill>
                  <a:srgbClr val="B2226A"/>
                </a:solidFill>
                <a:effectLst/>
                <a:uLnTx/>
                <a:uFillTx/>
                <a:latin typeface="Calibri" panose="020F0502020204030204" pitchFamily="34" charset="0"/>
                <a:cs typeface="Calibri" panose="020F0502020204030204" pitchFamily="34" charset="0"/>
              </a:rPr>
              <a:t>Model</a:t>
            </a:r>
          </a:p>
        </p:txBody>
      </p:sp>
      <p:sp>
        <p:nvSpPr>
          <p:cNvPr id="114" name="Rechteck 124">
            <a:extLst>
              <a:ext uri="{FF2B5EF4-FFF2-40B4-BE49-F238E27FC236}">
                <a16:creationId xmlns:a16="http://schemas.microsoft.com/office/drawing/2014/main" id="{ED0327BE-435E-4DD1-836E-07526C106251}"/>
              </a:ext>
            </a:extLst>
          </p:cNvPr>
          <p:cNvSpPr/>
          <p:nvPr/>
        </p:nvSpPr>
        <p:spPr>
          <a:xfrm>
            <a:off x="7674089" y="4429946"/>
            <a:ext cx="3316800" cy="842244"/>
          </a:xfrm>
          <a:prstGeom prst="rect">
            <a:avLst/>
          </a:prstGeom>
          <a:solidFill>
            <a:srgbClr val="F4D8E6"/>
          </a:solid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lIns="96000" tIns="48000" rIns="4800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a:ln>
                  <a:noFill/>
                </a:ln>
                <a:solidFill>
                  <a:srgbClr val="B2226A"/>
                </a:solidFill>
                <a:effectLst/>
                <a:uLnTx/>
                <a:uFillTx/>
                <a:latin typeface="Calibri" panose="020F0502020204030204" pitchFamily="34" charset="0"/>
                <a:cs typeface="Calibri" panose="020F0502020204030204" pitchFamily="34" charset="0"/>
              </a:rPr>
              <a:t>Device/Resource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a:ln>
                  <a:noFill/>
                </a:ln>
                <a:solidFill>
                  <a:srgbClr val="B2226A"/>
                </a:solidFill>
                <a:effectLst/>
                <a:uLnTx/>
                <a:uFillTx/>
                <a:latin typeface="Calibri" panose="020F0502020204030204" pitchFamily="34" charset="0"/>
                <a:cs typeface="Calibri" panose="020F0502020204030204" pitchFamily="34" charset="0"/>
              </a:rPr>
              <a:t>Model</a:t>
            </a:r>
          </a:p>
        </p:txBody>
      </p:sp>
      <p:pic>
        <p:nvPicPr>
          <p:cNvPr id="115" name="Picture 99">
            <a:extLst>
              <a:ext uri="{FF2B5EF4-FFF2-40B4-BE49-F238E27FC236}">
                <a16:creationId xmlns:a16="http://schemas.microsoft.com/office/drawing/2014/main" id="{EC8F9929-4370-4B53-A127-903D3E5FC759}"/>
              </a:ext>
            </a:extLst>
          </p:cNvPr>
          <p:cNvPicPr>
            <a:picLocks noChangeAspect="1"/>
          </p:cNvPicPr>
          <p:nvPr/>
        </p:nvPicPr>
        <p:blipFill>
          <a:blip r:embed="rId3"/>
          <a:stretch>
            <a:fillRect/>
          </a:stretch>
        </p:blipFill>
        <p:spPr>
          <a:xfrm>
            <a:off x="8924864" y="2974992"/>
            <a:ext cx="1894291" cy="835484"/>
          </a:xfrm>
          <a:prstGeom prst="rect">
            <a:avLst/>
          </a:prstGeom>
        </p:spPr>
      </p:pic>
      <p:pic>
        <p:nvPicPr>
          <p:cNvPr id="116" name="Graphic 92" descr="Unlock">
            <a:extLst>
              <a:ext uri="{FF2B5EF4-FFF2-40B4-BE49-F238E27FC236}">
                <a16:creationId xmlns:a16="http://schemas.microsoft.com/office/drawing/2014/main" id="{C91266E3-1206-4231-ABA4-02A241C08F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31773" y="3387092"/>
            <a:ext cx="1219200" cy="1219200"/>
          </a:xfrm>
          <a:prstGeom prst="rect">
            <a:avLst/>
          </a:prstGeom>
        </p:spPr>
      </p:pic>
      <p:pic>
        <p:nvPicPr>
          <p:cNvPr id="117" name="Picture 102">
            <a:extLst>
              <a:ext uri="{FF2B5EF4-FFF2-40B4-BE49-F238E27FC236}">
                <a16:creationId xmlns:a16="http://schemas.microsoft.com/office/drawing/2014/main" id="{DCE752D6-7E94-4CA3-ACB8-9BD0A4D7D317}"/>
              </a:ext>
            </a:extLst>
          </p:cNvPr>
          <p:cNvPicPr>
            <a:picLocks noChangeAspect="1"/>
          </p:cNvPicPr>
          <p:nvPr/>
        </p:nvPicPr>
        <p:blipFill>
          <a:blip r:embed="rId8"/>
          <a:stretch>
            <a:fillRect/>
          </a:stretch>
        </p:blipFill>
        <p:spPr>
          <a:xfrm>
            <a:off x="4802722" y="4320504"/>
            <a:ext cx="251968" cy="422656"/>
          </a:xfrm>
          <a:prstGeom prst="rect">
            <a:avLst/>
          </a:prstGeom>
        </p:spPr>
      </p:pic>
      <p:pic>
        <p:nvPicPr>
          <p:cNvPr id="118" name="Picture 104">
            <a:extLst>
              <a:ext uri="{FF2B5EF4-FFF2-40B4-BE49-F238E27FC236}">
                <a16:creationId xmlns:a16="http://schemas.microsoft.com/office/drawing/2014/main" id="{ED5CE843-1FF9-43B4-9D2D-4C807C0F6700}"/>
              </a:ext>
            </a:extLst>
          </p:cNvPr>
          <p:cNvPicPr>
            <a:picLocks noChangeAspect="1"/>
          </p:cNvPicPr>
          <p:nvPr/>
        </p:nvPicPr>
        <p:blipFill>
          <a:blip r:embed="rId9"/>
          <a:stretch>
            <a:fillRect/>
          </a:stretch>
        </p:blipFill>
        <p:spPr>
          <a:xfrm>
            <a:off x="5146925" y="4472447"/>
            <a:ext cx="418375" cy="270713"/>
          </a:xfrm>
          <a:prstGeom prst="rect">
            <a:avLst/>
          </a:prstGeom>
        </p:spPr>
      </p:pic>
      <p:pic>
        <p:nvPicPr>
          <p:cNvPr id="119" name="Picture 106">
            <a:extLst>
              <a:ext uri="{FF2B5EF4-FFF2-40B4-BE49-F238E27FC236}">
                <a16:creationId xmlns:a16="http://schemas.microsoft.com/office/drawing/2014/main" id="{72F8E018-D34E-480A-BD49-CC9A60EB7D7E}"/>
              </a:ext>
            </a:extLst>
          </p:cNvPr>
          <p:cNvPicPr>
            <a:picLocks noChangeAspect="1"/>
          </p:cNvPicPr>
          <p:nvPr/>
        </p:nvPicPr>
        <p:blipFill>
          <a:blip r:embed="rId10"/>
          <a:stretch>
            <a:fillRect/>
          </a:stretch>
        </p:blipFill>
        <p:spPr>
          <a:xfrm>
            <a:off x="5685043" y="4339142"/>
            <a:ext cx="162560" cy="406400"/>
          </a:xfrm>
          <a:prstGeom prst="rect">
            <a:avLst/>
          </a:prstGeom>
        </p:spPr>
      </p:pic>
      <p:pic>
        <p:nvPicPr>
          <p:cNvPr id="120" name="Picture 107">
            <a:extLst>
              <a:ext uri="{FF2B5EF4-FFF2-40B4-BE49-F238E27FC236}">
                <a16:creationId xmlns:a16="http://schemas.microsoft.com/office/drawing/2014/main" id="{149A0C63-8F22-45A8-A622-C0D16C9EED73}"/>
              </a:ext>
            </a:extLst>
          </p:cNvPr>
          <p:cNvPicPr>
            <a:picLocks noChangeAspect="1"/>
          </p:cNvPicPr>
          <p:nvPr/>
        </p:nvPicPr>
        <p:blipFill>
          <a:blip r:embed="rId8"/>
          <a:stretch>
            <a:fillRect/>
          </a:stretch>
        </p:blipFill>
        <p:spPr>
          <a:xfrm>
            <a:off x="8952301" y="4682708"/>
            <a:ext cx="251968" cy="422656"/>
          </a:xfrm>
          <a:prstGeom prst="rect">
            <a:avLst/>
          </a:prstGeom>
        </p:spPr>
      </p:pic>
      <p:pic>
        <p:nvPicPr>
          <p:cNvPr id="121" name="Picture 108">
            <a:extLst>
              <a:ext uri="{FF2B5EF4-FFF2-40B4-BE49-F238E27FC236}">
                <a16:creationId xmlns:a16="http://schemas.microsoft.com/office/drawing/2014/main" id="{C33758AF-AE9C-4DBB-8F28-A188FFC53F03}"/>
              </a:ext>
            </a:extLst>
          </p:cNvPr>
          <p:cNvPicPr>
            <a:picLocks noChangeAspect="1"/>
          </p:cNvPicPr>
          <p:nvPr/>
        </p:nvPicPr>
        <p:blipFill>
          <a:blip r:embed="rId9"/>
          <a:stretch>
            <a:fillRect/>
          </a:stretch>
        </p:blipFill>
        <p:spPr>
          <a:xfrm>
            <a:off x="9296505" y="4834651"/>
            <a:ext cx="418375" cy="270713"/>
          </a:xfrm>
          <a:prstGeom prst="rect">
            <a:avLst/>
          </a:prstGeom>
        </p:spPr>
      </p:pic>
      <p:pic>
        <p:nvPicPr>
          <p:cNvPr id="122" name="Picture 109">
            <a:extLst>
              <a:ext uri="{FF2B5EF4-FFF2-40B4-BE49-F238E27FC236}">
                <a16:creationId xmlns:a16="http://schemas.microsoft.com/office/drawing/2014/main" id="{07C94968-46B7-4A44-9604-8989B8029904}"/>
              </a:ext>
            </a:extLst>
          </p:cNvPr>
          <p:cNvPicPr>
            <a:picLocks noChangeAspect="1"/>
          </p:cNvPicPr>
          <p:nvPr/>
        </p:nvPicPr>
        <p:blipFill>
          <a:blip r:embed="rId10"/>
          <a:stretch>
            <a:fillRect/>
          </a:stretch>
        </p:blipFill>
        <p:spPr>
          <a:xfrm>
            <a:off x="9834623" y="4701346"/>
            <a:ext cx="162560" cy="406400"/>
          </a:xfrm>
          <a:prstGeom prst="rect">
            <a:avLst/>
          </a:prstGeom>
        </p:spPr>
      </p:pic>
      <p:cxnSp>
        <p:nvCxnSpPr>
          <p:cNvPr id="123" name="Gerade Verbindung mit Pfeil 27">
            <a:extLst>
              <a:ext uri="{FF2B5EF4-FFF2-40B4-BE49-F238E27FC236}">
                <a16:creationId xmlns:a16="http://schemas.microsoft.com/office/drawing/2014/main" id="{A3BB5A19-5AF1-4A78-A118-8DE9FBD77B56}"/>
              </a:ext>
            </a:extLst>
          </p:cNvPr>
          <p:cNvCxnSpPr>
            <a:cxnSpLocks/>
          </p:cNvCxnSpPr>
          <p:nvPr/>
        </p:nvCxnSpPr>
        <p:spPr>
          <a:xfrm>
            <a:off x="4988815" y="3853653"/>
            <a:ext cx="0" cy="427913"/>
          </a:xfrm>
          <a:prstGeom prst="straightConnector1">
            <a:avLst/>
          </a:prstGeom>
          <a:solidFill>
            <a:srgbClr val="D9F0FA"/>
          </a:solidFill>
          <a:ln w="38100" cap="rnd">
            <a:solidFill>
              <a:schemeClr val="tx1">
                <a:lumMod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24" name="Gerade Verbindung mit Pfeil 27">
            <a:extLst>
              <a:ext uri="{FF2B5EF4-FFF2-40B4-BE49-F238E27FC236}">
                <a16:creationId xmlns:a16="http://schemas.microsoft.com/office/drawing/2014/main" id="{915FBC8C-BCE8-4454-9B50-9CC13D67D46A}"/>
              </a:ext>
            </a:extLst>
          </p:cNvPr>
          <p:cNvCxnSpPr>
            <a:cxnSpLocks/>
          </p:cNvCxnSpPr>
          <p:nvPr/>
        </p:nvCxnSpPr>
        <p:spPr>
          <a:xfrm>
            <a:off x="5240314" y="3853653"/>
            <a:ext cx="0" cy="427913"/>
          </a:xfrm>
          <a:prstGeom prst="straightConnector1">
            <a:avLst/>
          </a:prstGeom>
          <a:solidFill>
            <a:srgbClr val="D9F0FA"/>
          </a:solidFill>
          <a:ln w="38100" cap="rnd">
            <a:solidFill>
              <a:schemeClr val="tx1">
                <a:lumMod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25" name="Gerade Verbindung mit Pfeil 27">
            <a:extLst>
              <a:ext uri="{FF2B5EF4-FFF2-40B4-BE49-F238E27FC236}">
                <a16:creationId xmlns:a16="http://schemas.microsoft.com/office/drawing/2014/main" id="{08A1560E-D2D0-4EC1-A6CC-6EE54AFA4FF4}"/>
              </a:ext>
            </a:extLst>
          </p:cNvPr>
          <p:cNvCxnSpPr>
            <a:cxnSpLocks/>
          </p:cNvCxnSpPr>
          <p:nvPr/>
        </p:nvCxnSpPr>
        <p:spPr>
          <a:xfrm>
            <a:off x="5491812" y="3853653"/>
            <a:ext cx="0" cy="427913"/>
          </a:xfrm>
          <a:prstGeom prst="straightConnector1">
            <a:avLst/>
          </a:prstGeom>
          <a:solidFill>
            <a:srgbClr val="D9F0FA"/>
          </a:solidFill>
          <a:ln w="38100" cap="rnd">
            <a:solidFill>
              <a:schemeClr val="tx1">
                <a:lumMod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26" name="Gerade Verbindung mit Pfeil 27">
            <a:extLst>
              <a:ext uri="{FF2B5EF4-FFF2-40B4-BE49-F238E27FC236}">
                <a16:creationId xmlns:a16="http://schemas.microsoft.com/office/drawing/2014/main" id="{6C9E27B5-6D5D-48E4-8BC0-FA5CE7789D97}"/>
              </a:ext>
            </a:extLst>
          </p:cNvPr>
          <p:cNvCxnSpPr>
            <a:cxnSpLocks/>
          </p:cNvCxnSpPr>
          <p:nvPr/>
        </p:nvCxnSpPr>
        <p:spPr>
          <a:xfrm>
            <a:off x="5743311" y="3853653"/>
            <a:ext cx="0" cy="427913"/>
          </a:xfrm>
          <a:prstGeom prst="straightConnector1">
            <a:avLst/>
          </a:prstGeom>
          <a:solidFill>
            <a:srgbClr val="D9F0FA"/>
          </a:solidFill>
          <a:ln w="38100" cap="rnd">
            <a:solidFill>
              <a:schemeClr val="tx1">
                <a:lumMod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27" name="Gerade Verbindung mit Pfeil 27">
            <a:extLst>
              <a:ext uri="{FF2B5EF4-FFF2-40B4-BE49-F238E27FC236}">
                <a16:creationId xmlns:a16="http://schemas.microsoft.com/office/drawing/2014/main" id="{3FE07E2C-5446-48C0-8D5D-F016F69EDAA2}"/>
              </a:ext>
            </a:extLst>
          </p:cNvPr>
          <p:cNvCxnSpPr>
            <a:cxnSpLocks/>
          </p:cNvCxnSpPr>
          <p:nvPr/>
        </p:nvCxnSpPr>
        <p:spPr>
          <a:xfrm>
            <a:off x="9096991" y="4201513"/>
            <a:ext cx="0" cy="403161"/>
          </a:xfrm>
          <a:prstGeom prst="straightConnector1">
            <a:avLst/>
          </a:prstGeom>
          <a:solidFill>
            <a:srgbClr val="D9F0FA"/>
          </a:solidFill>
          <a:ln w="38100" cap="rnd">
            <a:solidFill>
              <a:srgbClr val="B2226A"/>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28" name="Gerade Verbindung mit Pfeil 27">
            <a:extLst>
              <a:ext uri="{FF2B5EF4-FFF2-40B4-BE49-F238E27FC236}">
                <a16:creationId xmlns:a16="http://schemas.microsoft.com/office/drawing/2014/main" id="{7D89A39A-6CF0-4A20-A2B5-B44610197979}"/>
              </a:ext>
            </a:extLst>
          </p:cNvPr>
          <p:cNvCxnSpPr>
            <a:cxnSpLocks/>
          </p:cNvCxnSpPr>
          <p:nvPr/>
        </p:nvCxnSpPr>
        <p:spPr>
          <a:xfrm>
            <a:off x="9352743" y="4201513"/>
            <a:ext cx="0" cy="403161"/>
          </a:xfrm>
          <a:prstGeom prst="straightConnector1">
            <a:avLst/>
          </a:prstGeom>
          <a:solidFill>
            <a:srgbClr val="D9F0FA"/>
          </a:solidFill>
          <a:ln w="38100" cap="rnd">
            <a:solidFill>
              <a:srgbClr val="B2226A"/>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29" name="Gerade Verbindung mit Pfeil 27">
            <a:extLst>
              <a:ext uri="{FF2B5EF4-FFF2-40B4-BE49-F238E27FC236}">
                <a16:creationId xmlns:a16="http://schemas.microsoft.com/office/drawing/2014/main" id="{1D726A36-E633-425A-864B-888E512720E4}"/>
              </a:ext>
            </a:extLst>
          </p:cNvPr>
          <p:cNvCxnSpPr>
            <a:cxnSpLocks/>
          </p:cNvCxnSpPr>
          <p:nvPr/>
        </p:nvCxnSpPr>
        <p:spPr>
          <a:xfrm>
            <a:off x="9608495" y="4201513"/>
            <a:ext cx="0" cy="403161"/>
          </a:xfrm>
          <a:prstGeom prst="straightConnector1">
            <a:avLst/>
          </a:prstGeom>
          <a:solidFill>
            <a:srgbClr val="D9F0FA"/>
          </a:solidFill>
          <a:ln w="38100" cap="rnd">
            <a:solidFill>
              <a:srgbClr val="B2226A"/>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30" name="Gerade Verbindung mit Pfeil 27">
            <a:extLst>
              <a:ext uri="{FF2B5EF4-FFF2-40B4-BE49-F238E27FC236}">
                <a16:creationId xmlns:a16="http://schemas.microsoft.com/office/drawing/2014/main" id="{A1CB4942-2252-4863-BDE2-670D458DE946}"/>
              </a:ext>
            </a:extLst>
          </p:cNvPr>
          <p:cNvCxnSpPr>
            <a:cxnSpLocks/>
          </p:cNvCxnSpPr>
          <p:nvPr/>
        </p:nvCxnSpPr>
        <p:spPr>
          <a:xfrm>
            <a:off x="9864245" y="4201513"/>
            <a:ext cx="0" cy="403161"/>
          </a:xfrm>
          <a:prstGeom prst="straightConnector1">
            <a:avLst/>
          </a:prstGeom>
          <a:solidFill>
            <a:srgbClr val="D9F0FA"/>
          </a:solidFill>
          <a:ln w="38100" cap="rnd">
            <a:solidFill>
              <a:srgbClr val="B2226A"/>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31" name="Gerade Verbindung mit Pfeil 27">
            <a:extLst>
              <a:ext uri="{FF2B5EF4-FFF2-40B4-BE49-F238E27FC236}">
                <a16:creationId xmlns:a16="http://schemas.microsoft.com/office/drawing/2014/main" id="{7EA76EC1-A5F6-408A-8171-FA7A87259E86}"/>
              </a:ext>
            </a:extLst>
          </p:cNvPr>
          <p:cNvCxnSpPr>
            <a:cxnSpLocks/>
          </p:cNvCxnSpPr>
          <p:nvPr/>
        </p:nvCxnSpPr>
        <p:spPr>
          <a:xfrm>
            <a:off x="9494636" y="3694358"/>
            <a:ext cx="0" cy="403161"/>
          </a:xfrm>
          <a:prstGeom prst="straightConnector1">
            <a:avLst/>
          </a:prstGeom>
          <a:solidFill>
            <a:srgbClr val="D9F0FA"/>
          </a:solidFill>
          <a:ln w="38100" cap="rnd">
            <a:solidFill>
              <a:srgbClr val="B2226A"/>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32" name="Gerade Verbindung mit Pfeil 27">
            <a:extLst>
              <a:ext uri="{FF2B5EF4-FFF2-40B4-BE49-F238E27FC236}">
                <a16:creationId xmlns:a16="http://schemas.microsoft.com/office/drawing/2014/main" id="{C9D28C14-2825-4E80-8A2D-52077D8104E1}"/>
              </a:ext>
            </a:extLst>
          </p:cNvPr>
          <p:cNvCxnSpPr>
            <a:cxnSpLocks/>
          </p:cNvCxnSpPr>
          <p:nvPr/>
        </p:nvCxnSpPr>
        <p:spPr>
          <a:xfrm>
            <a:off x="9750388" y="3694358"/>
            <a:ext cx="0" cy="403161"/>
          </a:xfrm>
          <a:prstGeom prst="straightConnector1">
            <a:avLst/>
          </a:prstGeom>
          <a:solidFill>
            <a:srgbClr val="D9F0FA"/>
          </a:solidFill>
          <a:ln w="38100" cap="rnd">
            <a:solidFill>
              <a:srgbClr val="B2226A"/>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33" name="Gerade Verbindung mit Pfeil 27">
            <a:extLst>
              <a:ext uri="{FF2B5EF4-FFF2-40B4-BE49-F238E27FC236}">
                <a16:creationId xmlns:a16="http://schemas.microsoft.com/office/drawing/2014/main" id="{F501803F-2B25-4CB8-8598-33E99F505A97}"/>
              </a:ext>
            </a:extLst>
          </p:cNvPr>
          <p:cNvCxnSpPr>
            <a:cxnSpLocks/>
          </p:cNvCxnSpPr>
          <p:nvPr/>
        </p:nvCxnSpPr>
        <p:spPr>
          <a:xfrm>
            <a:off x="10006140" y="3694358"/>
            <a:ext cx="0" cy="403161"/>
          </a:xfrm>
          <a:prstGeom prst="straightConnector1">
            <a:avLst/>
          </a:prstGeom>
          <a:solidFill>
            <a:srgbClr val="D9F0FA"/>
          </a:solidFill>
          <a:ln w="38100" cap="rnd">
            <a:solidFill>
              <a:srgbClr val="B2226A"/>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34" name="Gerade Verbindung mit Pfeil 27">
            <a:extLst>
              <a:ext uri="{FF2B5EF4-FFF2-40B4-BE49-F238E27FC236}">
                <a16:creationId xmlns:a16="http://schemas.microsoft.com/office/drawing/2014/main" id="{B7B301A9-9728-40A6-9FE2-B5B0CDA4EF2F}"/>
              </a:ext>
            </a:extLst>
          </p:cNvPr>
          <p:cNvCxnSpPr>
            <a:cxnSpLocks/>
          </p:cNvCxnSpPr>
          <p:nvPr/>
        </p:nvCxnSpPr>
        <p:spPr>
          <a:xfrm>
            <a:off x="10261891" y="3694358"/>
            <a:ext cx="0" cy="403161"/>
          </a:xfrm>
          <a:prstGeom prst="straightConnector1">
            <a:avLst/>
          </a:prstGeom>
          <a:solidFill>
            <a:srgbClr val="D9F0FA"/>
          </a:solidFill>
          <a:ln w="38100" cap="rnd">
            <a:solidFill>
              <a:srgbClr val="B2226A"/>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35" name="TextBox 132">
            <a:extLst>
              <a:ext uri="{FF2B5EF4-FFF2-40B4-BE49-F238E27FC236}">
                <a16:creationId xmlns:a16="http://schemas.microsoft.com/office/drawing/2014/main" id="{2BD86BFD-85BA-4EE0-817E-4BE73DE58DAD}"/>
              </a:ext>
            </a:extLst>
          </p:cNvPr>
          <p:cNvSpPr txBox="1"/>
          <p:nvPr/>
        </p:nvSpPr>
        <p:spPr>
          <a:xfrm>
            <a:off x="3356450" y="2034739"/>
            <a:ext cx="331709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595959">
                    <a:lumMod val="75000"/>
                  </a:srgbClr>
                </a:solidFill>
                <a:effectLst/>
                <a:uLnTx/>
                <a:uFillTx/>
                <a:latin typeface="Calibri" panose="020F0502020204030204" pitchFamily="34" charset="0"/>
                <a:cs typeface="Calibri" panose="020F0502020204030204" pitchFamily="34" charset="0"/>
              </a:rPr>
              <a:t>Today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595959">
                    <a:lumMod val="75000"/>
                  </a:srgbClr>
                </a:solidFill>
                <a:effectLst/>
                <a:uLnTx/>
                <a:uFillTx/>
                <a:latin typeface="Calibri" panose="020F0502020204030204" pitchFamily="34" charset="0"/>
                <a:cs typeface="Calibri" panose="020F0502020204030204" pitchFamily="34" charset="0"/>
              </a:rPr>
              <a:t>Hardware &amp; Application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95959">
                    <a:lumMod val="75000"/>
                  </a:srgbClr>
                </a:solidFill>
                <a:effectLst/>
                <a:uLnTx/>
                <a:uFillTx/>
                <a:latin typeface="Calibri" panose="020F0502020204030204" pitchFamily="34" charset="0"/>
                <a:cs typeface="Calibri" panose="020F0502020204030204" pitchFamily="34" charset="0"/>
              </a:rPr>
              <a:t>is </a:t>
            </a:r>
            <a:r>
              <a:rPr kumimoji="0" lang="en-US" sz="1200" b="0" i="0" u="none" strike="noStrike" kern="1200" cap="none" spc="0" normalizeH="0" baseline="0" noProof="0" err="1">
                <a:ln>
                  <a:noFill/>
                </a:ln>
                <a:solidFill>
                  <a:srgbClr val="595959">
                    <a:lumMod val="75000"/>
                  </a:srgbClr>
                </a:solidFill>
                <a:effectLst/>
                <a:uLnTx/>
                <a:uFillTx/>
                <a:latin typeface="Calibri" panose="020F0502020204030204" pitchFamily="34" charset="0"/>
                <a:cs typeface="Calibri" panose="020F0502020204030204" pitchFamily="34" charset="0"/>
              </a:rPr>
              <a:t>tigthly</a:t>
            </a:r>
            <a:r>
              <a:rPr kumimoji="0" lang="en-US" sz="1200" b="0" i="0" u="none" strike="noStrike" kern="1200" cap="none" spc="0" normalizeH="0" baseline="0" noProof="0">
                <a:ln>
                  <a:noFill/>
                </a:ln>
                <a:solidFill>
                  <a:srgbClr val="595959">
                    <a:lumMod val="75000"/>
                  </a:srgbClr>
                </a:solidFill>
                <a:effectLst/>
                <a:uLnTx/>
                <a:uFillTx/>
                <a:latin typeface="Calibri" panose="020F0502020204030204" pitchFamily="34" charset="0"/>
                <a:cs typeface="Calibri" panose="020F0502020204030204" pitchFamily="34" charset="0"/>
              </a:rPr>
              <a:t> linked</a:t>
            </a:r>
          </a:p>
        </p:txBody>
      </p:sp>
      <p:sp>
        <p:nvSpPr>
          <p:cNvPr id="136" name="TextBox 133">
            <a:extLst>
              <a:ext uri="{FF2B5EF4-FFF2-40B4-BE49-F238E27FC236}">
                <a16:creationId xmlns:a16="http://schemas.microsoft.com/office/drawing/2014/main" id="{C3453C40-630C-4108-B18A-E41E851E1CEA}"/>
              </a:ext>
            </a:extLst>
          </p:cNvPr>
          <p:cNvSpPr txBox="1"/>
          <p:nvPr/>
        </p:nvSpPr>
        <p:spPr>
          <a:xfrm>
            <a:off x="7557673" y="5361678"/>
            <a:ext cx="3731368" cy="216469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595959">
                    <a:lumMod val="75000"/>
                  </a:srgbClr>
                </a:solidFill>
                <a:effectLst/>
                <a:uLnTx/>
                <a:uFillTx/>
                <a:latin typeface="Calibri" panose="020F0502020204030204" pitchFamily="34" charset="0"/>
                <a:cs typeface="Calibri" panose="020F0502020204030204" pitchFamily="34" charset="0"/>
              </a:rPr>
              <a:t>Create applications without considering the HW where it will be deployed</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595959">
                    <a:lumMod val="75000"/>
                  </a:srgbClr>
                </a:solidFill>
                <a:effectLst/>
                <a:uLnTx/>
                <a:uFillTx/>
                <a:latin typeface="Calibri" panose="020F0502020204030204" pitchFamily="34" charset="0"/>
                <a:cs typeface="Calibri" panose="020F0502020204030204" pitchFamily="34" charset="0"/>
              </a:rPr>
              <a:t>Link application and hardware at the latest possible time in the project schedule</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595959">
                    <a:lumMod val="75000"/>
                  </a:srgbClr>
                </a:solidFill>
                <a:effectLst/>
                <a:uLnTx/>
                <a:uFillTx/>
                <a:latin typeface="Calibri" panose="020F0502020204030204" pitchFamily="34" charset="0"/>
                <a:cs typeface="Calibri" panose="020F0502020204030204" pitchFamily="34" charset="0"/>
              </a:rPr>
              <a:t>Move applications across an automation platform </a:t>
            </a:r>
          </a:p>
        </p:txBody>
      </p:sp>
      <p:sp>
        <p:nvSpPr>
          <p:cNvPr id="138" name="TextBox 132">
            <a:extLst>
              <a:ext uri="{FF2B5EF4-FFF2-40B4-BE49-F238E27FC236}">
                <a16:creationId xmlns:a16="http://schemas.microsoft.com/office/drawing/2014/main" id="{E2F0C0EF-AC5A-4D30-9A58-D55860EF2045}"/>
              </a:ext>
            </a:extLst>
          </p:cNvPr>
          <p:cNvSpPr txBox="1"/>
          <p:nvPr/>
        </p:nvSpPr>
        <p:spPr>
          <a:xfrm>
            <a:off x="3263092" y="5047209"/>
            <a:ext cx="3709062" cy="88229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595959">
                    <a:lumMod val="75000"/>
                  </a:srgbClr>
                </a:solidFill>
                <a:effectLst/>
                <a:uLnTx/>
                <a:uFillTx/>
                <a:latin typeface="Calibri" panose="020F0502020204030204" pitchFamily="34" charset="0"/>
                <a:cs typeface="Calibri" panose="020F0502020204030204" pitchFamily="34" charset="0"/>
              </a:rPr>
              <a:t>Reusability is difficult </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595959">
                    <a:lumMod val="75000"/>
                  </a:srgbClr>
                </a:solidFill>
                <a:effectLst/>
                <a:uLnTx/>
                <a:uFillTx/>
                <a:latin typeface="Calibri" panose="020F0502020204030204" pitchFamily="34" charset="0"/>
                <a:cs typeface="Calibri" panose="020F0502020204030204" pitchFamily="34" charset="0"/>
              </a:rPr>
              <a:t>Late modifications are challenging and costly</a:t>
            </a:r>
          </a:p>
        </p:txBody>
      </p:sp>
      <p:sp>
        <p:nvSpPr>
          <p:cNvPr id="139" name="TextBox 133">
            <a:extLst>
              <a:ext uri="{FF2B5EF4-FFF2-40B4-BE49-F238E27FC236}">
                <a16:creationId xmlns:a16="http://schemas.microsoft.com/office/drawing/2014/main" id="{AF758D1E-4477-4D11-925B-D4DABA012862}"/>
              </a:ext>
            </a:extLst>
          </p:cNvPr>
          <p:cNvSpPr txBox="1"/>
          <p:nvPr/>
        </p:nvSpPr>
        <p:spPr>
          <a:xfrm>
            <a:off x="7674089" y="1942394"/>
            <a:ext cx="33168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B2226A"/>
                </a:solidFill>
                <a:effectLst/>
                <a:uLnTx/>
                <a:uFillTx/>
                <a:latin typeface="Calibri" panose="020F0502020204030204" pitchFamily="34" charset="0"/>
                <a:cs typeface="Calibri" panose="020F0502020204030204" pitchFamily="34" charset="0"/>
              </a:rPr>
              <a:t>Tomorrow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B2226A"/>
                </a:solidFill>
                <a:effectLst/>
                <a:uLnTx/>
                <a:uFillTx/>
                <a:latin typeface="Calibri" panose="020F0502020204030204" pitchFamily="34" charset="0"/>
                <a:cs typeface="Calibri" panose="020F0502020204030204" pitchFamily="34" charset="0"/>
              </a:rPr>
              <a:t>Hardware &amp; Application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95959">
                    <a:lumMod val="65000"/>
                    <a:lumOff val="35000"/>
                  </a:srgbClr>
                </a:solidFill>
                <a:effectLst/>
                <a:uLnTx/>
                <a:uFillTx/>
                <a:latin typeface="Calibri" panose="020F0502020204030204" pitchFamily="34" charset="0"/>
                <a:cs typeface="Calibri" panose="020F0502020204030204" pitchFamily="34" charset="0"/>
              </a:rPr>
              <a:t>is completely independent due to Abstraction</a:t>
            </a:r>
          </a:p>
        </p:txBody>
      </p:sp>
      <p:sp>
        <p:nvSpPr>
          <p:cNvPr id="5" name="Titel 4">
            <a:extLst>
              <a:ext uri="{FF2B5EF4-FFF2-40B4-BE49-F238E27FC236}">
                <a16:creationId xmlns:a16="http://schemas.microsoft.com/office/drawing/2014/main" id="{4F740B97-4CA2-FFA2-AC92-7BEA06FA0929}"/>
              </a:ext>
            </a:extLst>
          </p:cNvPr>
          <p:cNvSpPr>
            <a:spLocks noGrp="1"/>
          </p:cNvSpPr>
          <p:nvPr>
            <p:ph type="title"/>
          </p:nvPr>
        </p:nvSpPr>
        <p:spPr>
          <a:xfrm>
            <a:off x="435092" y="616808"/>
            <a:ext cx="7398581" cy="952645"/>
          </a:xfrm>
        </p:spPr>
        <p:txBody>
          <a:bodyPr/>
          <a:lstStyle/>
          <a:p>
            <a:pPr>
              <a:lnSpc>
                <a:spcPct val="100000"/>
              </a:lnSpc>
            </a:pPr>
            <a:r>
              <a:rPr lang="en-US" b="1">
                <a:latin typeface="Calibri" panose="020F0502020204030204" pitchFamily="34" charset="0"/>
                <a:cs typeface="Calibri" panose="020F0502020204030204" pitchFamily="34" charset="0"/>
              </a:rPr>
              <a:t>IEC 61499 – </a:t>
            </a:r>
            <a:br>
              <a:rPr lang="hu-HU" b="1">
                <a:latin typeface="Calibri" panose="020F0502020204030204" pitchFamily="34" charset="0"/>
                <a:cs typeface="Calibri" panose="020F0502020204030204" pitchFamily="34" charset="0"/>
              </a:rPr>
            </a:br>
            <a:r>
              <a:rPr lang="en-US" sz="2400" b="1">
                <a:latin typeface="Calibri" panose="020F0502020204030204" pitchFamily="34" charset="0"/>
                <a:cs typeface="Calibri" panose="020F0502020204030204" pitchFamily="34" charset="0"/>
              </a:rPr>
              <a:t>Application and Device/Resource models</a:t>
            </a:r>
            <a:endParaRPr lang="de-AT" b="1">
              <a:latin typeface="Calibri" panose="020F0502020204030204" pitchFamily="34" charset="0"/>
              <a:cs typeface="Calibri" panose="020F0502020204030204" pitchFamily="34" charset="0"/>
            </a:endParaRPr>
          </a:p>
        </p:txBody>
      </p:sp>
      <p:sp>
        <p:nvSpPr>
          <p:cNvPr id="7" name="Inhaltsplatzhalter 6">
            <a:extLst>
              <a:ext uri="{FF2B5EF4-FFF2-40B4-BE49-F238E27FC236}">
                <a16:creationId xmlns:a16="http://schemas.microsoft.com/office/drawing/2014/main" id="{C5C9F1E7-F8D4-8C2A-4F08-9910F9444EEE}"/>
              </a:ext>
            </a:extLst>
          </p:cNvPr>
          <p:cNvSpPr>
            <a:spLocks noGrp="1"/>
          </p:cNvSpPr>
          <p:nvPr>
            <p:ph idx="1"/>
          </p:nvPr>
        </p:nvSpPr>
        <p:spPr>
          <a:xfrm>
            <a:off x="435093" y="1825625"/>
            <a:ext cx="2827999" cy="4351338"/>
          </a:xfrm>
        </p:spPr>
        <p:txBody>
          <a:bodyPr/>
          <a:lstStyle/>
          <a:p>
            <a:pPr marL="0" indent="0" defTabSz="914356">
              <a:lnSpc>
                <a:spcPct val="100000"/>
              </a:lnSpc>
              <a:spcBef>
                <a:spcPts val="0"/>
              </a:spcBef>
              <a:buNone/>
            </a:pPr>
            <a:r>
              <a:rPr lang="en-US" b="1">
                <a:solidFill>
                  <a:schemeClr val="tx1"/>
                </a:solidFill>
                <a:latin typeface="Calibri" panose="020F0502020204030204" pitchFamily="34" charset="0"/>
                <a:cs typeface="Calibri" panose="020F0502020204030204" pitchFamily="34" charset="0"/>
              </a:rPr>
              <a:t>Decoupling of Application software from hardware</a:t>
            </a:r>
            <a:endParaRPr lang="hu-HU" b="1">
              <a:solidFill>
                <a:schemeClr val="tx1"/>
              </a:solidFill>
              <a:latin typeface="Calibri" panose="020F0502020204030204" pitchFamily="34" charset="0"/>
              <a:cs typeface="Calibri" panose="020F0502020204030204" pitchFamily="34" charset="0"/>
            </a:endParaRPr>
          </a:p>
          <a:p>
            <a:pPr marL="0" indent="0" defTabSz="914356">
              <a:lnSpc>
                <a:spcPct val="100000"/>
              </a:lnSpc>
              <a:spcBef>
                <a:spcPts val="0"/>
              </a:spcBef>
              <a:spcAft>
                <a:spcPts val="300"/>
              </a:spcAft>
              <a:buNone/>
            </a:pPr>
            <a:endParaRPr lang="hu-HU" sz="200" b="1">
              <a:solidFill>
                <a:schemeClr val="tx1"/>
              </a:solidFill>
              <a:latin typeface="Calibri" panose="020F0502020204030204" pitchFamily="34" charset="0"/>
              <a:cs typeface="Calibri" panose="020F0502020204030204" pitchFamily="34" charset="0"/>
            </a:endParaRPr>
          </a:p>
          <a:p>
            <a:pPr marL="0" indent="0" defTabSz="914356">
              <a:spcBef>
                <a:spcPts val="0"/>
              </a:spcBef>
              <a:spcAft>
                <a:spcPts val="300"/>
              </a:spcAft>
              <a:buNone/>
            </a:pPr>
            <a:endParaRPr lang="en-US" sz="300" b="1">
              <a:solidFill>
                <a:schemeClr val="tx1"/>
              </a:solidFill>
              <a:latin typeface="Calibri" panose="020F0502020204030204" pitchFamily="34" charset="0"/>
              <a:cs typeface="Calibri" panose="020F0502020204030204" pitchFamily="34" charset="0"/>
            </a:endParaRPr>
          </a:p>
          <a:p>
            <a:pPr marL="171450" indent="-171450" defTabSz="456414">
              <a:lnSpc>
                <a:spcPct val="100000"/>
              </a:lnSpc>
              <a:spcBef>
                <a:spcPts val="0"/>
              </a:spcBef>
              <a:buClr>
                <a:srgbClr val="B2226A"/>
              </a:buClr>
              <a:defRPr/>
            </a:pPr>
            <a:r>
              <a:rPr lang="en-US" sz="2000" b="1">
                <a:solidFill>
                  <a:srgbClr val="B2226A"/>
                </a:solidFill>
                <a:latin typeface="Calibri" panose="020F0502020204030204" pitchFamily="34" charset="0"/>
                <a:cs typeface="Calibri" panose="020F0502020204030204" pitchFamily="34" charset="0"/>
              </a:rPr>
              <a:t>Application Model </a:t>
            </a:r>
            <a:r>
              <a:rPr lang="en-US" sz="2000">
                <a:solidFill>
                  <a:srgbClr val="626469"/>
                </a:solidFill>
                <a:latin typeface="Calibri" panose="020F0502020204030204" pitchFamily="34" charset="0"/>
                <a:cs typeface="Calibri" panose="020F0502020204030204" pitchFamily="34" charset="0"/>
              </a:rPr>
              <a:t>defines how to create application using FB networks</a:t>
            </a:r>
            <a:endParaRPr lang="hu-HU" sz="2000">
              <a:solidFill>
                <a:srgbClr val="626469"/>
              </a:solidFill>
              <a:latin typeface="Calibri" panose="020F0502020204030204" pitchFamily="34" charset="0"/>
              <a:cs typeface="Calibri" panose="020F0502020204030204" pitchFamily="34" charset="0"/>
            </a:endParaRPr>
          </a:p>
          <a:p>
            <a:pPr marL="171450" indent="-171450" defTabSz="456414">
              <a:lnSpc>
                <a:spcPct val="100000"/>
              </a:lnSpc>
              <a:spcBef>
                <a:spcPts val="0"/>
              </a:spcBef>
              <a:buClr>
                <a:srgbClr val="B2226A"/>
              </a:buClr>
              <a:defRPr/>
            </a:pPr>
            <a:endParaRPr lang="en-US" sz="2000">
              <a:solidFill>
                <a:srgbClr val="626469"/>
              </a:solidFill>
              <a:latin typeface="Calibri" panose="020F0502020204030204" pitchFamily="34" charset="0"/>
              <a:cs typeface="Calibri" panose="020F0502020204030204" pitchFamily="34" charset="0"/>
            </a:endParaRPr>
          </a:p>
          <a:p>
            <a:pPr marL="171450" indent="-171450" defTabSz="456414">
              <a:lnSpc>
                <a:spcPct val="100000"/>
              </a:lnSpc>
              <a:spcBef>
                <a:spcPts val="0"/>
              </a:spcBef>
              <a:buClr>
                <a:srgbClr val="B2226A"/>
              </a:buClr>
              <a:defRPr/>
            </a:pPr>
            <a:r>
              <a:rPr lang="en-US" sz="2000" b="1">
                <a:solidFill>
                  <a:srgbClr val="B2226A"/>
                </a:solidFill>
                <a:latin typeface="Calibri" panose="020F0502020204030204" pitchFamily="34" charset="0"/>
                <a:cs typeface="Calibri" panose="020F0502020204030204" pitchFamily="34" charset="0"/>
              </a:rPr>
              <a:t>Device/Resource </a:t>
            </a:r>
            <a:r>
              <a:rPr lang="en-US" sz="2000">
                <a:solidFill>
                  <a:srgbClr val="626469"/>
                </a:solidFill>
                <a:latin typeface="Calibri" panose="020F0502020204030204" pitchFamily="34" charset="0"/>
                <a:cs typeface="Calibri" panose="020F0502020204030204" pitchFamily="34" charset="0"/>
              </a:rPr>
              <a:t>models define the compute resources on which the application will execute</a:t>
            </a:r>
          </a:p>
          <a:p>
            <a:pPr marL="0" indent="0" defTabSz="914356">
              <a:spcBef>
                <a:spcPts val="0"/>
              </a:spcBef>
              <a:spcAft>
                <a:spcPts val="300"/>
              </a:spcAft>
              <a:buNone/>
            </a:pPr>
            <a:endParaRPr lang="en-US" sz="1800">
              <a:solidFill>
                <a:schemeClr val="tx1">
                  <a:lumMod val="65000"/>
                  <a:lumOff val="35000"/>
                </a:schemeClr>
              </a:solidFill>
              <a:latin typeface="Calibri" panose="020F0502020204030204" pitchFamily="34" charset="0"/>
              <a:cs typeface="Calibri" panose="020F0502020204030204" pitchFamily="34" charset="0"/>
            </a:endParaRPr>
          </a:p>
          <a:p>
            <a:endParaRPr lang="de-AT" sz="18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87778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2"/>
                                        </p:tgtEl>
                                        <p:attrNameLst>
                                          <p:attrName>style.visibility</p:attrName>
                                        </p:attrNameLst>
                                      </p:cBhvr>
                                      <p:to>
                                        <p:strVal val="visible"/>
                                      </p:to>
                                    </p:set>
                                  </p:childTnLst>
                                </p:cTn>
                              </p:par>
                            </p:childTnLst>
                          </p:cTn>
                        </p:par>
                        <p:par>
                          <p:cTn id="23" fill="hold">
                            <p:stCondLst>
                              <p:cond delay="0"/>
                            </p:stCondLst>
                            <p:childTnLst>
                              <p:par>
                                <p:cTn id="24" presetID="2" presetClass="entr" presetSubtype="4" fill="hold" nodeType="afterEffect">
                                  <p:stCondLst>
                                    <p:cond delay="0"/>
                                  </p:stCondLst>
                                  <p:childTnLst>
                                    <p:set>
                                      <p:cBhvr>
                                        <p:cTn id="25" dur="1" fill="hold">
                                          <p:stCondLst>
                                            <p:cond delay="0"/>
                                          </p:stCondLst>
                                        </p:cTn>
                                        <p:tgtEl>
                                          <p:spTgt spid="131"/>
                                        </p:tgtEl>
                                        <p:attrNameLst>
                                          <p:attrName>style.visibility</p:attrName>
                                        </p:attrNameLst>
                                      </p:cBhvr>
                                      <p:to>
                                        <p:strVal val="visible"/>
                                      </p:to>
                                    </p:set>
                                    <p:anim calcmode="lin" valueType="num">
                                      <p:cBhvr additive="base">
                                        <p:cTn id="26" dur="500" fill="hold"/>
                                        <p:tgtEl>
                                          <p:spTgt spid="131"/>
                                        </p:tgtEl>
                                        <p:attrNameLst>
                                          <p:attrName>ppt_x</p:attrName>
                                        </p:attrNameLst>
                                      </p:cBhvr>
                                      <p:tavLst>
                                        <p:tav tm="0">
                                          <p:val>
                                            <p:strVal val="#ppt_x"/>
                                          </p:val>
                                        </p:tav>
                                        <p:tav tm="100000">
                                          <p:val>
                                            <p:strVal val="#ppt_x"/>
                                          </p:val>
                                        </p:tav>
                                      </p:tavLst>
                                    </p:anim>
                                    <p:anim calcmode="lin" valueType="num">
                                      <p:cBhvr additive="base">
                                        <p:cTn id="27" dur="500" fill="hold"/>
                                        <p:tgtEl>
                                          <p:spTgt spid="131"/>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2" presetClass="entr" presetSubtype="4" fill="hold" nodeType="after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500" fill="hold"/>
                                        <p:tgtEl>
                                          <p:spTgt spid="132"/>
                                        </p:tgtEl>
                                        <p:attrNameLst>
                                          <p:attrName>ppt_x</p:attrName>
                                        </p:attrNameLst>
                                      </p:cBhvr>
                                      <p:tavLst>
                                        <p:tav tm="0">
                                          <p:val>
                                            <p:strVal val="#ppt_x"/>
                                          </p:val>
                                        </p:tav>
                                        <p:tav tm="100000">
                                          <p:val>
                                            <p:strVal val="#ppt_x"/>
                                          </p:val>
                                        </p:tav>
                                      </p:tavLst>
                                    </p:anim>
                                    <p:anim calcmode="lin" valueType="num">
                                      <p:cBhvr additive="base">
                                        <p:cTn id="32" dur="500" fill="hold"/>
                                        <p:tgtEl>
                                          <p:spTgt spid="132"/>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nodeType="afterEffect">
                                  <p:stCondLst>
                                    <p:cond delay="0"/>
                                  </p:stCondLst>
                                  <p:childTnLst>
                                    <p:set>
                                      <p:cBhvr>
                                        <p:cTn id="35" dur="1" fill="hold">
                                          <p:stCondLst>
                                            <p:cond delay="0"/>
                                          </p:stCondLst>
                                        </p:cTn>
                                        <p:tgtEl>
                                          <p:spTgt spid="133"/>
                                        </p:tgtEl>
                                        <p:attrNameLst>
                                          <p:attrName>style.visibility</p:attrName>
                                        </p:attrNameLst>
                                      </p:cBhvr>
                                      <p:to>
                                        <p:strVal val="visible"/>
                                      </p:to>
                                    </p:set>
                                    <p:anim calcmode="lin" valueType="num">
                                      <p:cBhvr additive="base">
                                        <p:cTn id="36" dur="500" fill="hold"/>
                                        <p:tgtEl>
                                          <p:spTgt spid="133"/>
                                        </p:tgtEl>
                                        <p:attrNameLst>
                                          <p:attrName>ppt_x</p:attrName>
                                        </p:attrNameLst>
                                      </p:cBhvr>
                                      <p:tavLst>
                                        <p:tav tm="0">
                                          <p:val>
                                            <p:strVal val="#ppt_x"/>
                                          </p:val>
                                        </p:tav>
                                        <p:tav tm="100000">
                                          <p:val>
                                            <p:strVal val="#ppt_x"/>
                                          </p:val>
                                        </p:tav>
                                      </p:tavLst>
                                    </p:anim>
                                    <p:anim calcmode="lin" valueType="num">
                                      <p:cBhvr additive="base">
                                        <p:cTn id="37" dur="500" fill="hold"/>
                                        <p:tgtEl>
                                          <p:spTgt spid="133"/>
                                        </p:tgtEl>
                                        <p:attrNameLst>
                                          <p:attrName>ppt_y</p:attrName>
                                        </p:attrNameLst>
                                      </p:cBhvr>
                                      <p:tavLst>
                                        <p:tav tm="0">
                                          <p:val>
                                            <p:strVal val="1+#ppt_h/2"/>
                                          </p:val>
                                        </p:tav>
                                        <p:tav tm="100000">
                                          <p:val>
                                            <p:strVal val="#ppt_y"/>
                                          </p:val>
                                        </p:tav>
                                      </p:tavLst>
                                    </p:anim>
                                  </p:childTnLst>
                                </p:cTn>
                              </p:par>
                            </p:childTnLst>
                          </p:cTn>
                        </p:par>
                        <p:par>
                          <p:cTn id="38" fill="hold">
                            <p:stCondLst>
                              <p:cond delay="1500"/>
                            </p:stCondLst>
                            <p:childTnLst>
                              <p:par>
                                <p:cTn id="39" presetID="2" presetClass="entr" presetSubtype="4" fill="hold" nodeType="afterEffect">
                                  <p:stCondLst>
                                    <p:cond delay="0"/>
                                  </p:stCondLst>
                                  <p:childTnLst>
                                    <p:set>
                                      <p:cBhvr>
                                        <p:cTn id="40" dur="1" fill="hold">
                                          <p:stCondLst>
                                            <p:cond delay="0"/>
                                          </p:stCondLst>
                                        </p:cTn>
                                        <p:tgtEl>
                                          <p:spTgt spid="134"/>
                                        </p:tgtEl>
                                        <p:attrNameLst>
                                          <p:attrName>style.visibility</p:attrName>
                                        </p:attrNameLst>
                                      </p:cBhvr>
                                      <p:to>
                                        <p:strVal val="visible"/>
                                      </p:to>
                                    </p:set>
                                    <p:anim calcmode="lin" valueType="num">
                                      <p:cBhvr additive="base">
                                        <p:cTn id="41" dur="500" fill="hold"/>
                                        <p:tgtEl>
                                          <p:spTgt spid="134"/>
                                        </p:tgtEl>
                                        <p:attrNameLst>
                                          <p:attrName>ppt_x</p:attrName>
                                        </p:attrNameLst>
                                      </p:cBhvr>
                                      <p:tavLst>
                                        <p:tav tm="0">
                                          <p:val>
                                            <p:strVal val="#ppt_x"/>
                                          </p:val>
                                        </p:tav>
                                        <p:tav tm="100000">
                                          <p:val>
                                            <p:strVal val="#ppt_x"/>
                                          </p:val>
                                        </p:tav>
                                      </p:tavLst>
                                    </p:anim>
                                    <p:anim calcmode="lin" valueType="num">
                                      <p:cBhvr additive="base">
                                        <p:cTn id="42" dur="500" fill="hold"/>
                                        <p:tgtEl>
                                          <p:spTgt spid="134"/>
                                        </p:tgtEl>
                                        <p:attrNameLst>
                                          <p:attrName>ppt_y</p:attrName>
                                        </p:attrNameLst>
                                      </p:cBhvr>
                                      <p:tavLst>
                                        <p:tav tm="0">
                                          <p:val>
                                            <p:strVal val="1+#ppt_h/2"/>
                                          </p:val>
                                        </p:tav>
                                        <p:tav tm="100000">
                                          <p:val>
                                            <p:strVal val="#ppt_y"/>
                                          </p:val>
                                        </p:tav>
                                      </p:tavLst>
                                    </p:anim>
                                  </p:childTnLst>
                                </p:cTn>
                              </p:par>
                            </p:childTnLst>
                          </p:cTn>
                        </p:par>
                        <p:par>
                          <p:cTn id="43" fill="hold">
                            <p:stCondLst>
                              <p:cond delay="2000"/>
                            </p:stCondLst>
                            <p:childTnLst>
                              <p:par>
                                <p:cTn id="44" presetID="2" presetClass="entr" presetSubtype="4" fill="hold" grpId="0" nodeType="afterEffect">
                                  <p:stCondLst>
                                    <p:cond delay="0"/>
                                  </p:stCondLst>
                                  <p:childTnLst>
                                    <p:set>
                                      <p:cBhvr>
                                        <p:cTn id="45" dur="1" fill="hold">
                                          <p:stCondLst>
                                            <p:cond delay="0"/>
                                          </p:stCondLst>
                                        </p:cTn>
                                        <p:tgtEl>
                                          <p:spTgt spid="110"/>
                                        </p:tgtEl>
                                        <p:attrNameLst>
                                          <p:attrName>style.visibility</p:attrName>
                                        </p:attrNameLst>
                                      </p:cBhvr>
                                      <p:to>
                                        <p:strVal val="visible"/>
                                      </p:to>
                                    </p:set>
                                    <p:anim calcmode="lin" valueType="num">
                                      <p:cBhvr additive="base">
                                        <p:cTn id="46" dur="500" fill="hold"/>
                                        <p:tgtEl>
                                          <p:spTgt spid="110"/>
                                        </p:tgtEl>
                                        <p:attrNameLst>
                                          <p:attrName>ppt_x</p:attrName>
                                        </p:attrNameLst>
                                      </p:cBhvr>
                                      <p:tavLst>
                                        <p:tav tm="0">
                                          <p:val>
                                            <p:strVal val="#ppt_x"/>
                                          </p:val>
                                        </p:tav>
                                        <p:tav tm="100000">
                                          <p:val>
                                            <p:strVal val="#ppt_x"/>
                                          </p:val>
                                        </p:tav>
                                      </p:tavLst>
                                    </p:anim>
                                    <p:anim calcmode="lin" valueType="num">
                                      <p:cBhvr additive="base">
                                        <p:cTn id="47" dur="500" fill="hold"/>
                                        <p:tgtEl>
                                          <p:spTgt spid="11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nodeType="after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500" fill="hold"/>
                                        <p:tgtEl>
                                          <p:spTgt spid="127"/>
                                        </p:tgtEl>
                                        <p:attrNameLst>
                                          <p:attrName>ppt_x</p:attrName>
                                        </p:attrNameLst>
                                      </p:cBhvr>
                                      <p:tavLst>
                                        <p:tav tm="0">
                                          <p:val>
                                            <p:strVal val="#ppt_x"/>
                                          </p:val>
                                        </p:tav>
                                        <p:tav tm="100000">
                                          <p:val>
                                            <p:strVal val="#ppt_x"/>
                                          </p:val>
                                        </p:tav>
                                      </p:tavLst>
                                    </p:anim>
                                    <p:anim calcmode="lin" valueType="num">
                                      <p:cBhvr additive="base">
                                        <p:cTn id="52" dur="500" fill="hold"/>
                                        <p:tgtEl>
                                          <p:spTgt spid="12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nodeType="afterEffect">
                                  <p:stCondLst>
                                    <p:cond delay="0"/>
                                  </p:stCondLst>
                                  <p:childTnLst>
                                    <p:set>
                                      <p:cBhvr>
                                        <p:cTn id="55" dur="1" fill="hold">
                                          <p:stCondLst>
                                            <p:cond delay="0"/>
                                          </p:stCondLst>
                                        </p:cTn>
                                        <p:tgtEl>
                                          <p:spTgt spid="128"/>
                                        </p:tgtEl>
                                        <p:attrNameLst>
                                          <p:attrName>style.visibility</p:attrName>
                                        </p:attrNameLst>
                                      </p:cBhvr>
                                      <p:to>
                                        <p:strVal val="visible"/>
                                      </p:to>
                                    </p:set>
                                    <p:anim calcmode="lin" valueType="num">
                                      <p:cBhvr additive="base">
                                        <p:cTn id="56" dur="500" fill="hold"/>
                                        <p:tgtEl>
                                          <p:spTgt spid="128"/>
                                        </p:tgtEl>
                                        <p:attrNameLst>
                                          <p:attrName>ppt_x</p:attrName>
                                        </p:attrNameLst>
                                      </p:cBhvr>
                                      <p:tavLst>
                                        <p:tav tm="0">
                                          <p:val>
                                            <p:strVal val="#ppt_x"/>
                                          </p:val>
                                        </p:tav>
                                        <p:tav tm="100000">
                                          <p:val>
                                            <p:strVal val="#ppt_x"/>
                                          </p:val>
                                        </p:tav>
                                      </p:tavLst>
                                    </p:anim>
                                    <p:anim calcmode="lin" valueType="num">
                                      <p:cBhvr additive="base">
                                        <p:cTn id="57" dur="500" fill="hold"/>
                                        <p:tgtEl>
                                          <p:spTgt spid="128"/>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129"/>
                                        </p:tgtEl>
                                        <p:attrNameLst>
                                          <p:attrName>style.visibility</p:attrName>
                                        </p:attrNameLst>
                                      </p:cBhvr>
                                      <p:to>
                                        <p:strVal val="visible"/>
                                      </p:to>
                                    </p:set>
                                    <p:anim calcmode="lin" valueType="num">
                                      <p:cBhvr additive="base">
                                        <p:cTn id="61" dur="500" fill="hold"/>
                                        <p:tgtEl>
                                          <p:spTgt spid="129"/>
                                        </p:tgtEl>
                                        <p:attrNameLst>
                                          <p:attrName>ppt_x</p:attrName>
                                        </p:attrNameLst>
                                      </p:cBhvr>
                                      <p:tavLst>
                                        <p:tav tm="0">
                                          <p:val>
                                            <p:strVal val="#ppt_x"/>
                                          </p:val>
                                        </p:tav>
                                        <p:tav tm="100000">
                                          <p:val>
                                            <p:strVal val="#ppt_x"/>
                                          </p:val>
                                        </p:tav>
                                      </p:tavLst>
                                    </p:anim>
                                    <p:anim calcmode="lin" valueType="num">
                                      <p:cBhvr additive="base">
                                        <p:cTn id="62" dur="500" fill="hold"/>
                                        <p:tgtEl>
                                          <p:spTgt spid="129"/>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nodeType="afterEffect">
                                  <p:stCondLst>
                                    <p:cond delay="0"/>
                                  </p:stCondLst>
                                  <p:childTnLst>
                                    <p:set>
                                      <p:cBhvr>
                                        <p:cTn id="65" dur="1" fill="hold">
                                          <p:stCondLst>
                                            <p:cond delay="0"/>
                                          </p:stCondLst>
                                        </p:cTn>
                                        <p:tgtEl>
                                          <p:spTgt spid="130"/>
                                        </p:tgtEl>
                                        <p:attrNameLst>
                                          <p:attrName>style.visibility</p:attrName>
                                        </p:attrNameLst>
                                      </p:cBhvr>
                                      <p:to>
                                        <p:strVal val="visible"/>
                                      </p:to>
                                    </p:set>
                                    <p:anim calcmode="lin" valueType="num">
                                      <p:cBhvr additive="base">
                                        <p:cTn id="66" dur="500" fill="hold"/>
                                        <p:tgtEl>
                                          <p:spTgt spid="130"/>
                                        </p:tgtEl>
                                        <p:attrNameLst>
                                          <p:attrName>ppt_x</p:attrName>
                                        </p:attrNameLst>
                                      </p:cBhvr>
                                      <p:tavLst>
                                        <p:tav tm="0">
                                          <p:val>
                                            <p:strVal val="#ppt_x"/>
                                          </p:val>
                                        </p:tav>
                                        <p:tav tm="100000">
                                          <p:val>
                                            <p:strVal val="#ppt_x"/>
                                          </p:val>
                                        </p:tav>
                                      </p:tavLst>
                                    </p:anim>
                                    <p:anim calcmode="lin" valueType="num">
                                      <p:cBhvr additive="base">
                                        <p:cTn id="67" dur="500" fill="hold"/>
                                        <p:tgtEl>
                                          <p:spTgt spid="130"/>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2" presetClass="entr" presetSubtype="4" fill="hold"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500" fill="hold"/>
                                        <p:tgtEl>
                                          <p:spTgt spid="116"/>
                                        </p:tgtEl>
                                        <p:attrNameLst>
                                          <p:attrName>ppt_x</p:attrName>
                                        </p:attrNameLst>
                                      </p:cBhvr>
                                      <p:tavLst>
                                        <p:tav tm="0">
                                          <p:val>
                                            <p:strVal val="#ppt_x"/>
                                          </p:val>
                                        </p:tav>
                                        <p:tav tm="100000">
                                          <p:val>
                                            <p:strVal val="#ppt_x"/>
                                          </p:val>
                                        </p:tav>
                                      </p:tavLst>
                                    </p:anim>
                                    <p:anim calcmode="lin" valueType="num">
                                      <p:cBhvr additive="base">
                                        <p:cTn id="72"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3" grpId="0" animBg="1"/>
      <p:bldP spid="114" grpId="0" animBg="1"/>
      <p:bldP spid="136"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pieren 26">
            <a:extLst>
              <a:ext uri="{FF2B5EF4-FFF2-40B4-BE49-F238E27FC236}">
                <a16:creationId xmlns:a16="http://schemas.microsoft.com/office/drawing/2014/main" id="{1C70393D-3137-2FA1-0645-B1476DA30A26}"/>
              </a:ext>
            </a:extLst>
          </p:cNvPr>
          <p:cNvGrpSpPr/>
          <p:nvPr/>
        </p:nvGrpSpPr>
        <p:grpSpPr>
          <a:xfrm>
            <a:off x="465816" y="5299268"/>
            <a:ext cx="5463763" cy="1005285"/>
            <a:chOff x="898593" y="5313027"/>
            <a:chExt cx="5463763" cy="1005285"/>
          </a:xfrm>
        </p:grpSpPr>
        <p:cxnSp>
          <p:nvCxnSpPr>
            <p:cNvPr id="10" name="Straight Connector 9">
              <a:extLst>
                <a:ext uri="{FF2B5EF4-FFF2-40B4-BE49-F238E27FC236}">
                  <a16:creationId xmlns:a16="http://schemas.microsoft.com/office/drawing/2014/main" id="{256E3A4B-82FA-478F-957F-0B77F58E45CF}"/>
                </a:ext>
              </a:extLst>
            </p:cNvPr>
            <p:cNvCxnSpPr>
              <a:cxnSpLocks/>
            </p:cNvCxnSpPr>
            <p:nvPr/>
          </p:nvCxnSpPr>
          <p:spPr>
            <a:xfrm>
              <a:off x="5758631" y="5724983"/>
              <a:ext cx="0" cy="207619"/>
            </a:xfrm>
            <a:prstGeom prst="line">
              <a:avLst/>
            </a:prstGeom>
            <a:noFill/>
            <a:ln w="19050">
              <a:solidFill>
                <a:srgbClr val="B2226A"/>
              </a:solidFill>
            </a:ln>
            <a:effectLst/>
          </p:spPr>
          <p:style>
            <a:lnRef idx="1">
              <a:schemeClr val="accent1"/>
            </a:lnRef>
            <a:fillRef idx="3">
              <a:schemeClr val="accent1"/>
            </a:fillRef>
            <a:effectRef idx="2">
              <a:schemeClr val="accent1"/>
            </a:effectRef>
            <a:fontRef idx="minor">
              <a:schemeClr val="lt1"/>
            </a:fontRef>
          </p:style>
        </p:cxnSp>
        <p:cxnSp>
          <p:nvCxnSpPr>
            <p:cNvPr id="13" name="Straight Connector 12">
              <a:extLst>
                <a:ext uri="{FF2B5EF4-FFF2-40B4-BE49-F238E27FC236}">
                  <a16:creationId xmlns:a16="http://schemas.microsoft.com/office/drawing/2014/main" id="{47F09C93-92F7-4CEF-A0F3-B378821122BC}"/>
                </a:ext>
              </a:extLst>
            </p:cNvPr>
            <p:cNvCxnSpPr>
              <a:cxnSpLocks/>
            </p:cNvCxnSpPr>
            <p:nvPr/>
          </p:nvCxnSpPr>
          <p:spPr>
            <a:xfrm>
              <a:off x="4973999" y="5724983"/>
              <a:ext cx="0" cy="207619"/>
            </a:xfrm>
            <a:prstGeom prst="line">
              <a:avLst/>
            </a:prstGeom>
            <a:noFill/>
            <a:ln w="19050">
              <a:solidFill>
                <a:srgbClr val="B2226A"/>
              </a:solidFill>
            </a:ln>
            <a:effectLst/>
          </p:spPr>
          <p:style>
            <a:lnRef idx="1">
              <a:schemeClr val="accent1"/>
            </a:lnRef>
            <a:fillRef idx="3">
              <a:schemeClr val="accent1"/>
            </a:fillRef>
            <a:effectRef idx="2">
              <a:schemeClr val="accent1"/>
            </a:effectRef>
            <a:fontRef idx="minor">
              <a:schemeClr val="lt1"/>
            </a:fontRef>
          </p:style>
        </p:cxnSp>
        <p:cxnSp>
          <p:nvCxnSpPr>
            <p:cNvPr id="16" name="Straight Connector 15">
              <a:extLst>
                <a:ext uri="{FF2B5EF4-FFF2-40B4-BE49-F238E27FC236}">
                  <a16:creationId xmlns:a16="http://schemas.microsoft.com/office/drawing/2014/main" id="{C9A57403-2E57-46C8-9B2C-E4452E0552CF}"/>
                </a:ext>
              </a:extLst>
            </p:cNvPr>
            <p:cNvCxnSpPr>
              <a:cxnSpLocks/>
            </p:cNvCxnSpPr>
            <p:nvPr/>
          </p:nvCxnSpPr>
          <p:spPr>
            <a:xfrm>
              <a:off x="4209270" y="5724983"/>
              <a:ext cx="0" cy="207619"/>
            </a:xfrm>
            <a:prstGeom prst="line">
              <a:avLst/>
            </a:prstGeom>
            <a:noFill/>
            <a:ln w="19050">
              <a:solidFill>
                <a:srgbClr val="B2226A"/>
              </a:solidFill>
            </a:ln>
            <a:effectLst/>
          </p:spPr>
          <p:style>
            <a:lnRef idx="1">
              <a:schemeClr val="accent1"/>
            </a:lnRef>
            <a:fillRef idx="3">
              <a:schemeClr val="accent1"/>
            </a:fillRef>
            <a:effectRef idx="2">
              <a:schemeClr val="accent1"/>
            </a:effectRef>
            <a:fontRef idx="minor">
              <a:schemeClr val="lt1"/>
            </a:fontRef>
          </p:style>
        </p:cxnSp>
        <p:cxnSp>
          <p:nvCxnSpPr>
            <p:cNvPr id="19" name="Straight Connector 18">
              <a:extLst>
                <a:ext uri="{FF2B5EF4-FFF2-40B4-BE49-F238E27FC236}">
                  <a16:creationId xmlns:a16="http://schemas.microsoft.com/office/drawing/2014/main" id="{72FD2ADF-49A5-43EB-AF38-629700B5F578}"/>
                </a:ext>
              </a:extLst>
            </p:cNvPr>
            <p:cNvCxnSpPr>
              <a:cxnSpLocks/>
            </p:cNvCxnSpPr>
            <p:nvPr/>
          </p:nvCxnSpPr>
          <p:spPr>
            <a:xfrm>
              <a:off x="3360567" y="5724983"/>
              <a:ext cx="0" cy="207619"/>
            </a:xfrm>
            <a:prstGeom prst="line">
              <a:avLst/>
            </a:prstGeom>
            <a:noFill/>
            <a:ln w="19050">
              <a:solidFill>
                <a:srgbClr val="B2226A"/>
              </a:solidFill>
            </a:ln>
            <a:effectLst/>
          </p:spPr>
          <p:style>
            <a:lnRef idx="1">
              <a:schemeClr val="accent1"/>
            </a:lnRef>
            <a:fillRef idx="3">
              <a:schemeClr val="accent1"/>
            </a:fillRef>
            <a:effectRef idx="2">
              <a:schemeClr val="accent1"/>
            </a:effectRef>
            <a:fontRef idx="minor">
              <a:schemeClr val="lt1"/>
            </a:fontRef>
          </p:style>
        </p:cxnSp>
        <p:sp>
          <p:nvSpPr>
            <p:cNvPr id="31" name="TextBox 30">
              <a:extLst>
                <a:ext uri="{FF2B5EF4-FFF2-40B4-BE49-F238E27FC236}">
                  <a16:creationId xmlns:a16="http://schemas.microsoft.com/office/drawing/2014/main" id="{464E2E6D-B9C7-4D93-BD1E-382A95AC5AFC}"/>
                </a:ext>
              </a:extLst>
            </p:cNvPr>
            <p:cNvSpPr txBox="1"/>
            <p:nvPr/>
          </p:nvSpPr>
          <p:spPr>
            <a:xfrm>
              <a:off x="898593" y="5313027"/>
              <a:ext cx="2234295" cy="502573"/>
            </a:xfrm>
            <a:prstGeom prst="rect">
              <a:avLst/>
            </a:prstGeom>
            <a:noFill/>
          </p:spPr>
          <p:txBody>
            <a:bodyPr wrap="square" rtlCol="0">
              <a:spAutoFit/>
            </a:bodyPr>
            <a:lstStyle/>
            <a:p>
              <a:pPr defTabSz="609570">
                <a:defRPr/>
              </a:pPr>
              <a:r>
                <a:rPr lang="en-US" sz="1333" b="1">
                  <a:solidFill>
                    <a:srgbClr val="626469"/>
                  </a:solidFill>
                  <a:latin typeface="Calibri" panose="020F0502020204030204" pitchFamily="34" charset="0"/>
                  <a:cs typeface="Calibri" panose="020F0502020204030204" pitchFamily="34" charset="0"/>
                </a:rPr>
                <a:t>Distributed control HW</a:t>
              </a:r>
              <a:r>
                <a:rPr lang="pl-PL" sz="1333" b="1">
                  <a:solidFill>
                    <a:srgbClr val="626469"/>
                  </a:solidFill>
                  <a:latin typeface="Calibri" panose="020F0502020204030204" pitchFamily="34" charset="0"/>
                  <a:cs typeface="Calibri" panose="020F0502020204030204" pitchFamily="34" charset="0"/>
                </a:rPr>
                <a:t> </a:t>
              </a:r>
              <a:r>
                <a:rPr lang="en-US" sz="1333" b="1">
                  <a:solidFill>
                    <a:srgbClr val="626469"/>
                  </a:solidFill>
                  <a:latin typeface="Calibri" panose="020F0502020204030204" pitchFamily="34" charset="0"/>
                  <a:cs typeface="Calibri" panose="020F0502020204030204" pitchFamily="34" charset="0"/>
                </a:rPr>
                <a:t>with embedded </a:t>
              </a:r>
              <a:r>
                <a:rPr lang="en-US" sz="1333" b="1">
                  <a:solidFill>
                    <a:srgbClr val="B2226A"/>
                  </a:solidFill>
                  <a:latin typeface="Calibri" panose="020F0502020204030204" pitchFamily="34" charset="0"/>
                  <a:cs typeface="Calibri" panose="020F0502020204030204" pitchFamily="34" charset="0"/>
                </a:rPr>
                <a:t>“</a:t>
              </a:r>
              <a:r>
                <a:rPr lang="en-US" sz="1333" b="1" err="1">
                  <a:solidFill>
                    <a:srgbClr val="B2226A"/>
                  </a:solidFill>
                  <a:latin typeface="Calibri" panose="020F0502020204030204" pitchFamily="34" charset="0"/>
                  <a:cs typeface="Calibri" panose="020F0502020204030204" pitchFamily="34" charset="0"/>
                </a:rPr>
                <a:t>RunTime</a:t>
              </a:r>
              <a:r>
                <a:rPr lang="en-US" sz="1333" b="1">
                  <a:solidFill>
                    <a:srgbClr val="B2226A"/>
                  </a:solidFill>
                  <a:latin typeface="Calibri" panose="020F0502020204030204" pitchFamily="34" charset="0"/>
                  <a:cs typeface="Calibri" panose="020F0502020204030204" pitchFamily="34" charset="0"/>
                </a:rPr>
                <a:t>”</a:t>
              </a:r>
            </a:p>
          </p:txBody>
        </p:sp>
        <p:pic>
          <p:nvPicPr>
            <p:cNvPr id="2" name="Picture 16" descr="A red sign with white text&#10;&#10;Description automatically generated with low confidence">
              <a:extLst>
                <a:ext uri="{FF2B5EF4-FFF2-40B4-BE49-F238E27FC236}">
                  <a16:creationId xmlns:a16="http://schemas.microsoft.com/office/drawing/2014/main" id="{D8427D6B-0265-E65E-0538-D15C7B040554}"/>
                </a:ext>
              </a:extLst>
            </p:cNvPr>
            <p:cNvPicPr>
              <a:picLocks noChangeAspect="1"/>
            </p:cNvPicPr>
            <p:nvPr/>
          </p:nvPicPr>
          <p:blipFill>
            <a:blip r:embed="rId3"/>
            <a:stretch>
              <a:fillRect/>
            </a:stretch>
          </p:blipFill>
          <p:spPr>
            <a:xfrm>
              <a:off x="3197412" y="5407788"/>
              <a:ext cx="349841" cy="349841"/>
            </a:xfrm>
            <a:prstGeom prst="rect">
              <a:avLst/>
            </a:prstGeom>
          </p:spPr>
        </p:pic>
        <p:pic>
          <p:nvPicPr>
            <p:cNvPr id="3" name="Picture 16" descr="A red sign with white text&#10;&#10;Description automatically generated with low confidence">
              <a:extLst>
                <a:ext uri="{FF2B5EF4-FFF2-40B4-BE49-F238E27FC236}">
                  <a16:creationId xmlns:a16="http://schemas.microsoft.com/office/drawing/2014/main" id="{E6195D7C-58D2-43F8-B0C4-A7F0536098D5}"/>
                </a:ext>
              </a:extLst>
            </p:cNvPr>
            <p:cNvPicPr>
              <a:picLocks noChangeAspect="1"/>
            </p:cNvPicPr>
            <p:nvPr/>
          </p:nvPicPr>
          <p:blipFill>
            <a:blip r:embed="rId3"/>
            <a:stretch>
              <a:fillRect/>
            </a:stretch>
          </p:blipFill>
          <p:spPr>
            <a:xfrm>
              <a:off x="4031297" y="5407788"/>
              <a:ext cx="349841" cy="349841"/>
            </a:xfrm>
            <a:prstGeom prst="rect">
              <a:avLst/>
            </a:prstGeom>
          </p:spPr>
        </p:pic>
        <p:pic>
          <p:nvPicPr>
            <p:cNvPr id="4" name="Picture 16" descr="A red sign with white text&#10;&#10;Description automatically generated with low confidence">
              <a:extLst>
                <a:ext uri="{FF2B5EF4-FFF2-40B4-BE49-F238E27FC236}">
                  <a16:creationId xmlns:a16="http://schemas.microsoft.com/office/drawing/2014/main" id="{4BEBAEF7-0D76-7F2A-E858-318F341A3EC8}"/>
                </a:ext>
              </a:extLst>
            </p:cNvPr>
            <p:cNvPicPr>
              <a:picLocks noChangeAspect="1"/>
            </p:cNvPicPr>
            <p:nvPr/>
          </p:nvPicPr>
          <p:blipFill>
            <a:blip r:embed="rId3"/>
            <a:stretch>
              <a:fillRect/>
            </a:stretch>
          </p:blipFill>
          <p:spPr>
            <a:xfrm>
              <a:off x="4793056" y="5407788"/>
              <a:ext cx="349841" cy="349841"/>
            </a:xfrm>
            <a:prstGeom prst="rect">
              <a:avLst/>
            </a:prstGeom>
          </p:spPr>
        </p:pic>
        <p:pic>
          <p:nvPicPr>
            <p:cNvPr id="6" name="Picture 16" descr="A red sign with white text&#10;&#10;Description automatically generated with low confidence">
              <a:extLst>
                <a:ext uri="{FF2B5EF4-FFF2-40B4-BE49-F238E27FC236}">
                  <a16:creationId xmlns:a16="http://schemas.microsoft.com/office/drawing/2014/main" id="{D266239F-9A9B-B133-DC1E-9EEFD9A43183}"/>
                </a:ext>
              </a:extLst>
            </p:cNvPr>
            <p:cNvPicPr>
              <a:picLocks noChangeAspect="1"/>
            </p:cNvPicPr>
            <p:nvPr/>
          </p:nvPicPr>
          <p:blipFill>
            <a:blip r:embed="rId3"/>
            <a:stretch>
              <a:fillRect/>
            </a:stretch>
          </p:blipFill>
          <p:spPr>
            <a:xfrm>
              <a:off x="5569074" y="5407788"/>
              <a:ext cx="349841" cy="349841"/>
            </a:xfrm>
            <a:prstGeom prst="rect">
              <a:avLst/>
            </a:prstGeom>
          </p:spPr>
        </p:pic>
        <p:pic>
          <p:nvPicPr>
            <p:cNvPr id="7" name="Picture 2" descr="Press and Media Resources - Docker">
              <a:extLst>
                <a:ext uri="{FF2B5EF4-FFF2-40B4-BE49-F238E27FC236}">
                  <a16:creationId xmlns:a16="http://schemas.microsoft.com/office/drawing/2014/main" id="{91A71F92-C541-5E56-2045-5E785EF01DD6}"/>
                </a:ext>
              </a:extLst>
            </p:cNvPr>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743993" y="5901570"/>
              <a:ext cx="466284" cy="399216"/>
            </a:xfrm>
            <a:prstGeom prst="rect">
              <a:avLst/>
            </a:prstGeom>
            <a:noFill/>
            <a:extLst>
              <a:ext uri="{909E8E84-426E-40DD-AFC4-6F175D3DCCD1}">
                <a14:hiddenFill xmlns:a14="http://schemas.microsoft.com/office/drawing/2010/main">
                  <a:solidFill>
                    <a:srgbClr val="FFFFFF"/>
                  </a:solidFill>
                </a14:hiddenFill>
              </a:ext>
            </a:extLst>
          </p:spPr>
        </p:pic>
        <p:sp>
          <p:nvSpPr>
            <p:cNvPr id="54" name="Ellipse 367">
              <a:extLst>
                <a:ext uri="{FF2B5EF4-FFF2-40B4-BE49-F238E27FC236}">
                  <a16:creationId xmlns:a16="http://schemas.microsoft.com/office/drawing/2014/main" id="{1BE6C742-DF87-462E-817C-54EE3B6EA6CB}"/>
                </a:ext>
              </a:extLst>
            </p:cNvPr>
            <p:cNvSpPr/>
            <p:nvPr/>
          </p:nvSpPr>
          <p:spPr>
            <a:xfrm>
              <a:off x="6170356" y="5993421"/>
              <a:ext cx="192000" cy="192000"/>
            </a:xfrm>
            <a:prstGeom prst="ellipse">
              <a:avLst/>
            </a:prstGeom>
            <a:solidFill>
              <a:srgbClr val="FFC83E"/>
            </a:solidFill>
            <a:ln w="12700">
              <a:solidFill>
                <a:srgbClr val="FFC83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08522">
                <a:defRPr/>
              </a:pPr>
              <a:r>
                <a:rPr lang="de-AT" sz="1067" b="1">
                  <a:solidFill>
                    <a:schemeClr val="tx1">
                      <a:lumMod val="75000"/>
                    </a:schemeClr>
                  </a:solidFill>
                  <a:latin typeface="Calibri" panose="020F0502020204030204" pitchFamily="34" charset="0"/>
                  <a:cs typeface="Calibri" panose="020F0502020204030204" pitchFamily="34" charset="0"/>
                </a:rPr>
                <a:t>C</a:t>
              </a:r>
            </a:p>
          </p:txBody>
        </p:sp>
        <p:pic>
          <p:nvPicPr>
            <p:cNvPr id="11" name="Grafik 10" descr="Ein Bild, das Screenshot, Rechteck, Grafiken, Farbigkeit enthält.&#10;&#10;Automatisch generierte Beschreibung">
              <a:extLst>
                <a:ext uri="{FF2B5EF4-FFF2-40B4-BE49-F238E27FC236}">
                  <a16:creationId xmlns:a16="http://schemas.microsoft.com/office/drawing/2014/main" id="{2C4E6398-A811-5936-A951-494D5A2832CF}"/>
                </a:ext>
              </a:extLst>
            </p:cNvPr>
            <p:cNvPicPr>
              <a:picLocks noChangeAspect="1"/>
            </p:cNvPicPr>
            <p:nvPr/>
          </p:nvPicPr>
          <p:blipFill>
            <a:blip r:embed="rId6"/>
            <a:stretch>
              <a:fillRect/>
            </a:stretch>
          </p:blipFill>
          <p:spPr>
            <a:xfrm>
              <a:off x="5589215" y="5917178"/>
              <a:ext cx="329700" cy="401134"/>
            </a:xfrm>
            <a:prstGeom prst="rect">
              <a:avLst/>
            </a:prstGeom>
          </p:spPr>
        </p:pic>
        <p:pic>
          <p:nvPicPr>
            <p:cNvPr id="14" name="Grafik 13" descr="Ein Bild, das Symbol, Schrift, Grafiken, Screenshot enthält.&#10;&#10;Automatisch generierte Beschreibung">
              <a:extLst>
                <a:ext uri="{FF2B5EF4-FFF2-40B4-BE49-F238E27FC236}">
                  <a16:creationId xmlns:a16="http://schemas.microsoft.com/office/drawing/2014/main" id="{F8E0158B-2E47-864A-5EAF-BF38EB740D1F}"/>
                </a:ext>
              </a:extLst>
            </p:cNvPr>
            <p:cNvPicPr>
              <a:picLocks noChangeAspect="1"/>
            </p:cNvPicPr>
            <p:nvPr/>
          </p:nvPicPr>
          <p:blipFill>
            <a:blip r:embed="rId7"/>
            <a:stretch>
              <a:fillRect/>
            </a:stretch>
          </p:blipFill>
          <p:spPr>
            <a:xfrm>
              <a:off x="3051544" y="5915674"/>
              <a:ext cx="540612" cy="400174"/>
            </a:xfrm>
            <a:prstGeom prst="rect">
              <a:avLst/>
            </a:prstGeom>
          </p:spPr>
        </p:pic>
        <p:pic>
          <p:nvPicPr>
            <p:cNvPr id="17" name="Grafik 16" descr="Ein Bild, das lila, violett, Magenta, Farbigkeit enthält.&#10;&#10;Automatisch generierte Beschreibung">
              <a:extLst>
                <a:ext uri="{FF2B5EF4-FFF2-40B4-BE49-F238E27FC236}">
                  <a16:creationId xmlns:a16="http://schemas.microsoft.com/office/drawing/2014/main" id="{5C6A0BCE-A977-02AC-22EC-5AFBC16EBC22}"/>
                </a:ext>
              </a:extLst>
            </p:cNvPr>
            <p:cNvPicPr>
              <a:picLocks noChangeAspect="1"/>
            </p:cNvPicPr>
            <p:nvPr/>
          </p:nvPicPr>
          <p:blipFill>
            <a:blip r:embed="rId8"/>
            <a:stretch>
              <a:fillRect/>
            </a:stretch>
          </p:blipFill>
          <p:spPr>
            <a:xfrm>
              <a:off x="3937189" y="5927718"/>
              <a:ext cx="544162" cy="379099"/>
            </a:xfrm>
            <a:prstGeom prst="rect">
              <a:avLst/>
            </a:prstGeom>
          </p:spPr>
        </p:pic>
      </p:grpSp>
      <p:grpSp>
        <p:nvGrpSpPr>
          <p:cNvPr id="1032" name="Groupe 1042">
            <a:extLst>
              <a:ext uri="{FF2B5EF4-FFF2-40B4-BE49-F238E27FC236}">
                <a16:creationId xmlns:a16="http://schemas.microsoft.com/office/drawing/2014/main" id="{55D64C00-9B08-AF44-DDE0-8B968C5F2D87}"/>
              </a:ext>
            </a:extLst>
          </p:cNvPr>
          <p:cNvGrpSpPr/>
          <p:nvPr/>
        </p:nvGrpSpPr>
        <p:grpSpPr>
          <a:xfrm>
            <a:off x="4416184" y="3789325"/>
            <a:ext cx="238029" cy="195264"/>
            <a:chOff x="9098350" y="2878559"/>
            <a:chExt cx="270576" cy="252000"/>
          </a:xfrm>
        </p:grpSpPr>
        <p:sp>
          <p:nvSpPr>
            <p:cNvPr id="1033" name="Rectangle 1063">
              <a:extLst>
                <a:ext uri="{FF2B5EF4-FFF2-40B4-BE49-F238E27FC236}">
                  <a16:creationId xmlns:a16="http://schemas.microsoft.com/office/drawing/2014/main" id="{3602501B-8109-D033-3A60-0DA12E8237C7}"/>
                </a:ext>
              </a:extLst>
            </p:cNvPr>
            <p:cNvSpPr/>
            <p:nvPr/>
          </p:nvSpPr>
          <p:spPr>
            <a:xfrm>
              <a:off x="9098350" y="2931223"/>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Rectangle 1064">
              <a:extLst>
                <a:ext uri="{FF2B5EF4-FFF2-40B4-BE49-F238E27FC236}">
                  <a16:creationId xmlns:a16="http://schemas.microsoft.com/office/drawing/2014/main" id="{F9447185-99E2-72F8-9677-E236158DBE87}"/>
                </a:ext>
              </a:extLst>
            </p:cNvPr>
            <p:cNvSpPr/>
            <p:nvPr/>
          </p:nvSpPr>
          <p:spPr>
            <a:xfrm>
              <a:off x="9098350" y="2993725"/>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65">
              <a:extLst>
                <a:ext uri="{FF2B5EF4-FFF2-40B4-BE49-F238E27FC236}">
                  <a16:creationId xmlns:a16="http://schemas.microsoft.com/office/drawing/2014/main" id="{9CB032E1-90FA-06AC-F6E4-CC18567CBA8D}"/>
                </a:ext>
              </a:extLst>
            </p:cNvPr>
            <p:cNvSpPr/>
            <p:nvPr/>
          </p:nvSpPr>
          <p:spPr>
            <a:xfrm>
              <a:off x="9098350" y="3056228"/>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 coins arrondis 1066">
              <a:extLst>
                <a:ext uri="{FF2B5EF4-FFF2-40B4-BE49-F238E27FC236}">
                  <a16:creationId xmlns:a16="http://schemas.microsoft.com/office/drawing/2014/main" id="{A0183C26-BDA4-FB81-8CF5-CFD3EC0A3B91}"/>
                </a:ext>
              </a:extLst>
            </p:cNvPr>
            <p:cNvSpPr/>
            <p:nvPr/>
          </p:nvSpPr>
          <p:spPr>
            <a:xfrm>
              <a:off x="9140412" y="2878559"/>
              <a:ext cx="181127" cy="252000"/>
            </a:xfrm>
            <a:prstGeom prst="roundRect">
              <a:avLst>
                <a:gd name="adj" fmla="val 7962"/>
              </a:avLst>
            </a:prstGeom>
            <a:solidFill>
              <a:schemeClr val="bg1"/>
            </a:solidFill>
            <a:ln w="19050">
              <a:solidFill>
                <a:srgbClr val="B22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1067">
              <a:extLst>
                <a:ext uri="{FF2B5EF4-FFF2-40B4-BE49-F238E27FC236}">
                  <a16:creationId xmlns:a16="http://schemas.microsoft.com/office/drawing/2014/main" id="{FDC46BC3-FDE3-0B24-9692-6A1870F8FF1B}"/>
                </a:ext>
              </a:extLst>
            </p:cNvPr>
            <p:cNvSpPr/>
            <p:nvPr/>
          </p:nvSpPr>
          <p:spPr>
            <a:xfrm>
              <a:off x="9325726" y="2931223"/>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68">
              <a:extLst>
                <a:ext uri="{FF2B5EF4-FFF2-40B4-BE49-F238E27FC236}">
                  <a16:creationId xmlns:a16="http://schemas.microsoft.com/office/drawing/2014/main" id="{1FDD1C9A-E092-F86C-AC94-9C9E8C679A68}"/>
                </a:ext>
              </a:extLst>
            </p:cNvPr>
            <p:cNvSpPr/>
            <p:nvPr/>
          </p:nvSpPr>
          <p:spPr>
            <a:xfrm>
              <a:off x="9325726" y="2993725"/>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69">
              <a:extLst>
                <a:ext uri="{FF2B5EF4-FFF2-40B4-BE49-F238E27FC236}">
                  <a16:creationId xmlns:a16="http://schemas.microsoft.com/office/drawing/2014/main" id="{B67FBC22-638C-C0B1-A0E4-CE98A63BE96A}"/>
                </a:ext>
              </a:extLst>
            </p:cNvPr>
            <p:cNvSpPr/>
            <p:nvPr/>
          </p:nvSpPr>
          <p:spPr>
            <a:xfrm>
              <a:off x="9325726" y="3056228"/>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1070">
              <a:extLst>
                <a:ext uri="{FF2B5EF4-FFF2-40B4-BE49-F238E27FC236}">
                  <a16:creationId xmlns:a16="http://schemas.microsoft.com/office/drawing/2014/main" id="{32F66A50-2443-2FD5-5CC9-F100F22246EB}"/>
                </a:ext>
              </a:extLst>
            </p:cNvPr>
            <p:cNvSpPr/>
            <p:nvPr/>
          </p:nvSpPr>
          <p:spPr>
            <a:xfrm>
              <a:off x="9153499" y="2892108"/>
              <a:ext cx="156465" cy="90167"/>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Triangle isocèle 1071">
              <a:extLst>
                <a:ext uri="{FF2B5EF4-FFF2-40B4-BE49-F238E27FC236}">
                  <a16:creationId xmlns:a16="http://schemas.microsoft.com/office/drawing/2014/main" id="{4A47DB2A-F740-6317-AB2E-C031EA2EEDDB}"/>
                </a:ext>
              </a:extLst>
            </p:cNvPr>
            <p:cNvSpPr/>
            <p:nvPr/>
          </p:nvSpPr>
          <p:spPr>
            <a:xfrm flipV="1">
              <a:off x="9153499" y="2982274"/>
              <a:ext cx="89514" cy="64693"/>
            </a:xfrm>
            <a:prstGeom prst="triangle">
              <a:avLst>
                <a:gd name="adj" fmla="val 1131"/>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1" name="Groupe 1042">
            <a:extLst>
              <a:ext uri="{FF2B5EF4-FFF2-40B4-BE49-F238E27FC236}">
                <a16:creationId xmlns:a16="http://schemas.microsoft.com/office/drawing/2014/main" id="{9BDD9BCF-C122-7F42-F368-36273C3745AE}"/>
              </a:ext>
            </a:extLst>
          </p:cNvPr>
          <p:cNvGrpSpPr/>
          <p:nvPr/>
        </p:nvGrpSpPr>
        <p:grpSpPr>
          <a:xfrm>
            <a:off x="4071071" y="3793763"/>
            <a:ext cx="238029" cy="195264"/>
            <a:chOff x="9098350" y="2878559"/>
            <a:chExt cx="270576" cy="252000"/>
          </a:xfrm>
        </p:grpSpPr>
        <p:sp>
          <p:nvSpPr>
            <p:cNvPr id="382" name="Rectangle 1063">
              <a:extLst>
                <a:ext uri="{FF2B5EF4-FFF2-40B4-BE49-F238E27FC236}">
                  <a16:creationId xmlns:a16="http://schemas.microsoft.com/office/drawing/2014/main" id="{BFA5D3EC-7362-2D01-6564-4537CBC91BDB}"/>
                </a:ext>
              </a:extLst>
            </p:cNvPr>
            <p:cNvSpPr/>
            <p:nvPr/>
          </p:nvSpPr>
          <p:spPr>
            <a:xfrm>
              <a:off x="9098350" y="2931223"/>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ectangle 1064">
              <a:extLst>
                <a:ext uri="{FF2B5EF4-FFF2-40B4-BE49-F238E27FC236}">
                  <a16:creationId xmlns:a16="http://schemas.microsoft.com/office/drawing/2014/main" id="{627B1A72-67FF-3A58-C26E-6C31310B6040}"/>
                </a:ext>
              </a:extLst>
            </p:cNvPr>
            <p:cNvSpPr/>
            <p:nvPr/>
          </p:nvSpPr>
          <p:spPr>
            <a:xfrm>
              <a:off x="9098350" y="2993725"/>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Rectangle 1065">
              <a:extLst>
                <a:ext uri="{FF2B5EF4-FFF2-40B4-BE49-F238E27FC236}">
                  <a16:creationId xmlns:a16="http://schemas.microsoft.com/office/drawing/2014/main" id="{050A9BDE-CB93-EA31-073E-F571D1DD07D7}"/>
                </a:ext>
              </a:extLst>
            </p:cNvPr>
            <p:cNvSpPr/>
            <p:nvPr/>
          </p:nvSpPr>
          <p:spPr>
            <a:xfrm>
              <a:off x="9098350" y="3056228"/>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Rectangle : coins arrondis 1066">
              <a:extLst>
                <a:ext uri="{FF2B5EF4-FFF2-40B4-BE49-F238E27FC236}">
                  <a16:creationId xmlns:a16="http://schemas.microsoft.com/office/drawing/2014/main" id="{3DB110BB-E887-DA84-6801-46FFC5939EC1}"/>
                </a:ext>
              </a:extLst>
            </p:cNvPr>
            <p:cNvSpPr/>
            <p:nvPr/>
          </p:nvSpPr>
          <p:spPr>
            <a:xfrm>
              <a:off x="9140412" y="2878559"/>
              <a:ext cx="181127" cy="252000"/>
            </a:xfrm>
            <a:prstGeom prst="roundRect">
              <a:avLst>
                <a:gd name="adj" fmla="val 7962"/>
              </a:avLst>
            </a:prstGeom>
            <a:solidFill>
              <a:schemeClr val="bg1"/>
            </a:solidFill>
            <a:ln w="19050">
              <a:solidFill>
                <a:srgbClr val="B22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Rectangle 1067">
              <a:extLst>
                <a:ext uri="{FF2B5EF4-FFF2-40B4-BE49-F238E27FC236}">
                  <a16:creationId xmlns:a16="http://schemas.microsoft.com/office/drawing/2014/main" id="{6EB56E7F-024D-D5FA-608E-9B19C0A37AE9}"/>
                </a:ext>
              </a:extLst>
            </p:cNvPr>
            <p:cNvSpPr/>
            <p:nvPr/>
          </p:nvSpPr>
          <p:spPr>
            <a:xfrm>
              <a:off x="9325726" y="2931223"/>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Rectangle 1068">
              <a:extLst>
                <a:ext uri="{FF2B5EF4-FFF2-40B4-BE49-F238E27FC236}">
                  <a16:creationId xmlns:a16="http://schemas.microsoft.com/office/drawing/2014/main" id="{6BD667F8-09A5-A439-FD64-F6B5F523D1D6}"/>
                </a:ext>
              </a:extLst>
            </p:cNvPr>
            <p:cNvSpPr/>
            <p:nvPr/>
          </p:nvSpPr>
          <p:spPr>
            <a:xfrm>
              <a:off x="9325726" y="2993725"/>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Rectangle 1069">
              <a:extLst>
                <a:ext uri="{FF2B5EF4-FFF2-40B4-BE49-F238E27FC236}">
                  <a16:creationId xmlns:a16="http://schemas.microsoft.com/office/drawing/2014/main" id="{8582DD6D-9ADB-AA52-1AD8-0150AD38085B}"/>
                </a:ext>
              </a:extLst>
            </p:cNvPr>
            <p:cNvSpPr/>
            <p:nvPr/>
          </p:nvSpPr>
          <p:spPr>
            <a:xfrm>
              <a:off x="9325726" y="3056228"/>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1070">
              <a:extLst>
                <a:ext uri="{FF2B5EF4-FFF2-40B4-BE49-F238E27FC236}">
                  <a16:creationId xmlns:a16="http://schemas.microsoft.com/office/drawing/2014/main" id="{A8E27EA4-9A99-6833-0C3B-E0AD75E854D2}"/>
                </a:ext>
              </a:extLst>
            </p:cNvPr>
            <p:cNvSpPr/>
            <p:nvPr/>
          </p:nvSpPr>
          <p:spPr>
            <a:xfrm>
              <a:off x="9153499" y="2892108"/>
              <a:ext cx="156465" cy="90167"/>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Triangle isocèle 1071">
              <a:extLst>
                <a:ext uri="{FF2B5EF4-FFF2-40B4-BE49-F238E27FC236}">
                  <a16:creationId xmlns:a16="http://schemas.microsoft.com/office/drawing/2014/main" id="{B7B3E0AA-5A24-68DF-0E6E-57D5B8D396D6}"/>
                </a:ext>
              </a:extLst>
            </p:cNvPr>
            <p:cNvSpPr/>
            <p:nvPr/>
          </p:nvSpPr>
          <p:spPr>
            <a:xfrm flipV="1">
              <a:off x="9153499" y="2982274"/>
              <a:ext cx="89514" cy="64693"/>
            </a:xfrm>
            <a:prstGeom prst="triangle">
              <a:avLst>
                <a:gd name="adj" fmla="val 1131"/>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e 1042">
            <a:extLst>
              <a:ext uri="{FF2B5EF4-FFF2-40B4-BE49-F238E27FC236}">
                <a16:creationId xmlns:a16="http://schemas.microsoft.com/office/drawing/2014/main" id="{553418F7-FFEB-684C-2ADD-05D83E5FDDFC}"/>
              </a:ext>
            </a:extLst>
          </p:cNvPr>
          <p:cNvGrpSpPr/>
          <p:nvPr/>
        </p:nvGrpSpPr>
        <p:grpSpPr>
          <a:xfrm>
            <a:off x="3738762" y="3789325"/>
            <a:ext cx="238029" cy="195264"/>
            <a:chOff x="9098350" y="2878559"/>
            <a:chExt cx="270576" cy="252000"/>
          </a:xfrm>
        </p:grpSpPr>
        <p:sp>
          <p:nvSpPr>
            <p:cNvPr id="371" name="Rectangle 1063">
              <a:extLst>
                <a:ext uri="{FF2B5EF4-FFF2-40B4-BE49-F238E27FC236}">
                  <a16:creationId xmlns:a16="http://schemas.microsoft.com/office/drawing/2014/main" id="{389B49C1-160B-6FF8-C8D5-55B1009BAFF9}"/>
                </a:ext>
              </a:extLst>
            </p:cNvPr>
            <p:cNvSpPr/>
            <p:nvPr/>
          </p:nvSpPr>
          <p:spPr>
            <a:xfrm>
              <a:off x="9098350" y="2931223"/>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ectangle 1064">
              <a:extLst>
                <a:ext uri="{FF2B5EF4-FFF2-40B4-BE49-F238E27FC236}">
                  <a16:creationId xmlns:a16="http://schemas.microsoft.com/office/drawing/2014/main" id="{9E166C98-98EA-254C-EBB0-8211767B4F95}"/>
                </a:ext>
              </a:extLst>
            </p:cNvPr>
            <p:cNvSpPr/>
            <p:nvPr/>
          </p:nvSpPr>
          <p:spPr>
            <a:xfrm>
              <a:off x="9098350" y="2993725"/>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ectangle 1065">
              <a:extLst>
                <a:ext uri="{FF2B5EF4-FFF2-40B4-BE49-F238E27FC236}">
                  <a16:creationId xmlns:a16="http://schemas.microsoft.com/office/drawing/2014/main" id="{971C06CF-41E0-F641-0E22-1AF151955E6D}"/>
                </a:ext>
              </a:extLst>
            </p:cNvPr>
            <p:cNvSpPr/>
            <p:nvPr/>
          </p:nvSpPr>
          <p:spPr>
            <a:xfrm>
              <a:off x="9098350" y="3056228"/>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ectangle : coins arrondis 1066">
              <a:extLst>
                <a:ext uri="{FF2B5EF4-FFF2-40B4-BE49-F238E27FC236}">
                  <a16:creationId xmlns:a16="http://schemas.microsoft.com/office/drawing/2014/main" id="{08D6BCA5-4001-FEC5-6039-2FDEEDD7C549}"/>
                </a:ext>
              </a:extLst>
            </p:cNvPr>
            <p:cNvSpPr/>
            <p:nvPr/>
          </p:nvSpPr>
          <p:spPr>
            <a:xfrm>
              <a:off x="9140412" y="2878559"/>
              <a:ext cx="181127" cy="252000"/>
            </a:xfrm>
            <a:prstGeom prst="roundRect">
              <a:avLst>
                <a:gd name="adj" fmla="val 7962"/>
              </a:avLst>
            </a:prstGeom>
            <a:solidFill>
              <a:schemeClr val="bg1"/>
            </a:solidFill>
            <a:ln w="19050">
              <a:solidFill>
                <a:srgbClr val="B22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ectangle 1067">
              <a:extLst>
                <a:ext uri="{FF2B5EF4-FFF2-40B4-BE49-F238E27FC236}">
                  <a16:creationId xmlns:a16="http://schemas.microsoft.com/office/drawing/2014/main" id="{5181796B-7992-A31D-A9EA-534E2858694E}"/>
                </a:ext>
              </a:extLst>
            </p:cNvPr>
            <p:cNvSpPr/>
            <p:nvPr/>
          </p:nvSpPr>
          <p:spPr>
            <a:xfrm>
              <a:off x="9325726" y="2931223"/>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ectangle 1068">
              <a:extLst>
                <a:ext uri="{FF2B5EF4-FFF2-40B4-BE49-F238E27FC236}">
                  <a16:creationId xmlns:a16="http://schemas.microsoft.com/office/drawing/2014/main" id="{2CB17B39-C12A-53D4-ABFA-D99C666634A8}"/>
                </a:ext>
              </a:extLst>
            </p:cNvPr>
            <p:cNvSpPr/>
            <p:nvPr/>
          </p:nvSpPr>
          <p:spPr>
            <a:xfrm>
              <a:off x="9325726" y="2993725"/>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ectangle 1069">
              <a:extLst>
                <a:ext uri="{FF2B5EF4-FFF2-40B4-BE49-F238E27FC236}">
                  <a16:creationId xmlns:a16="http://schemas.microsoft.com/office/drawing/2014/main" id="{1076F143-46CB-0637-6AA8-7D135CD2069E}"/>
                </a:ext>
              </a:extLst>
            </p:cNvPr>
            <p:cNvSpPr/>
            <p:nvPr/>
          </p:nvSpPr>
          <p:spPr>
            <a:xfrm>
              <a:off x="9325726" y="3056228"/>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ectangle 1070">
              <a:extLst>
                <a:ext uri="{FF2B5EF4-FFF2-40B4-BE49-F238E27FC236}">
                  <a16:creationId xmlns:a16="http://schemas.microsoft.com/office/drawing/2014/main" id="{21E96DA5-0A6E-2B97-23F0-B15FC640090A}"/>
                </a:ext>
              </a:extLst>
            </p:cNvPr>
            <p:cNvSpPr/>
            <p:nvPr/>
          </p:nvSpPr>
          <p:spPr>
            <a:xfrm>
              <a:off x="9153499" y="2892108"/>
              <a:ext cx="156465" cy="90167"/>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Triangle isocèle 1071">
              <a:extLst>
                <a:ext uri="{FF2B5EF4-FFF2-40B4-BE49-F238E27FC236}">
                  <a16:creationId xmlns:a16="http://schemas.microsoft.com/office/drawing/2014/main" id="{EB71545C-4055-3D8B-B480-0D21652C51D8}"/>
                </a:ext>
              </a:extLst>
            </p:cNvPr>
            <p:cNvSpPr/>
            <p:nvPr/>
          </p:nvSpPr>
          <p:spPr>
            <a:xfrm flipV="1">
              <a:off x="9153499" y="2982274"/>
              <a:ext cx="89514" cy="64693"/>
            </a:xfrm>
            <a:prstGeom prst="triangle">
              <a:avLst>
                <a:gd name="adj" fmla="val 1131"/>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0" name="Groupe 1042">
            <a:extLst>
              <a:ext uri="{FF2B5EF4-FFF2-40B4-BE49-F238E27FC236}">
                <a16:creationId xmlns:a16="http://schemas.microsoft.com/office/drawing/2014/main" id="{06183A77-342C-6FED-993F-A21949BE47DA}"/>
              </a:ext>
            </a:extLst>
          </p:cNvPr>
          <p:cNvGrpSpPr/>
          <p:nvPr/>
        </p:nvGrpSpPr>
        <p:grpSpPr>
          <a:xfrm>
            <a:off x="3453177" y="3783773"/>
            <a:ext cx="238029" cy="195264"/>
            <a:chOff x="9098350" y="2878559"/>
            <a:chExt cx="270576" cy="252000"/>
          </a:xfrm>
        </p:grpSpPr>
        <p:sp>
          <p:nvSpPr>
            <p:cNvPr id="361" name="Rectangle 1063">
              <a:extLst>
                <a:ext uri="{FF2B5EF4-FFF2-40B4-BE49-F238E27FC236}">
                  <a16:creationId xmlns:a16="http://schemas.microsoft.com/office/drawing/2014/main" id="{47E16559-0E77-B896-7439-CF065E7695F4}"/>
                </a:ext>
              </a:extLst>
            </p:cNvPr>
            <p:cNvSpPr/>
            <p:nvPr/>
          </p:nvSpPr>
          <p:spPr>
            <a:xfrm>
              <a:off x="9098350" y="2931223"/>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ectangle 1064">
              <a:extLst>
                <a:ext uri="{FF2B5EF4-FFF2-40B4-BE49-F238E27FC236}">
                  <a16:creationId xmlns:a16="http://schemas.microsoft.com/office/drawing/2014/main" id="{D6820782-562A-DF02-DD7B-9F2403E8AB42}"/>
                </a:ext>
              </a:extLst>
            </p:cNvPr>
            <p:cNvSpPr/>
            <p:nvPr/>
          </p:nvSpPr>
          <p:spPr>
            <a:xfrm>
              <a:off x="9098350" y="2993725"/>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ectangle 1065">
              <a:extLst>
                <a:ext uri="{FF2B5EF4-FFF2-40B4-BE49-F238E27FC236}">
                  <a16:creationId xmlns:a16="http://schemas.microsoft.com/office/drawing/2014/main" id="{2CBE4666-1F94-2149-383F-972A2D83D494}"/>
                </a:ext>
              </a:extLst>
            </p:cNvPr>
            <p:cNvSpPr/>
            <p:nvPr/>
          </p:nvSpPr>
          <p:spPr>
            <a:xfrm>
              <a:off x="9098350" y="3056228"/>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ectangle : coins arrondis 1066">
              <a:extLst>
                <a:ext uri="{FF2B5EF4-FFF2-40B4-BE49-F238E27FC236}">
                  <a16:creationId xmlns:a16="http://schemas.microsoft.com/office/drawing/2014/main" id="{EF8BD076-E9DD-4685-7A92-40C31A1C02A0}"/>
                </a:ext>
              </a:extLst>
            </p:cNvPr>
            <p:cNvSpPr/>
            <p:nvPr/>
          </p:nvSpPr>
          <p:spPr>
            <a:xfrm>
              <a:off x="9140412" y="2878559"/>
              <a:ext cx="181127" cy="252000"/>
            </a:xfrm>
            <a:prstGeom prst="roundRect">
              <a:avLst>
                <a:gd name="adj" fmla="val 7962"/>
              </a:avLst>
            </a:prstGeom>
            <a:solidFill>
              <a:schemeClr val="bg1"/>
            </a:solidFill>
            <a:ln w="19050">
              <a:solidFill>
                <a:srgbClr val="B22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ectangle 1067">
              <a:extLst>
                <a:ext uri="{FF2B5EF4-FFF2-40B4-BE49-F238E27FC236}">
                  <a16:creationId xmlns:a16="http://schemas.microsoft.com/office/drawing/2014/main" id="{3DF6C624-B467-D5E1-29FB-7B9ADC042213}"/>
                </a:ext>
              </a:extLst>
            </p:cNvPr>
            <p:cNvSpPr/>
            <p:nvPr/>
          </p:nvSpPr>
          <p:spPr>
            <a:xfrm>
              <a:off x="9325726" y="2931223"/>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ectangle 1068">
              <a:extLst>
                <a:ext uri="{FF2B5EF4-FFF2-40B4-BE49-F238E27FC236}">
                  <a16:creationId xmlns:a16="http://schemas.microsoft.com/office/drawing/2014/main" id="{AE0B7869-7ABC-188D-6A26-57611AAAA21F}"/>
                </a:ext>
              </a:extLst>
            </p:cNvPr>
            <p:cNvSpPr/>
            <p:nvPr/>
          </p:nvSpPr>
          <p:spPr>
            <a:xfrm>
              <a:off x="9325726" y="2993725"/>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ectangle 1069">
              <a:extLst>
                <a:ext uri="{FF2B5EF4-FFF2-40B4-BE49-F238E27FC236}">
                  <a16:creationId xmlns:a16="http://schemas.microsoft.com/office/drawing/2014/main" id="{956A8763-F449-079D-9225-D3D3B4361F30}"/>
                </a:ext>
              </a:extLst>
            </p:cNvPr>
            <p:cNvSpPr/>
            <p:nvPr/>
          </p:nvSpPr>
          <p:spPr>
            <a:xfrm>
              <a:off x="9325726" y="3056228"/>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ectangle 1070">
              <a:extLst>
                <a:ext uri="{FF2B5EF4-FFF2-40B4-BE49-F238E27FC236}">
                  <a16:creationId xmlns:a16="http://schemas.microsoft.com/office/drawing/2014/main" id="{04F54119-E371-653B-4286-83B2A47DE870}"/>
                </a:ext>
              </a:extLst>
            </p:cNvPr>
            <p:cNvSpPr/>
            <p:nvPr/>
          </p:nvSpPr>
          <p:spPr>
            <a:xfrm>
              <a:off x="9153499" y="2892108"/>
              <a:ext cx="156465" cy="90167"/>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Triangle isocèle 1071">
              <a:extLst>
                <a:ext uri="{FF2B5EF4-FFF2-40B4-BE49-F238E27FC236}">
                  <a16:creationId xmlns:a16="http://schemas.microsoft.com/office/drawing/2014/main" id="{BEC0EFE4-52C7-BA1F-350E-478C1B780F26}"/>
                </a:ext>
              </a:extLst>
            </p:cNvPr>
            <p:cNvSpPr/>
            <p:nvPr/>
          </p:nvSpPr>
          <p:spPr>
            <a:xfrm flipV="1">
              <a:off x="9153499" y="2982274"/>
              <a:ext cx="89514" cy="64693"/>
            </a:xfrm>
            <a:prstGeom prst="triangle">
              <a:avLst>
                <a:gd name="adj" fmla="val 1131"/>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uppieren 339">
            <a:extLst>
              <a:ext uri="{FF2B5EF4-FFF2-40B4-BE49-F238E27FC236}">
                <a16:creationId xmlns:a16="http://schemas.microsoft.com/office/drawing/2014/main" id="{F2AFED48-E869-B641-6F9C-3112F1DAEE31}"/>
              </a:ext>
            </a:extLst>
          </p:cNvPr>
          <p:cNvGrpSpPr/>
          <p:nvPr/>
        </p:nvGrpSpPr>
        <p:grpSpPr>
          <a:xfrm>
            <a:off x="465816" y="1700778"/>
            <a:ext cx="4860039" cy="2607858"/>
            <a:chOff x="898593" y="1714537"/>
            <a:chExt cx="4860039" cy="2607858"/>
          </a:xfrm>
        </p:grpSpPr>
        <p:grpSp>
          <p:nvGrpSpPr>
            <p:cNvPr id="24" name="Group 23">
              <a:extLst>
                <a:ext uri="{FF2B5EF4-FFF2-40B4-BE49-F238E27FC236}">
                  <a16:creationId xmlns:a16="http://schemas.microsoft.com/office/drawing/2014/main" id="{6E8EFDAA-E6AC-4639-8F32-41076611F4F5}"/>
                </a:ext>
              </a:extLst>
            </p:cNvPr>
            <p:cNvGrpSpPr/>
            <p:nvPr/>
          </p:nvGrpSpPr>
          <p:grpSpPr>
            <a:xfrm>
              <a:off x="3676207" y="3125541"/>
              <a:ext cx="1570778" cy="1196854"/>
              <a:chOff x="2593637" y="2218575"/>
              <a:chExt cx="1178084" cy="897641"/>
            </a:xfrm>
          </p:grpSpPr>
          <p:pic>
            <p:nvPicPr>
              <p:cNvPr id="25" name="Picture 2">
                <a:extLst>
                  <a:ext uri="{FF2B5EF4-FFF2-40B4-BE49-F238E27FC236}">
                    <a16:creationId xmlns:a16="http://schemas.microsoft.com/office/drawing/2014/main" id="{2D93333C-0FD0-4BF4-996D-823A4902236B}"/>
                  </a:ext>
                </a:extLst>
              </p:cNvPr>
              <p:cNvPicPr>
                <a:picLocks noChangeAspect="1" noChangeArrowheads="1"/>
              </p:cNvPicPr>
              <p:nvPr/>
            </p:nvPicPr>
            <p:blipFill>
              <a:blip r:embed="rId9"/>
              <a:stretch>
                <a:fillRect/>
              </a:stretch>
            </p:blipFill>
            <p:spPr bwMode="auto">
              <a:xfrm>
                <a:off x="2593637" y="2218575"/>
                <a:ext cx="1178084" cy="89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a:extLst>
                  <a:ext uri="{FF2B5EF4-FFF2-40B4-BE49-F238E27FC236}">
                    <a16:creationId xmlns:a16="http://schemas.microsoft.com/office/drawing/2014/main" id="{899CF5BE-6738-4056-AE95-A1D9E2FCB0F8}"/>
                  </a:ext>
                </a:extLst>
              </p:cNvPr>
              <p:cNvSpPr/>
              <p:nvPr/>
            </p:nvSpPr>
            <p:spPr>
              <a:xfrm>
                <a:off x="2819551" y="2389019"/>
                <a:ext cx="737316" cy="4266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defRPr/>
                </a:pPr>
                <a:endParaRPr lang="en-US" sz="1333">
                  <a:solidFill>
                    <a:prstClr val="white"/>
                  </a:solidFill>
                  <a:latin typeface="Calibri" panose="020F0502020204030204" pitchFamily="34" charset="0"/>
                  <a:cs typeface="Calibri" panose="020F0502020204030204" pitchFamily="34" charset="0"/>
                </a:endParaRPr>
              </a:p>
            </p:txBody>
          </p:sp>
        </p:grpSp>
        <p:sp>
          <p:nvSpPr>
            <p:cNvPr id="28" name="TextBox 27">
              <a:extLst>
                <a:ext uri="{FF2B5EF4-FFF2-40B4-BE49-F238E27FC236}">
                  <a16:creationId xmlns:a16="http://schemas.microsoft.com/office/drawing/2014/main" id="{5444CFF2-E393-4CE5-B056-9FC85FB5BD71}"/>
                </a:ext>
              </a:extLst>
            </p:cNvPr>
            <p:cNvSpPr txBox="1"/>
            <p:nvPr/>
          </p:nvSpPr>
          <p:spPr>
            <a:xfrm>
              <a:off x="898593" y="3194778"/>
              <a:ext cx="2658117" cy="912814"/>
            </a:xfrm>
            <a:prstGeom prst="rect">
              <a:avLst/>
            </a:prstGeom>
            <a:noFill/>
          </p:spPr>
          <p:txBody>
            <a:bodyPr wrap="square" rtlCol="0">
              <a:spAutoFit/>
            </a:bodyPr>
            <a:lstStyle/>
            <a:p>
              <a:pPr defTabSz="609547">
                <a:defRPr/>
              </a:pPr>
              <a:r>
                <a:rPr lang="en-US" sz="1333" b="1">
                  <a:solidFill>
                    <a:srgbClr val="626469"/>
                  </a:solidFill>
                  <a:latin typeface="Calibri" panose="020F0502020204030204" pitchFamily="34" charset="0"/>
                  <a:cs typeface="Calibri" panose="020F0502020204030204" pitchFamily="34" charset="0"/>
                </a:rPr>
                <a:t>Integrated Development Environment for IEC61499 application</a:t>
              </a:r>
            </a:p>
            <a:p>
              <a:pPr defTabSz="609547">
                <a:defRPr/>
              </a:pPr>
              <a:r>
                <a:rPr lang="en-US" sz="1333" b="1">
                  <a:solidFill>
                    <a:srgbClr val="B2226A"/>
                  </a:solidFill>
                  <a:latin typeface="Calibri" panose="020F0502020204030204" pitchFamily="34" charset="0"/>
                  <a:cs typeface="Calibri" panose="020F0502020204030204" pitchFamily="34" charset="0"/>
                </a:rPr>
                <a:t>“</a:t>
              </a:r>
              <a:r>
                <a:rPr lang="en-US" sz="1333" b="1" err="1">
                  <a:solidFill>
                    <a:srgbClr val="B2226A"/>
                  </a:solidFill>
                  <a:latin typeface="Calibri" panose="020F0502020204030204" pitchFamily="34" charset="0"/>
                  <a:cs typeface="Calibri" panose="020F0502020204030204" pitchFamily="34" charset="0"/>
                </a:rPr>
                <a:t>BuildTime</a:t>
              </a:r>
              <a:r>
                <a:rPr lang="en-US" sz="1333" b="1">
                  <a:solidFill>
                    <a:srgbClr val="B2226A"/>
                  </a:solidFill>
                  <a:latin typeface="Calibri" panose="020F0502020204030204" pitchFamily="34" charset="0"/>
                  <a:cs typeface="Calibri" panose="020F0502020204030204" pitchFamily="34" charset="0"/>
                </a:rPr>
                <a:t>”</a:t>
              </a:r>
            </a:p>
          </p:txBody>
        </p:sp>
        <p:sp>
          <p:nvSpPr>
            <p:cNvPr id="65" name="TextBox 64">
              <a:extLst>
                <a:ext uri="{FF2B5EF4-FFF2-40B4-BE49-F238E27FC236}">
                  <a16:creationId xmlns:a16="http://schemas.microsoft.com/office/drawing/2014/main" id="{1D902FAF-8A85-4F30-9437-3A9096D17F56}"/>
                </a:ext>
              </a:extLst>
            </p:cNvPr>
            <p:cNvSpPr txBox="1"/>
            <p:nvPr/>
          </p:nvSpPr>
          <p:spPr>
            <a:xfrm>
              <a:off x="898593" y="2133851"/>
              <a:ext cx="2069827" cy="707694"/>
            </a:xfrm>
            <a:prstGeom prst="rect">
              <a:avLst/>
            </a:prstGeom>
            <a:noFill/>
          </p:spPr>
          <p:txBody>
            <a:bodyPr wrap="square" rtlCol="0">
              <a:spAutoFit/>
            </a:bodyPr>
            <a:lstStyle/>
            <a:p>
              <a:pPr defTabSz="609547">
                <a:defRPr/>
              </a:pPr>
              <a:r>
                <a:rPr lang="en-US" sz="1333" b="1">
                  <a:solidFill>
                    <a:srgbClr val="626469"/>
                  </a:solidFill>
                  <a:latin typeface="Calibri" panose="020F0502020204030204" pitchFamily="34" charset="0"/>
                  <a:cs typeface="Calibri" panose="020F0502020204030204" pitchFamily="34" charset="0"/>
                </a:rPr>
                <a:t>Proven-in-use software components (automation apps)</a:t>
              </a:r>
            </a:p>
          </p:txBody>
        </p:sp>
        <p:sp>
          <p:nvSpPr>
            <p:cNvPr id="67" name="TextBox 66">
              <a:extLst>
                <a:ext uri="{FF2B5EF4-FFF2-40B4-BE49-F238E27FC236}">
                  <a16:creationId xmlns:a16="http://schemas.microsoft.com/office/drawing/2014/main" id="{3D66F949-F403-46CF-A761-C9287B382503}"/>
                </a:ext>
              </a:extLst>
            </p:cNvPr>
            <p:cNvSpPr txBox="1"/>
            <p:nvPr/>
          </p:nvSpPr>
          <p:spPr>
            <a:xfrm>
              <a:off x="3412519" y="1714537"/>
              <a:ext cx="2139156" cy="261610"/>
            </a:xfrm>
            <a:prstGeom prst="rect">
              <a:avLst/>
            </a:prstGeom>
            <a:noFill/>
          </p:spPr>
          <p:txBody>
            <a:bodyPr wrap="square" rtlCol="0">
              <a:spAutoFit/>
            </a:bodyPr>
            <a:lstStyle/>
            <a:p>
              <a:pPr algn="ctr" defTabSz="609547">
                <a:defRPr/>
              </a:pPr>
              <a:r>
                <a:rPr lang="fr-FR" sz="1100" b="1" err="1">
                  <a:solidFill>
                    <a:schemeClr val="bg1">
                      <a:lumMod val="65000"/>
                    </a:schemeClr>
                  </a:solidFill>
                  <a:latin typeface="Calibri" panose="020F0502020204030204" pitchFamily="34" charset="0"/>
                  <a:cs typeface="Calibri" panose="020F0502020204030204" pitchFamily="34" charset="0"/>
                </a:rPr>
                <a:t>Market</a:t>
              </a:r>
              <a:r>
                <a:rPr lang="fr-FR" sz="1100" b="1">
                  <a:solidFill>
                    <a:schemeClr val="bg1">
                      <a:lumMod val="65000"/>
                    </a:schemeClr>
                  </a:solidFill>
                  <a:latin typeface="Calibri" panose="020F0502020204030204" pitchFamily="34" charset="0"/>
                  <a:cs typeface="Calibri" panose="020F0502020204030204" pitchFamily="34" charset="0"/>
                </a:rPr>
                <a:t> places</a:t>
              </a:r>
              <a:endParaRPr lang="en-US" sz="1100" b="1">
                <a:solidFill>
                  <a:schemeClr val="bg1">
                    <a:lumMod val="65000"/>
                  </a:schemeClr>
                </a:solidFill>
                <a:latin typeface="Calibri" panose="020F0502020204030204" pitchFamily="34" charset="0"/>
                <a:cs typeface="Calibri" panose="020F0502020204030204" pitchFamily="34" charset="0"/>
              </a:endParaRPr>
            </a:p>
          </p:txBody>
        </p:sp>
        <p:sp>
          <p:nvSpPr>
            <p:cNvPr id="68" name="TextBox 67">
              <a:extLst>
                <a:ext uri="{FF2B5EF4-FFF2-40B4-BE49-F238E27FC236}">
                  <a16:creationId xmlns:a16="http://schemas.microsoft.com/office/drawing/2014/main" id="{6AD41447-2105-489B-B648-C3793C42ADF2}"/>
                </a:ext>
              </a:extLst>
            </p:cNvPr>
            <p:cNvSpPr txBox="1"/>
            <p:nvPr/>
          </p:nvSpPr>
          <p:spPr>
            <a:xfrm>
              <a:off x="3156698" y="2026223"/>
              <a:ext cx="663662" cy="338555"/>
            </a:xfrm>
            <a:prstGeom prst="rect">
              <a:avLst/>
            </a:prstGeom>
            <a:noFill/>
          </p:spPr>
          <p:txBody>
            <a:bodyPr wrap="square" rtlCol="0">
              <a:spAutoFit/>
            </a:bodyPr>
            <a:lstStyle/>
            <a:p>
              <a:pPr algn="ctr" defTabSz="609547">
                <a:defRPr/>
              </a:pPr>
              <a:r>
                <a:rPr lang="fr-FR" sz="800" b="1">
                  <a:solidFill>
                    <a:srgbClr val="626469"/>
                  </a:solidFill>
                  <a:latin typeface="Calibri" panose="020F0502020204030204" pitchFamily="34" charset="0"/>
                  <a:cs typeface="Calibri" panose="020F0502020204030204" pitchFamily="34" charset="0"/>
                </a:rPr>
                <a:t>Segment- </a:t>
              </a:r>
              <a:r>
                <a:rPr lang="fr-FR" sz="800" b="1" err="1">
                  <a:solidFill>
                    <a:srgbClr val="626469"/>
                  </a:solidFill>
                  <a:latin typeface="Calibri" panose="020F0502020204030204" pitchFamily="34" charset="0"/>
                  <a:cs typeface="Calibri" panose="020F0502020204030204" pitchFamily="34" charset="0"/>
                </a:rPr>
                <a:t>specific</a:t>
              </a:r>
              <a:endParaRPr lang="en-US" sz="800" b="1">
                <a:solidFill>
                  <a:srgbClr val="626469"/>
                </a:solidFill>
                <a:latin typeface="Calibri" panose="020F0502020204030204" pitchFamily="34" charset="0"/>
                <a:cs typeface="Calibri" panose="020F0502020204030204" pitchFamily="34" charset="0"/>
              </a:endParaRPr>
            </a:p>
          </p:txBody>
        </p:sp>
        <p:sp>
          <p:nvSpPr>
            <p:cNvPr id="69" name="TextBox 68">
              <a:extLst>
                <a:ext uri="{FF2B5EF4-FFF2-40B4-BE49-F238E27FC236}">
                  <a16:creationId xmlns:a16="http://schemas.microsoft.com/office/drawing/2014/main" id="{FD451675-C3A3-4580-A6BC-6B95DD5ACE7E}"/>
                </a:ext>
              </a:extLst>
            </p:cNvPr>
            <p:cNvSpPr txBox="1"/>
            <p:nvPr/>
          </p:nvSpPr>
          <p:spPr>
            <a:xfrm>
              <a:off x="3715207" y="2026051"/>
              <a:ext cx="750317" cy="338555"/>
            </a:xfrm>
            <a:prstGeom prst="rect">
              <a:avLst/>
            </a:prstGeom>
            <a:noFill/>
          </p:spPr>
          <p:txBody>
            <a:bodyPr wrap="square" rtlCol="0">
              <a:spAutoFit/>
            </a:bodyPr>
            <a:lstStyle/>
            <a:p>
              <a:pPr algn="ctr" defTabSz="609547">
                <a:defRPr/>
              </a:pPr>
              <a:r>
                <a:rPr lang="fr-FR" sz="800" b="1" err="1">
                  <a:solidFill>
                    <a:srgbClr val="626469"/>
                  </a:solidFill>
                  <a:latin typeface="Calibri" panose="020F0502020204030204" pitchFamily="34" charset="0"/>
                  <a:cs typeface="Calibri" panose="020F0502020204030204" pitchFamily="34" charset="0"/>
                </a:rPr>
                <a:t>IIoT</a:t>
              </a:r>
              <a:r>
                <a:rPr lang="fr-FR" sz="800" b="1">
                  <a:solidFill>
                    <a:srgbClr val="626469"/>
                  </a:solidFill>
                  <a:latin typeface="Calibri" panose="020F0502020204030204" pitchFamily="34" charset="0"/>
                  <a:cs typeface="Calibri" panose="020F0502020204030204" pitchFamily="34" charset="0"/>
                </a:rPr>
                <a:t> Services</a:t>
              </a:r>
            </a:p>
            <a:p>
              <a:pPr algn="ctr" defTabSz="609547">
                <a:defRPr/>
              </a:pPr>
              <a:r>
                <a:rPr lang="fr-FR" sz="800" b="1">
                  <a:solidFill>
                    <a:srgbClr val="626469"/>
                  </a:solidFill>
                  <a:latin typeface="Calibri" panose="020F0502020204030204" pitchFamily="34" charset="0"/>
                  <a:cs typeface="Calibri" panose="020F0502020204030204" pitchFamily="34" charset="0"/>
                </a:rPr>
                <a:t>Digital </a:t>
              </a:r>
              <a:r>
                <a:rPr lang="fr-FR" sz="800" b="1" err="1">
                  <a:solidFill>
                    <a:srgbClr val="626469"/>
                  </a:solidFill>
                  <a:latin typeface="Calibri" panose="020F0502020204030204" pitchFamily="34" charset="0"/>
                  <a:cs typeface="Calibri" panose="020F0502020204030204" pitchFamily="34" charset="0"/>
                </a:rPr>
                <a:t>Twin</a:t>
              </a:r>
              <a:endParaRPr lang="en-US" sz="800" b="1">
                <a:solidFill>
                  <a:srgbClr val="626469"/>
                </a:solidFill>
                <a:latin typeface="Calibri" panose="020F0502020204030204" pitchFamily="34" charset="0"/>
                <a:cs typeface="Calibri" panose="020F0502020204030204" pitchFamily="34" charset="0"/>
              </a:endParaRPr>
            </a:p>
          </p:txBody>
        </p:sp>
        <p:sp>
          <p:nvSpPr>
            <p:cNvPr id="70" name="TextBox 69">
              <a:extLst>
                <a:ext uri="{FF2B5EF4-FFF2-40B4-BE49-F238E27FC236}">
                  <a16:creationId xmlns:a16="http://schemas.microsoft.com/office/drawing/2014/main" id="{D97C7181-97D4-416E-AA52-EE6FF23C302C}"/>
                </a:ext>
              </a:extLst>
            </p:cNvPr>
            <p:cNvSpPr txBox="1"/>
            <p:nvPr/>
          </p:nvSpPr>
          <p:spPr>
            <a:xfrm>
              <a:off x="4399779" y="2026051"/>
              <a:ext cx="635342" cy="338555"/>
            </a:xfrm>
            <a:prstGeom prst="rect">
              <a:avLst/>
            </a:prstGeom>
            <a:noFill/>
          </p:spPr>
          <p:txBody>
            <a:bodyPr wrap="square" rtlCol="0">
              <a:spAutoFit/>
            </a:bodyPr>
            <a:lstStyle/>
            <a:p>
              <a:pPr algn="ctr" defTabSz="609547">
                <a:defRPr/>
              </a:pPr>
              <a:r>
                <a:rPr lang="fr-FR" sz="800" b="1">
                  <a:solidFill>
                    <a:srgbClr val="626469"/>
                  </a:solidFill>
                  <a:latin typeface="Calibri" panose="020F0502020204030204" pitchFamily="34" charset="0"/>
                  <a:cs typeface="Calibri" panose="020F0502020204030204" pitchFamily="34" charset="0"/>
                </a:rPr>
                <a:t>Mecha-</a:t>
              </a:r>
            </a:p>
            <a:p>
              <a:pPr algn="ctr" defTabSz="609547">
                <a:defRPr/>
              </a:pPr>
              <a:r>
                <a:rPr lang="fr-FR" sz="800" b="1" err="1">
                  <a:solidFill>
                    <a:srgbClr val="626469"/>
                  </a:solidFill>
                  <a:latin typeface="Calibri" panose="020F0502020204030204" pitchFamily="34" charset="0"/>
                  <a:cs typeface="Calibri" panose="020F0502020204030204" pitchFamily="34" charset="0"/>
                </a:rPr>
                <a:t>tronics</a:t>
              </a:r>
              <a:endParaRPr lang="pl-PL" sz="800" b="1">
                <a:solidFill>
                  <a:srgbClr val="626469"/>
                </a:solidFill>
                <a:latin typeface="Calibri" panose="020F0502020204030204" pitchFamily="34" charset="0"/>
                <a:cs typeface="Calibri" panose="020F0502020204030204" pitchFamily="34" charset="0"/>
              </a:endParaRPr>
            </a:p>
          </p:txBody>
        </p:sp>
        <p:sp>
          <p:nvSpPr>
            <p:cNvPr id="71" name="TextBox 70">
              <a:extLst>
                <a:ext uri="{FF2B5EF4-FFF2-40B4-BE49-F238E27FC236}">
                  <a16:creationId xmlns:a16="http://schemas.microsoft.com/office/drawing/2014/main" id="{9BA2280C-EE14-4D22-82CE-42E711FF278B}"/>
                </a:ext>
              </a:extLst>
            </p:cNvPr>
            <p:cNvSpPr txBox="1"/>
            <p:nvPr/>
          </p:nvSpPr>
          <p:spPr>
            <a:xfrm>
              <a:off x="5008316" y="2026051"/>
              <a:ext cx="750316" cy="338554"/>
            </a:xfrm>
            <a:prstGeom prst="rect">
              <a:avLst/>
            </a:prstGeom>
            <a:noFill/>
          </p:spPr>
          <p:txBody>
            <a:bodyPr wrap="square" rtlCol="0">
              <a:spAutoFit/>
            </a:bodyPr>
            <a:lstStyle/>
            <a:p>
              <a:pPr algn="ctr" defTabSz="609547">
                <a:defRPr/>
              </a:pPr>
              <a:r>
                <a:rPr lang="fr-FR" sz="800" b="1" err="1">
                  <a:solidFill>
                    <a:srgbClr val="626469"/>
                  </a:solidFill>
                  <a:latin typeface="Calibri" panose="020F0502020204030204" pitchFamily="34" charset="0"/>
                  <a:cs typeface="Calibri" panose="020F0502020204030204" pitchFamily="34" charset="0"/>
                </a:rPr>
                <a:t>Legacy</a:t>
              </a:r>
              <a:r>
                <a:rPr lang="fr-FR" sz="800" b="1">
                  <a:solidFill>
                    <a:srgbClr val="626469"/>
                  </a:solidFill>
                  <a:latin typeface="Calibri" panose="020F0502020204030204" pitchFamily="34" charset="0"/>
                  <a:cs typeface="Calibri" panose="020F0502020204030204" pitchFamily="34" charset="0"/>
                </a:rPr>
                <a:t> wrap </a:t>
              </a:r>
            </a:p>
            <a:p>
              <a:pPr algn="ctr" defTabSz="609547">
                <a:defRPr/>
              </a:pPr>
              <a:r>
                <a:rPr lang="fr-FR" sz="800" b="1">
                  <a:solidFill>
                    <a:srgbClr val="626469"/>
                  </a:solidFill>
                  <a:latin typeface="Calibri" panose="020F0502020204030204" pitchFamily="34" charset="0"/>
                  <a:cs typeface="Calibri" panose="020F0502020204030204" pitchFamily="34" charset="0"/>
                </a:rPr>
                <a:t>&amp; re-use</a:t>
              </a:r>
              <a:endParaRPr lang="pl-PL" sz="800" b="1">
                <a:solidFill>
                  <a:srgbClr val="626469"/>
                </a:solidFill>
                <a:latin typeface="Calibri" panose="020F0502020204030204" pitchFamily="34" charset="0"/>
                <a:cs typeface="Calibri" panose="020F0502020204030204" pitchFamily="34" charset="0"/>
              </a:endParaRPr>
            </a:p>
          </p:txBody>
        </p:sp>
        <p:grpSp>
          <p:nvGrpSpPr>
            <p:cNvPr id="270" name="Gruppieren 269">
              <a:extLst>
                <a:ext uri="{FF2B5EF4-FFF2-40B4-BE49-F238E27FC236}">
                  <a16:creationId xmlns:a16="http://schemas.microsoft.com/office/drawing/2014/main" id="{D3F2C9CD-4BCC-7EAC-B9F5-D0569AB0A4C6}"/>
                </a:ext>
              </a:extLst>
            </p:cNvPr>
            <p:cNvGrpSpPr/>
            <p:nvPr/>
          </p:nvGrpSpPr>
          <p:grpSpPr>
            <a:xfrm>
              <a:off x="5160063" y="2415076"/>
              <a:ext cx="432000" cy="468000"/>
              <a:chOff x="7660300" y="1436208"/>
              <a:chExt cx="432000" cy="468000"/>
            </a:xfrm>
          </p:grpSpPr>
          <p:sp>
            <p:nvSpPr>
              <p:cNvPr id="187" name="Rectangle 1041">
                <a:extLst>
                  <a:ext uri="{FF2B5EF4-FFF2-40B4-BE49-F238E27FC236}">
                    <a16:creationId xmlns:a16="http://schemas.microsoft.com/office/drawing/2014/main" id="{0DF3806A-ADF3-7DE9-665A-617B28038724}"/>
                  </a:ext>
                </a:extLst>
              </p:cNvPr>
              <p:cNvSpPr/>
              <p:nvPr/>
            </p:nvSpPr>
            <p:spPr>
              <a:xfrm>
                <a:off x="7660300" y="1436208"/>
                <a:ext cx="432000" cy="468000"/>
              </a:xfrm>
              <a:prstGeom prst="rect">
                <a:avLst/>
              </a:prstGeom>
              <a:solidFill>
                <a:srgbClr val="B2226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218" name="Gruppieren 217">
                <a:extLst>
                  <a:ext uri="{FF2B5EF4-FFF2-40B4-BE49-F238E27FC236}">
                    <a16:creationId xmlns:a16="http://schemas.microsoft.com/office/drawing/2014/main" id="{652C6871-492B-0D77-406A-E48DD3099025}"/>
                  </a:ext>
                </a:extLst>
              </p:cNvPr>
              <p:cNvGrpSpPr/>
              <p:nvPr/>
            </p:nvGrpSpPr>
            <p:grpSpPr>
              <a:xfrm>
                <a:off x="7709560" y="1495782"/>
                <a:ext cx="345203" cy="333839"/>
                <a:chOff x="7692468" y="1525693"/>
                <a:chExt cx="345203" cy="333839"/>
              </a:xfrm>
            </p:grpSpPr>
            <p:grpSp>
              <p:nvGrpSpPr>
                <p:cNvPr id="188" name="Groupe 1042">
                  <a:extLst>
                    <a:ext uri="{FF2B5EF4-FFF2-40B4-BE49-F238E27FC236}">
                      <a16:creationId xmlns:a16="http://schemas.microsoft.com/office/drawing/2014/main" id="{05FF1456-D28B-79BE-D89C-D4FDD47D5FD3}"/>
                    </a:ext>
                  </a:extLst>
                </p:cNvPr>
                <p:cNvGrpSpPr/>
                <p:nvPr/>
              </p:nvGrpSpPr>
              <p:grpSpPr>
                <a:xfrm>
                  <a:off x="7692468" y="1664268"/>
                  <a:ext cx="238029" cy="195264"/>
                  <a:chOff x="9098350" y="2878559"/>
                  <a:chExt cx="270576" cy="252000"/>
                </a:xfrm>
              </p:grpSpPr>
              <p:sp>
                <p:nvSpPr>
                  <p:cNvPr id="209" name="Rectangle 1063">
                    <a:extLst>
                      <a:ext uri="{FF2B5EF4-FFF2-40B4-BE49-F238E27FC236}">
                        <a16:creationId xmlns:a16="http://schemas.microsoft.com/office/drawing/2014/main" id="{9885A6FB-F9C6-6584-51E0-9D65C9D9B0F6}"/>
                      </a:ext>
                    </a:extLst>
                  </p:cNvPr>
                  <p:cNvSpPr/>
                  <p:nvPr/>
                </p:nvSpPr>
                <p:spPr>
                  <a:xfrm>
                    <a:off x="9098350" y="2931223"/>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10" name="Rectangle 1064">
                    <a:extLst>
                      <a:ext uri="{FF2B5EF4-FFF2-40B4-BE49-F238E27FC236}">
                        <a16:creationId xmlns:a16="http://schemas.microsoft.com/office/drawing/2014/main" id="{9310E680-5A0B-1596-EA4D-D845C7125BB7}"/>
                      </a:ext>
                    </a:extLst>
                  </p:cNvPr>
                  <p:cNvSpPr/>
                  <p:nvPr/>
                </p:nvSpPr>
                <p:spPr>
                  <a:xfrm>
                    <a:off x="9098350" y="2993725"/>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11" name="Rectangle 1065">
                    <a:extLst>
                      <a:ext uri="{FF2B5EF4-FFF2-40B4-BE49-F238E27FC236}">
                        <a16:creationId xmlns:a16="http://schemas.microsoft.com/office/drawing/2014/main" id="{E57DCA11-91FD-6324-D7F8-38E99E6387BE}"/>
                      </a:ext>
                    </a:extLst>
                  </p:cNvPr>
                  <p:cNvSpPr/>
                  <p:nvPr/>
                </p:nvSpPr>
                <p:spPr>
                  <a:xfrm>
                    <a:off x="9098350" y="3056228"/>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12" name="Rectangle : coins arrondis 1066">
                    <a:extLst>
                      <a:ext uri="{FF2B5EF4-FFF2-40B4-BE49-F238E27FC236}">
                        <a16:creationId xmlns:a16="http://schemas.microsoft.com/office/drawing/2014/main" id="{106255B9-A50A-A96D-1420-23F4EAC34831}"/>
                      </a:ext>
                    </a:extLst>
                  </p:cNvPr>
                  <p:cNvSpPr/>
                  <p:nvPr/>
                </p:nvSpPr>
                <p:spPr>
                  <a:xfrm>
                    <a:off x="9140412" y="2878559"/>
                    <a:ext cx="181127" cy="252000"/>
                  </a:xfrm>
                  <a:prstGeom prst="roundRect">
                    <a:avLst>
                      <a:gd name="adj" fmla="val 7962"/>
                    </a:avLst>
                  </a:prstGeom>
                  <a:solidFill>
                    <a:schemeClr val="bg1"/>
                  </a:solidFill>
                  <a:ln w="19050">
                    <a:solidFill>
                      <a:srgbClr val="B22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13" name="Rectangle 1067">
                    <a:extLst>
                      <a:ext uri="{FF2B5EF4-FFF2-40B4-BE49-F238E27FC236}">
                        <a16:creationId xmlns:a16="http://schemas.microsoft.com/office/drawing/2014/main" id="{2F73DBB8-8979-2E11-DFE1-37C9D4132659}"/>
                      </a:ext>
                    </a:extLst>
                  </p:cNvPr>
                  <p:cNvSpPr/>
                  <p:nvPr/>
                </p:nvSpPr>
                <p:spPr>
                  <a:xfrm>
                    <a:off x="9325726" y="2931223"/>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14" name="Rectangle 1068">
                    <a:extLst>
                      <a:ext uri="{FF2B5EF4-FFF2-40B4-BE49-F238E27FC236}">
                        <a16:creationId xmlns:a16="http://schemas.microsoft.com/office/drawing/2014/main" id="{8D70FF53-BD35-7E3C-00F2-323726BD0531}"/>
                      </a:ext>
                    </a:extLst>
                  </p:cNvPr>
                  <p:cNvSpPr/>
                  <p:nvPr/>
                </p:nvSpPr>
                <p:spPr>
                  <a:xfrm>
                    <a:off x="9325726" y="2993725"/>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15" name="Rectangle 1069">
                    <a:extLst>
                      <a:ext uri="{FF2B5EF4-FFF2-40B4-BE49-F238E27FC236}">
                        <a16:creationId xmlns:a16="http://schemas.microsoft.com/office/drawing/2014/main" id="{D6079B1C-8A98-B284-D620-F854757D04B0}"/>
                      </a:ext>
                    </a:extLst>
                  </p:cNvPr>
                  <p:cNvSpPr/>
                  <p:nvPr/>
                </p:nvSpPr>
                <p:spPr>
                  <a:xfrm>
                    <a:off x="9325726" y="3056228"/>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16" name="Rectangle 1070">
                    <a:extLst>
                      <a:ext uri="{FF2B5EF4-FFF2-40B4-BE49-F238E27FC236}">
                        <a16:creationId xmlns:a16="http://schemas.microsoft.com/office/drawing/2014/main" id="{EE984B57-795E-1DF9-2F90-0A8CE008BD0B}"/>
                      </a:ext>
                    </a:extLst>
                  </p:cNvPr>
                  <p:cNvSpPr/>
                  <p:nvPr/>
                </p:nvSpPr>
                <p:spPr>
                  <a:xfrm>
                    <a:off x="9153499" y="2892108"/>
                    <a:ext cx="156465" cy="90167"/>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17" name="Triangle isocèle 1071">
                    <a:extLst>
                      <a:ext uri="{FF2B5EF4-FFF2-40B4-BE49-F238E27FC236}">
                        <a16:creationId xmlns:a16="http://schemas.microsoft.com/office/drawing/2014/main" id="{2A77EB99-D7F4-D682-2ECE-0E08D03D372F}"/>
                      </a:ext>
                    </a:extLst>
                  </p:cNvPr>
                  <p:cNvSpPr/>
                  <p:nvPr/>
                </p:nvSpPr>
                <p:spPr>
                  <a:xfrm flipV="1">
                    <a:off x="9153499" y="2982274"/>
                    <a:ext cx="89514" cy="64693"/>
                  </a:xfrm>
                  <a:prstGeom prst="triangle">
                    <a:avLst>
                      <a:gd name="adj" fmla="val 1131"/>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grpSp>
              <p:nvGrpSpPr>
                <p:cNvPr id="189" name="Groupe 1043">
                  <a:extLst>
                    <a:ext uri="{FF2B5EF4-FFF2-40B4-BE49-F238E27FC236}">
                      <a16:creationId xmlns:a16="http://schemas.microsoft.com/office/drawing/2014/main" id="{B4F4AA0F-7D84-4FC4-9AE4-D40C9920A726}"/>
                    </a:ext>
                  </a:extLst>
                </p:cNvPr>
                <p:cNvGrpSpPr/>
                <p:nvPr/>
              </p:nvGrpSpPr>
              <p:grpSpPr>
                <a:xfrm>
                  <a:off x="7799642" y="1525693"/>
                  <a:ext cx="238029" cy="195264"/>
                  <a:chOff x="9098350" y="2878559"/>
                  <a:chExt cx="270576" cy="252000"/>
                </a:xfrm>
              </p:grpSpPr>
              <p:sp>
                <p:nvSpPr>
                  <p:cNvPr id="200" name="Rectangle 1054">
                    <a:extLst>
                      <a:ext uri="{FF2B5EF4-FFF2-40B4-BE49-F238E27FC236}">
                        <a16:creationId xmlns:a16="http://schemas.microsoft.com/office/drawing/2014/main" id="{E26B3ECC-2801-80BD-B713-EEA3717D8175}"/>
                      </a:ext>
                    </a:extLst>
                  </p:cNvPr>
                  <p:cNvSpPr/>
                  <p:nvPr/>
                </p:nvSpPr>
                <p:spPr>
                  <a:xfrm>
                    <a:off x="9098350" y="2931223"/>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01" name="Rectangle 1055">
                    <a:extLst>
                      <a:ext uri="{FF2B5EF4-FFF2-40B4-BE49-F238E27FC236}">
                        <a16:creationId xmlns:a16="http://schemas.microsoft.com/office/drawing/2014/main" id="{75F1C7D7-00D3-ABE5-835F-B87EA620F813}"/>
                      </a:ext>
                    </a:extLst>
                  </p:cNvPr>
                  <p:cNvSpPr/>
                  <p:nvPr/>
                </p:nvSpPr>
                <p:spPr>
                  <a:xfrm>
                    <a:off x="9098350" y="2993725"/>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02" name="Rectangle 1056">
                    <a:extLst>
                      <a:ext uri="{FF2B5EF4-FFF2-40B4-BE49-F238E27FC236}">
                        <a16:creationId xmlns:a16="http://schemas.microsoft.com/office/drawing/2014/main" id="{B33C8D3D-7828-F42B-1599-65A9711DF571}"/>
                      </a:ext>
                    </a:extLst>
                  </p:cNvPr>
                  <p:cNvSpPr/>
                  <p:nvPr/>
                </p:nvSpPr>
                <p:spPr>
                  <a:xfrm>
                    <a:off x="9098350" y="3056228"/>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03" name="Rectangle : coins arrondis 1057">
                    <a:extLst>
                      <a:ext uri="{FF2B5EF4-FFF2-40B4-BE49-F238E27FC236}">
                        <a16:creationId xmlns:a16="http://schemas.microsoft.com/office/drawing/2014/main" id="{B11D15BE-6A14-9EFA-655E-712C1921479A}"/>
                      </a:ext>
                    </a:extLst>
                  </p:cNvPr>
                  <p:cNvSpPr/>
                  <p:nvPr/>
                </p:nvSpPr>
                <p:spPr>
                  <a:xfrm>
                    <a:off x="9140412" y="2878559"/>
                    <a:ext cx="181127" cy="252000"/>
                  </a:xfrm>
                  <a:prstGeom prst="roundRect">
                    <a:avLst>
                      <a:gd name="adj" fmla="val 7962"/>
                    </a:avLst>
                  </a:prstGeom>
                  <a:solidFill>
                    <a:schemeClr val="bg1"/>
                  </a:solidFill>
                  <a:ln w="19050">
                    <a:solidFill>
                      <a:srgbClr val="B22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04" name="Rectangle 1058">
                    <a:extLst>
                      <a:ext uri="{FF2B5EF4-FFF2-40B4-BE49-F238E27FC236}">
                        <a16:creationId xmlns:a16="http://schemas.microsoft.com/office/drawing/2014/main" id="{F421EA2C-F863-45B9-C558-03E29786F2BD}"/>
                      </a:ext>
                    </a:extLst>
                  </p:cNvPr>
                  <p:cNvSpPr/>
                  <p:nvPr/>
                </p:nvSpPr>
                <p:spPr>
                  <a:xfrm>
                    <a:off x="9325726" y="2931223"/>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05" name="Rectangle 1059">
                    <a:extLst>
                      <a:ext uri="{FF2B5EF4-FFF2-40B4-BE49-F238E27FC236}">
                        <a16:creationId xmlns:a16="http://schemas.microsoft.com/office/drawing/2014/main" id="{7B6ED6EC-C40B-8399-F7D2-9C6311BEF524}"/>
                      </a:ext>
                    </a:extLst>
                  </p:cNvPr>
                  <p:cNvSpPr/>
                  <p:nvPr/>
                </p:nvSpPr>
                <p:spPr>
                  <a:xfrm>
                    <a:off x="9325726" y="2993725"/>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06" name="Rectangle 1060">
                    <a:extLst>
                      <a:ext uri="{FF2B5EF4-FFF2-40B4-BE49-F238E27FC236}">
                        <a16:creationId xmlns:a16="http://schemas.microsoft.com/office/drawing/2014/main" id="{A086FC2F-31DF-34BD-3111-A6700268D9A8}"/>
                      </a:ext>
                    </a:extLst>
                  </p:cNvPr>
                  <p:cNvSpPr/>
                  <p:nvPr/>
                </p:nvSpPr>
                <p:spPr>
                  <a:xfrm>
                    <a:off x="9325726" y="3056228"/>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07" name="Rectangle 1061">
                    <a:extLst>
                      <a:ext uri="{FF2B5EF4-FFF2-40B4-BE49-F238E27FC236}">
                        <a16:creationId xmlns:a16="http://schemas.microsoft.com/office/drawing/2014/main" id="{9C128203-22C3-322F-AA28-81ABEA09A58C}"/>
                      </a:ext>
                    </a:extLst>
                  </p:cNvPr>
                  <p:cNvSpPr/>
                  <p:nvPr/>
                </p:nvSpPr>
                <p:spPr>
                  <a:xfrm>
                    <a:off x="9153499" y="2892108"/>
                    <a:ext cx="156465" cy="90167"/>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08" name="Triangle isocèle 1062">
                    <a:extLst>
                      <a:ext uri="{FF2B5EF4-FFF2-40B4-BE49-F238E27FC236}">
                        <a16:creationId xmlns:a16="http://schemas.microsoft.com/office/drawing/2014/main" id="{D528AAC4-8F70-7B99-0892-177B4B452138}"/>
                      </a:ext>
                    </a:extLst>
                  </p:cNvPr>
                  <p:cNvSpPr/>
                  <p:nvPr/>
                </p:nvSpPr>
                <p:spPr>
                  <a:xfrm flipV="1">
                    <a:off x="9153499" y="2982274"/>
                    <a:ext cx="89514" cy="64693"/>
                  </a:xfrm>
                  <a:prstGeom prst="triangle">
                    <a:avLst>
                      <a:gd name="adj" fmla="val 1131"/>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grpSp>
        </p:grpSp>
        <p:grpSp>
          <p:nvGrpSpPr>
            <p:cNvPr id="271" name="Gruppieren 270">
              <a:extLst>
                <a:ext uri="{FF2B5EF4-FFF2-40B4-BE49-F238E27FC236}">
                  <a16:creationId xmlns:a16="http://schemas.microsoft.com/office/drawing/2014/main" id="{63B323EE-304F-4B84-96D3-8F84D22496C9}"/>
                </a:ext>
              </a:extLst>
            </p:cNvPr>
            <p:cNvGrpSpPr/>
            <p:nvPr/>
          </p:nvGrpSpPr>
          <p:grpSpPr>
            <a:xfrm>
              <a:off x="4485246" y="2417497"/>
              <a:ext cx="432000" cy="468000"/>
              <a:chOff x="7660300" y="1436208"/>
              <a:chExt cx="432000" cy="468000"/>
            </a:xfrm>
          </p:grpSpPr>
          <p:sp>
            <p:nvSpPr>
              <p:cNvPr id="272" name="Rectangle 1041">
                <a:extLst>
                  <a:ext uri="{FF2B5EF4-FFF2-40B4-BE49-F238E27FC236}">
                    <a16:creationId xmlns:a16="http://schemas.microsoft.com/office/drawing/2014/main" id="{027FC988-EF86-5B27-AC96-37C0FC35B8EC}"/>
                  </a:ext>
                </a:extLst>
              </p:cNvPr>
              <p:cNvSpPr/>
              <p:nvPr/>
            </p:nvSpPr>
            <p:spPr>
              <a:xfrm>
                <a:off x="7660300" y="1436208"/>
                <a:ext cx="432000" cy="468000"/>
              </a:xfrm>
              <a:prstGeom prst="rect">
                <a:avLst/>
              </a:prstGeom>
              <a:solidFill>
                <a:srgbClr val="B2226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273" name="Gruppieren 272">
                <a:extLst>
                  <a:ext uri="{FF2B5EF4-FFF2-40B4-BE49-F238E27FC236}">
                    <a16:creationId xmlns:a16="http://schemas.microsoft.com/office/drawing/2014/main" id="{5036822A-6BD7-D049-40D1-C4D6FA064886}"/>
                  </a:ext>
                </a:extLst>
              </p:cNvPr>
              <p:cNvGrpSpPr/>
              <p:nvPr/>
            </p:nvGrpSpPr>
            <p:grpSpPr>
              <a:xfrm>
                <a:off x="7709560" y="1495782"/>
                <a:ext cx="345203" cy="333839"/>
                <a:chOff x="7692468" y="1525693"/>
                <a:chExt cx="345203" cy="333839"/>
              </a:xfrm>
            </p:grpSpPr>
            <p:grpSp>
              <p:nvGrpSpPr>
                <p:cNvPr id="274" name="Groupe 1042">
                  <a:extLst>
                    <a:ext uri="{FF2B5EF4-FFF2-40B4-BE49-F238E27FC236}">
                      <a16:creationId xmlns:a16="http://schemas.microsoft.com/office/drawing/2014/main" id="{4ED86EB7-5FB5-9E10-0B1A-180D0B7F18D3}"/>
                    </a:ext>
                  </a:extLst>
                </p:cNvPr>
                <p:cNvGrpSpPr/>
                <p:nvPr/>
              </p:nvGrpSpPr>
              <p:grpSpPr>
                <a:xfrm>
                  <a:off x="7692468" y="1664268"/>
                  <a:ext cx="238029" cy="195264"/>
                  <a:chOff x="9098350" y="2878559"/>
                  <a:chExt cx="270576" cy="252000"/>
                </a:xfrm>
              </p:grpSpPr>
              <p:sp>
                <p:nvSpPr>
                  <p:cNvPr id="285" name="Rectangle 1063">
                    <a:extLst>
                      <a:ext uri="{FF2B5EF4-FFF2-40B4-BE49-F238E27FC236}">
                        <a16:creationId xmlns:a16="http://schemas.microsoft.com/office/drawing/2014/main" id="{07688B29-A75E-9A65-A950-6BF11A3B51B6}"/>
                      </a:ext>
                    </a:extLst>
                  </p:cNvPr>
                  <p:cNvSpPr/>
                  <p:nvPr/>
                </p:nvSpPr>
                <p:spPr>
                  <a:xfrm>
                    <a:off x="9098350" y="2931223"/>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86" name="Rectangle 1064">
                    <a:extLst>
                      <a:ext uri="{FF2B5EF4-FFF2-40B4-BE49-F238E27FC236}">
                        <a16:creationId xmlns:a16="http://schemas.microsoft.com/office/drawing/2014/main" id="{525A6B8C-E1F7-CD46-9E80-5A9B4BB03B9F}"/>
                      </a:ext>
                    </a:extLst>
                  </p:cNvPr>
                  <p:cNvSpPr/>
                  <p:nvPr/>
                </p:nvSpPr>
                <p:spPr>
                  <a:xfrm>
                    <a:off x="9098350" y="2993725"/>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87" name="Rectangle 1065">
                    <a:extLst>
                      <a:ext uri="{FF2B5EF4-FFF2-40B4-BE49-F238E27FC236}">
                        <a16:creationId xmlns:a16="http://schemas.microsoft.com/office/drawing/2014/main" id="{14ABB909-9DC0-94FC-B1B7-382440F21F35}"/>
                      </a:ext>
                    </a:extLst>
                  </p:cNvPr>
                  <p:cNvSpPr/>
                  <p:nvPr/>
                </p:nvSpPr>
                <p:spPr>
                  <a:xfrm>
                    <a:off x="9098350" y="3056228"/>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88" name="Rectangle : coins arrondis 1066">
                    <a:extLst>
                      <a:ext uri="{FF2B5EF4-FFF2-40B4-BE49-F238E27FC236}">
                        <a16:creationId xmlns:a16="http://schemas.microsoft.com/office/drawing/2014/main" id="{642A296A-7B91-6D55-EF1F-89DC040D3B9F}"/>
                      </a:ext>
                    </a:extLst>
                  </p:cNvPr>
                  <p:cNvSpPr/>
                  <p:nvPr/>
                </p:nvSpPr>
                <p:spPr>
                  <a:xfrm>
                    <a:off x="9140412" y="2878559"/>
                    <a:ext cx="181127" cy="252000"/>
                  </a:xfrm>
                  <a:prstGeom prst="roundRect">
                    <a:avLst>
                      <a:gd name="adj" fmla="val 7962"/>
                    </a:avLst>
                  </a:prstGeom>
                  <a:solidFill>
                    <a:schemeClr val="bg1"/>
                  </a:solidFill>
                  <a:ln w="19050">
                    <a:solidFill>
                      <a:srgbClr val="B22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89" name="Rectangle 1067">
                    <a:extLst>
                      <a:ext uri="{FF2B5EF4-FFF2-40B4-BE49-F238E27FC236}">
                        <a16:creationId xmlns:a16="http://schemas.microsoft.com/office/drawing/2014/main" id="{8AFD4019-3C86-2401-0BDA-B1A230D1391B}"/>
                      </a:ext>
                    </a:extLst>
                  </p:cNvPr>
                  <p:cNvSpPr/>
                  <p:nvPr/>
                </p:nvSpPr>
                <p:spPr>
                  <a:xfrm>
                    <a:off x="9325726" y="2931223"/>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90" name="Rectangle 1068">
                    <a:extLst>
                      <a:ext uri="{FF2B5EF4-FFF2-40B4-BE49-F238E27FC236}">
                        <a16:creationId xmlns:a16="http://schemas.microsoft.com/office/drawing/2014/main" id="{30EC357E-9CED-50A7-B756-C8A273F5109F}"/>
                      </a:ext>
                    </a:extLst>
                  </p:cNvPr>
                  <p:cNvSpPr/>
                  <p:nvPr/>
                </p:nvSpPr>
                <p:spPr>
                  <a:xfrm>
                    <a:off x="9325726" y="2993725"/>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91" name="Rectangle 1069">
                    <a:extLst>
                      <a:ext uri="{FF2B5EF4-FFF2-40B4-BE49-F238E27FC236}">
                        <a16:creationId xmlns:a16="http://schemas.microsoft.com/office/drawing/2014/main" id="{DDD55404-878A-075F-22A3-41ACD151D4D3}"/>
                      </a:ext>
                    </a:extLst>
                  </p:cNvPr>
                  <p:cNvSpPr/>
                  <p:nvPr/>
                </p:nvSpPr>
                <p:spPr>
                  <a:xfrm>
                    <a:off x="9325726" y="3056228"/>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92" name="Rectangle 1070">
                    <a:extLst>
                      <a:ext uri="{FF2B5EF4-FFF2-40B4-BE49-F238E27FC236}">
                        <a16:creationId xmlns:a16="http://schemas.microsoft.com/office/drawing/2014/main" id="{BF0FC384-2691-519C-F30C-031905653195}"/>
                      </a:ext>
                    </a:extLst>
                  </p:cNvPr>
                  <p:cNvSpPr/>
                  <p:nvPr/>
                </p:nvSpPr>
                <p:spPr>
                  <a:xfrm>
                    <a:off x="9153499" y="2892108"/>
                    <a:ext cx="156465" cy="90167"/>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93" name="Triangle isocèle 1071">
                    <a:extLst>
                      <a:ext uri="{FF2B5EF4-FFF2-40B4-BE49-F238E27FC236}">
                        <a16:creationId xmlns:a16="http://schemas.microsoft.com/office/drawing/2014/main" id="{B1C086E8-5F74-F7E7-49AC-4A451B038DF3}"/>
                      </a:ext>
                    </a:extLst>
                  </p:cNvPr>
                  <p:cNvSpPr/>
                  <p:nvPr/>
                </p:nvSpPr>
                <p:spPr>
                  <a:xfrm flipV="1">
                    <a:off x="9153499" y="2982274"/>
                    <a:ext cx="89514" cy="64693"/>
                  </a:xfrm>
                  <a:prstGeom prst="triangle">
                    <a:avLst>
                      <a:gd name="adj" fmla="val 1131"/>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grpSp>
              <p:nvGrpSpPr>
                <p:cNvPr id="275" name="Groupe 1043">
                  <a:extLst>
                    <a:ext uri="{FF2B5EF4-FFF2-40B4-BE49-F238E27FC236}">
                      <a16:creationId xmlns:a16="http://schemas.microsoft.com/office/drawing/2014/main" id="{920344D8-046A-2967-31D3-020098616C83}"/>
                    </a:ext>
                  </a:extLst>
                </p:cNvPr>
                <p:cNvGrpSpPr/>
                <p:nvPr/>
              </p:nvGrpSpPr>
              <p:grpSpPr>
                <a:xfrm>
                  <a:off x="7799642" y="1525693"/>
                  <a:ext cx="238029" cy="195264"/>
                  <a:chOff x="9098350" y="2878559"/>
                  <a:chExt cx="270576" cy="252000"/>
                </a:xfrm>
              </p:grpSpPr>
              <p:sp>
                <p:nvSpPr>
                  <p:cNvPr id="276" name="Rectangle 1054">
                    <a:extLst>
                      <a:ext uri="{FF2B5EF4-FFF2-40B4-BE49-F238E27FC236}">
                        <a16:creationId xmlns:a16="http://schemas.microsoft.com/office/drawing/2014/main" id="{6F880659-564C-E33B-FA76-78390CFDB946}"/>
                      </a:ext>
                    </a:extLst>
                  </p:cNvPr>
                  <p:cNvSpPr/>
                  <p:nvPr/>
                </p:nvSpPr>
                <p:spPr>
                  <a:xfrm>
                    <a:off x="9098350" y="2931223"/>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77" name="Rectangle 1055">
                    <a:extLst>
                      <a:ext uri="{FF2B5EF4-FFF2-40B4-BE49-F238E27FC236}">
                        <a16:creationId xmlns:a16="http://schemas.microsoft.com/office/drawing/2014/main" id="{0657224A-071B-FCE6-E808-81E5DC099D7C}"/>
                      </a:ext>
                    </a:extLst>
                  </p:cNvPr>
                  <p:cNvSpPr/>
                  <p:nvPr/>
                </p:nvSpPr>
                <p:spPr>
                  <a:xfrm>
                    <a:off x="9098350" y="2993725"/>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78" name="Rectangle 1056">
                    <a:extLst>
                      <a:ext uri="{FF2B5EF4-FFF2-40B4-BE49-F238E27FC236}">
                        <a16:creationId xmlns:a16="http://schemas.microsoft.com/office/drawing/2014/main" id="{70D811B6-3A6B-0577-3CAE-5A7F4347DE6B}"/>
                      </a:ext>
                    </a:extLst>
                  </p:cNvPr>
                  <p:cNvSpPr/>
                  <p:nvPr/>
                </p:nvSpPr>
                <p:spPr>
                  <a:xfrm>
                    <a:off x="9098350" y="3056228"/>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79" name="Rectangle : coins arrondis 1057">
                    <a:extLst>
                      <a:ext uri="{FF2B5EF4-FFF2-40B4-BE49-F238E27FC236}">
                        <a16:creationId xmlns:a16="http://schemas.microsoft.com/office/drawing/2014/main" id="{479A0A75-9735-1F2D-945B-A26558128181}"/>
                      </a:ext>
                    </a:extLst>
                  </p:cNvPr>
                  <p:cNvSpPr/>
                  <p:nvPr/>
                </p:nvSpPr>
                <p:spPr>
                  <a:xfrm>
                    <a:off x="9140412" y="2878559"/>
                    <a:ext cx="181127" cy="252000"/>
                  </a:xfrm>
                  <a:prstGeom prst="roundRect">
                    <a:avLst>
                      <a:gd name="adj" fmla="val 7962"/>
                    </a:avLst>
                  </a:prstGeom>
                  <a:solidFill>
                    <a:schemeClr val="bg1"/>
                  </a:solidFill>
                  <a:ln w="19050">
                    <a:solidFill>
                      <a:srgbClr val="B22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80" name="Rectangle 1058">
                    <a:extLst>
                      <a:ext uri="{FF2B5EF4-FFF2-40B4-BE49-F238E27FC236}">
                        <a16:creationId xmlns:a16="http://schemas.microsoft.com/office/drawing/2014/main" id="{52A90130-1932-785E-EC7A-1D6BD99CAFAE}"/>
                      </a:ext>
                    </a:extLst>
                  </p:cNvPr>
                  <p:cNvSpPr/>
                  <p:nvPr/>
                </p:nvSpPr>
                <p:spPr>
                  <a:xfrm>
                    <a:off x="9325726" y="2931223"/>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81" name="Rectangle 1059">
                    <a:extLst>
                      <a:ext uri="{FF2B5EF4-FFF2-40B4-BE49-F238E27FC236}">
                        <a16:creationId xmlns:a16="http://schemas.microsoft.com/office/drawing/2014/main" id="{EEFB7B7C-EC13-1EE9-9110-7B1915E2B51C}"/>
                      </a:ext>
                    </a:extLst>
                  </p:cNvPr>
                  <p:cNvSpPr/>
                  <p:nvPr/>
                </p:nvSpPr>
                <p:spPr>
                  <a:xfrm>
                    <a:off x="9325726" y="2993725"/>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82" name="Rectangle 1060">
                    <a:extLst>
                      <a:ext uri="{FF2B5EF4-FFF2-40B4-BE49-F238E27FC236}">
                        <a16:creationId xmlns:a16="http://schemas.microsoft.com/office/drawing/2014/main" id="{E11F902D-7327-FA50-68E8-952E7BA0BD1F}"/>
                      </a:ext>
                    </a:extLst>
                  </p:cNvPr>
                  <p:cNvSpPr/>
                  <p:nvPr/>
                </p:nvSpPr>
                <p:spPr>
                  <a:xfrm>
                    <a:off x="9325726" y="3056228"/>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83" name="Rectangle 1061">
                    <a:extLst>
                      <a:ext uri="{FF2B5EF4-FFF2-40B4-BE49-F238E27FC236}">
                        <a16:creationId xmlns:a16="http://schemas.microsoft.com/office/drawing/2014/main" id="{7727A326-23BC-5A4D-749F-8F304D7FAA85}"/>
                      </a:ext>
                    </a:extLst>
                  </p:cNvPr>
                  <p:cNvSpPr/>
                  <p:nvPr/>
                </p:nvSpPr>
                <p:spPr>
                  <a:xfrm>
                    <a:off x="9153499" y="2892108"/>
                    <a:ext cx="156465" cy="90167"/>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84" name="Triangle isocèle 1062">
                    <a:extLst>
                      <a:ext uri="{FF2B5EF4-FFF2-40B4-BE49-F238E27FC236}">
                        <a16:creationId xmlns:a16="http://schemas.microsoft.com/office/drawing/2014/main" id="{39B476E8-68CB-08E8-6C15-E7C50AF81D09}"/>
                      </a:ext>
                    </a:extLst>
                  </p:cNvPr>
                  <p:cNvSpPr/>
                  <p:nvPr/>
                </p:nvSpPr>
                <p:spPr>
                  <a:xfrm flipV="1">
                    <a:off x="9153499" y="2982274"/>
                    <a:ext cx="89514" cy="64693"/>
                  </a:xfrm>
                  <a:prstGeom prst="triangle">
                    <a:avLst>
                      <a:gd name="adj" fmla="val 1131"/>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grpSp>
        </p:grpSp>
        <p:grpSp>
          <p:nvGrpSpPr>
            <p:cNvPr id="294" name="Gruppieren 293">
              <a:extLst>
                <a:ext uri="{FF2B5EF4-FFF2-40B4-BE49-F238E27FC236}">
                  <a16:creationId xmlns:a16="http://schemas.microsoft.com/office/drawing/2014/main" id="{48927A9E-1F4F-B790-C1C6-B374B0BB26C8}"/>
                </a:ext>
              </a:extLst>
            </p:cNvPr>
            <p:cNvGrpSpPr/>
            <p:nvPr/>
          </p:nvGrpSpPr>
          <p:grpSpPr>
            <a:xfrm>
              <a:off x="3861666" y="2433979"/>
              <a:ext cx="432000" cy="468000"/>
              <a:chOff x="7660300" y="1436208"/>
              <a:chExt cx="432000" cy="468000"/>
            </a:xfrm>
          </p:grpSpPr>
          <p:sp>
            <p:nvSpPr>
              <p:cNvPr id="295" name="Rectangle 1041">
                <a:extLst>
                  <a:ext uri="{FF2B5EF4-FFF2-40B4-BE49-F238E27FC236}">
                    <a16:creationId xmlns:a16="http://schemas.microsoft.com/office/drawing/2014/main" id="{6CC96C91-3A97-1E64-9DCF-13C5867842AC}"/>
                  </a:ext>
                </a:extLst>
              </p:cNvPr>
              <p:cNvSpPr/>
              <p:nvPr/>
            </p:nvSpPr>
            <p:spPr>
              <a:xfrm>
                <a:off x="7660300" y="1436208"/>
                <a:ext cx="432000" cy="468000"/>
              </a:xfrm>
              <a:prstGeom prst="rect">
                <a:avLst/>
              </a:prstGeom>
              <a:solidFill>
                <a:srgbClr val="B2226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296" name="Gruppieren 295">
                <a:extLst>
                  <a:ext uri="{FF2B5EF4-FFF2-40B4-BE49-F238E27FC236}">
                    <a16:creationId xmlns:a16="http://schemas.microsoft.com/office/drawing/2014/main" id="{029D3175-FDB8-7D53-5D3D-FA434DB942C8}"/>
                  </a:ext>
                </a:extLst>
              </p:cNvPr>
              <p:cNvGrpSpPr/>
              <p:nvPr/>
            </p:nvGrpSpPr>
            <p:grpSpPr>
              <a:xfrm>
                <a:off x="7709560" y="1495782"/>
                <a:ext cx="345203" cy="333839"/>
                <a:chOff x="7692468" y="1525693"/>
                <a:chExt cx="345203" cy="333839"/>
              </a:xfrm>
            </p:grpSpPr>
            <p:grpSp>
              <p:nvGrpSpPr>
                <p:cNvPr id="297" name="Groupe 1042">
                  <a:extLst>
                    <a:ext uri="{FF2B5EF4-FFF2-40B4-BE49-F238E27FC236}">
                      <a16:creationId xmlns:a16="http://schemas.microsoft.com/office/drawing/2014/main" id="{825EA37B-2A77-D977-F9BD-DBBF6B9B43D0}"/>
                    </a:ext>
                  </a:extLst>
                </p:cNvPr>
                <p:cNvGrpSpPr/>
                <p:nvPr/>
              </p:nvGrpSpPr>
              <p:grpSpPr>
                <a:xfrm>
                  <a:off x="7692468" y="1664268"/>
                  <a:ext cx="238029" cy="195264"/>
                  <a:chOff x="9098350" y="2878559"/>
                  <a:chExt cx="270576" cy="252000"/>
                </a:xfrm>
              </p:grpSpPr>
              <p:sp>
                <p:nvSpPr>
                  <p:cNvPr id="308" name="Rectangle 1063">
                    <a:extLst>
                      <a:ext uri="{FF2B5EF4-FFF2-40B4-BE49-F238E27FC236}">
                        <a16:creationId xmlns:a16="http://schemas.microsoft.com/office/drawing/2014/main" id="{03B584A0-57CE-B5B5-DFC5-5441C0D0DFB6}"/>
                      </a:ext>
                    </a:extLst>
                  </p:cNvPr>
                  <p:cNvSpPr/>
                  <p:nvPr/>
                </p:nvSpPr>
                <p:spPr>
                  <a:xfrm>
                    <a:off x="9098350" y="2931223"/>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09" name="Rectangle 1064">
                    <a:extLst>
                      <a:ext uri="{FF2B5EF4-FFF2-40B4-BE49-F238E27FC236}">
                        <a16:creationId xmlns:a16="http://schemas.microsoft.com/office/drawing/2014/main" id="{87B11FA8-05CD-3D82-A076-E2F3A933606F}"/>
                      </a:ext>
                    </a:extLst>
                  </p:cNvPr>
                  <p:cNvSpPr/>
                  <p:nvPr/>
                </p:nvSpPr>
                <p:spPr>
                  <a:xfrm>
                    <a:off x="9098350" y="2993725"/>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10" name="Rectangle 1065">
                    <a:extLst>
                      <a:ext uri="{FF2B5EF4-FFF2-40B4-BE49-F238E27FC236}">
                        <a16:creationId xmlns:a16="http://schemas.microsoft.com/office/drawing/2014/main" id="{3DC8DD78-47D3-FADA-5C0A-A2D826A9091A}"/>
                      </a:ext>
                    </a:extLst>
                  </p:cNvPr>
                  <p:cNvSpPr/>
                  <p:nvPr/>
                </p:nvSpPr>
                <p:spPr>
                  <a:xfrm>
                    <a:off x="9098350" y="3056228"/>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11" name="Rectangle : coins arrondis 1066">
                    <a:extLst>
                      <a:ext uri="{FF2B5EF4-FFF2-40B4-BE49-F238E27FC236}">
                        <a16:creationId xmlns:a16="http://schemas.microsoft.com/office/drawing/2014/main" id="{7D3D965D-6D7B-1E07-79E4-4E4D8FF3BBA8}"/>
                      </a:ext>
                    </a:extLst>
                  </p:cNvPr>
                  <p:cNvSpPr/>
                  <p:nvPr/>
                </p:nvSpPr>
                <p:spPr>
                  <a:xfrm>
                    <a:off x="9140412" y="2878559"/>
                    <a:ext cx="181127" cy="252000"/>
                  </a:xfrm>
                  <a:prstGeom prst="roundRect">
                    <a:avLst>
                      <a:gd name="adj" fmla="val 7962"/>
                    </a:avLst>
                  </a:prstGeom>
                  <a:solidFill>
                    <a:schemeClr val="bg1"/>
                  </a:solidFill>
                  <a:ln w="19050">
                    <a:solidFill>
                      <a:srgbClr val="B22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12" name="Rectangle 1067">
                    <a:extLst>
                      <a:ext uri="{FF2B5EF4-FFF2-40B4-BE49-F238E27FC236}">
                        <a16:creationId xmlns:a16="http://schemas.microsoft.com/office/drawing/2014/main" id="{56EB6779-6E81-FF85-7092-295F8DC68E45}"/>
                      </a:ext>
                    </a:extLst>
                  </p:cNvPr>
                  <p:cNvSpPr/>
                  <p:nvPr/>
                </p:nvSpPr>
                <p:spPr>
                  <a:xfrm>
                    <a:off x="9325726" y="2931223"/>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13" name="Rectangle 1068">
                    <a:extLst>
                      <a:ext uri="{FF2B5EF4-FFF2-40B4-BE49-F238E27FC236}">
                        <a16:creationId xmlns:a16="http://schemas.microsoft.com/office/drawing/2014/main" id="{C539A1A5-1698-8F57-C83F-208B0DCA2FB1}"/>
                      </a:ext>
                    </a:extLst>
                  </p:cNvPr>
                  <p:cNvSpPr/>
                  <p:nvPr/>
                </p:nvSpPr>
                <p:spPr>
                  <a:xfrm>
                    <a:off x="9325726" y="2993725"/>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14" name="Rectangle 1069">
                    <a:extLst>
                      <a:ext uri="{FF2B5EF4-FFF2-40B4-BE49-F238E27FC236}">
                        <a16:creationId xmlns:a16="http://schemas.microsoft.com/office/drawing/2014/main" id="{CC69B7A0-5CCF-D0C0-2836-B068E886067D}"/>
                      </a:ext>
                    </a:extLst>
                  </p:cNvPr>
                  <p:cNvSpPr/>
                  <p:nvPr/>
                </p:nvSpPr>
                <p:spPr>
                  <a:xfrm>
                    <a:off x="9325726" y="3056228"/>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15" name="Rectangle 1070">
                    <a:extLst>
                      <a:ext uri="{FF2B5EF4-FFF2-40B4-BE49-F238E27FC236}">
                        <a16:creationId xmlns:a16="http://schemas.microsoft.com/office/drawing/2014/main" id="{2006A247-D1DC-3917-C412-B84C9227E01A}"/>
                      </a:ext>
                    </a:extLst>
                  </p:cNvPr>
                  <p:cNvSpPr/>
                  <p:nvPr/>
                </p:nvSpPr>
                <p:spPr>
                  <a:xfrm>
                    <a:off x="9153499" y="2892108"/>
                    <a:ext cx="156465" cy="90167"/>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16" name="Triangle isocèle 1071">
                    <a:extLst>
                      <a:ext uri="{FF2B5EF4-FFF2-40B4-BE49-F238E27FC236}">
                        <a16:creationId xmlns:a16="http://schemas.microsoft.com/office/drawing/2014/main" id="{794BAAAA-9A18-681C-EB3C-D4A5BBD30A65}"/>
                      </a:ext>
                    </a:extLst>
                  </p:cNvPr>
                  <p:cNvSpPr/>
                  <p:nvPr/>
                </p:nvSpPr>
                <p:spPr>
                  <a:xfrm flipV="1">
                    <a:off x="9153499" y="2982274"/>
                    <a:ext cx="89514" cy="64693"/>
                  </a:xfrm>
                  <a:prstGeom prst="triangle">
                    <a:avLst>
                      <a:gd name="adj" fmla="val 1131"/>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grpSp>
              <p:nvGrpSpPr>
                <p:cNvPr id="298" name="Groupe 1043">
                  <a:extLst>
                    <a:ext uri="{FF2B5EF4-FFF2-40B4-BE49-F238E27FC236}">
                      <a16:creationId xmlns:a16="http://schemas.microsoft.com/office/drawing/2014/main" id="{2E90934C-1F6B-D76C-8318-4B144314D558}"/>
                    </a:ext>
                  </a:extLst>
                </p:cNvPr>
                <p:cNvGrpSpPr/>
                <p:nvPr/>
              </p:nvGrpSpPr>
              <p:grpSpPr>
                <a:xfrm>
                  <a:off x="7799642" y="1525693"/>
                  <a:ext cx="238029" cy="195264"/>
                  <a:chOff x="9098350" y="2878559"/>
                  <a:chExt cx="270576" cy="252000"/>
                </a:xfrm>
              </p:grpSpPr>
              <p:sp>
                <p:nvSpPr>
                  <p:cNvPr id="299" name="Rectangle 1054">
                    <a:extLst>
                      <a:ext uri="{FF2B5EF4-FFF2-40B4-BE49-F238E27FC236}">
                        <a16:creationId xmlns:a16="http://schemas.microsoft.com/office/drawing/2014/main" id="{86CC9F30-5896-4730-B697-55211F6ED0B3}"/>
                      </a:ext>
                    </a:extLst>
                  </p:cNvPr>
                  <p:cNvSpPr/>
                  <p:nvPr/>
                </p:nvSpPr>
                <p:spPr>
                  <a:xfrm>
                    <a:off x="9098350" y="2931223"/>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00" name="Rectangle 1055">
                    <a:extLst>
                      <a:ext uri="{FF2B5EF4-FFF2-40B4-BE49-F238E27FC236}">
                        <a16:creationId xmlns:a16="http://schemas.microsoft.com/office/drawing/2014/main" id="{0DA0BD1C-3050-8FF1-940D-AB3D2C0E09CE}"/>
                      </a:ext>
                    </a:extLst>
                  </p:cNvPr>
                  <p:cNvSpPr/>
                  <p:nvPr/>
                </p:nvSpPr>
                <p:spPr>
                  <a:xfrm>
                    <a:off x="9098350" y="2993725"/>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01" name="Rectangle 1056">
                    <a:extLst>
                      <a:ext uri="{FF2B5EF4-FFF2-40B4-BE49-F238E27FC236}">
                        <a16:creationId xmlns:a16="http://schemas.microsoft.com/office/drawing/2014/main" id="{9746FEF9-2FE5-BF0E-5A17-D0BF821E7C75}"/>
                      </a:ext>
                    </a:extLst>
                  </p:cNvPr>
                  <p:cNvSpPr/>
                  <p:nvPr/>
                </p:nvSpPr>
                <p:spPr>
                  <a:xfrm>
                    <a:off x="9098350" y="3056228"/>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02" name="Rectangle : coins arrondis 1057">
                    <a:extLst>
                      <a:ext uri="{FF2B5EF4-FFF2-40B4-BE49-F238E27FC236}">
                        <a16:creationId xmlns:a16="http://schemas.microsoft.com/office/drawing/2014/main" id="{F91D8270-B303-58E3-406E-883CA1C4B8E8}"/>
                      </a:ext>
                    </a:extLst>
                  </p:cNvPr>
                  <p:cNvSpPr/>
                  <p:nvPr/>
                </p:nvSpPr>
                <p:spPr>
                  <a:xfrm>
                    <a:off x="9140412" y="2878559"/>
                    <a:ext cx="181127" cy="252000"/>
                  </a:xfrm>
                  <a:prstGeom prst="roundRect">
                    <a:avLst>
                      <a:gd name="adj" fmla="val 7962"/>
                    </a:avLst>
                  </a:prstGeom>
                  <a:solidFill>
                    <a:schemeClr val="bg1"/>
                  </a:solidFill>
                  <a:ln w="19050">
                    <a:solidFill>
                      <a:srgbClr val="B22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03" name="Rectangle 1058">
                    <a:extLst>
                      <a:ext uri="{FF2B5EF4-FFF2-40B4-BE49-F238E27FC236}">
                        <a16:creationId xmlns:a16="http://schemas.microsoft.com/office/drawing/2014/main" id="{89C301CC-F932-2052-B2C2-BEE3B9200E99}"/>
                      </a:ext>
                    </a:extLst>
                  </p:cNvPr>
                  <p:cNvSpPr/>
                  <p:nvPr/>
                </p:nvSpPr>
                <p:spPr>
                  <a:xfrm>
                    <a:off x="9325726" y="2931223"/>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04" name="Rectangle 1059">
                    <a:extLst>
                      <a:ext uri="{FF2B5EF4-FFF2-40B4-BE49-F238E27FC236}">
                        <a16:creationId xmlns:a16="http://schemas.microsoft.com/office/drawing/2014/main" id="{7C35D2B4-27EE-36D8-CE12-F1CB7B7020E1}"/>
                      </a:ext>
                    </a:extLst>
                  </p:cNvPr>
                  <p:cNvSpPr/>
                  <p:nvPr/>
                </p:nvSpPr>
                <p:spPr>
                  <a:xfrm>
                    <a:off x="9325726" y="2993725"/>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05" name="Rectangle 1060">
                    <a:extLst>
                      <a:ext uri="{FF2B5EF4-FFF2-40B4-BE49-F238E27FC236}">
                        <a16:creationId xmlns:a16="http://schemas.microsoft.com/office/drawing/2014/main" id="{DCA03A7A-CF5C-5F1F-ADD7-4F6925312CF5}"/>
                      </a:ext>
                    </a:extLst>
                  </p:cNvPr>
                  <p:cNvSpPr/>
                  <p:nvPr/>
                </p:nvSpPr>
                <p:spPr>
                  <a:xfrm>
                    <a:off x="9325726" y="3056228"/>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06" name="Rectangle 1061">
                    <a:extLst>
                      <a:ext uri="{FF2B5EF4-FFF2-40B4-BE49-F238E27FC236}">
                        <a16:creationId xmlns:a16="http://schemas.microsoft.com/office/drawing/2014/main" id="{B2BD9BC0-DF96-8AAB-4CC4-9CD3F409EF09}"/>
                      </a:ext>
                    </a:extLst>
                  </p:cNvPr>
                  <p:cNvSpPr/>
                  <p:nvPr/>
                </p:nvSpPr>
                <p:spPr>
                  <a:xfrm>
                    <a:off x="9153499" y="2892108"/>
                    <a:ext cx="156465" cy="90167"/>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07" name="Triangle isocèle 1062">
                    <a:extLst>
                      <a:ext uri="{FF2B5EF4-FFF2-40B4-BE49-F238E27FC236}">
                        <a16:creationId xmlns:a16="http://schemas.microsoft.com/office/drawing/2014/main" id="{8487692B-B088-B9E8-209E-2931C976F43C}"/>
                      </a:ext>
                    </a:extLst>
                  </p:cNvPr>
                  <p:cNvSpPr/>
                  <p:nvPr/>
                </p:nvSpPr>
                <p:spPr>
                  <a:xfrm flipV="1">
                    <a:off x="9153499" y="2982274"/>
                    <a:ext cx="89514" cy="64693"/>
                  </a:xfrm>
                  <a:prstGeom prst="triangle">
                    <a:avLst>
                      <a:gd name="adj" fmla="val 1131"/>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grpSp>
        </p:grpSp>
        <p:grpSp>
          <p:nvGrpSpPr>
            <p:cNvPr id="317" name="Gruppieren 316">
              <a:extLst>
                <a:ext uri="{FF2B5EF4-FFF2-40B4-BE49-F238E27FC236}">
                  <a16:creationId xmlns:a16="http://schemas.microsoft.com/office/drawing/2014/main" id="{0A171B58-1C46-8C4F-19D7-7BF0F3503559}"/>
                </a:ext>
              </a:extLst>
            </p:cNvPr>
            <p:cNvGrpSpPr/>
            <p:nvPr/>
          </p:nvGrpSpPr>
          <p:grpSpPr>
            <a:xfrm>
              <a:off x="3244207" y="2443560"/>
              <a:ext cx="432000" cy="468000"/>
              <a:chOff x="7660300" y="1436208"/>
              <a:chExt cx="432000" cy="468000"/>
            </a:xfrm>
          </p:grpSpPr>
          <p:sp>
            <p:nvSpPr>
              <p:cNvPr id="318" name="Rectangle 1041">
                <a:extLst>
                  <a:ext uri="{FF2B5EF4-FFF2-40B4-BE49-F238E27FC236}">
                    <a16:creationId xmlns:a16="http://schemas.microsoft.com/office/drawing/2014/main" id="{AD8F27BE-4316-0277-F5A3-CFB1744147E3}"/>
                  </a:ext>
                </a:extLst>
              </p:cNvPr>
              <p:cNvSpPr/>
              <p:nvPr/>
            </p:nvSpPr>
            <p:spPr>
              <a:xfrm>
                <a:off x="7660300" y="1436208"/>
                <a:ext cx="432000" cy="468000"/>
              </a:xfrm>
              <a:prstGeom prst="rect">
                <a:avLst/>
              </a:prstGeom>
              <a:solidFill>
                <a:srgbClr val="B2226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319" name="Gruppieren 318">
                <a:extLst>
                  <a:ext uri="{FF2B5EF4-FFF2-40B4-BE49-F238E27FC236}">
                    <a16:creationId xmlns:a16="http://schemas.microsoft.com/office/drawing/2014/main" id="{7B5738C1-79DA-0074-E146-DDCDAB3671EC}"/>
                  </a:ext>
                </a:extLst>
              </p:cNvPr>
              <p:cNvGrpSpPr/>
              <p:nvPr/>
            </p:nvGrpSpPr>
            <p:grpSpPr>
              <a:xfrm>
                <a:off x="7709560" y="1495782"/>
                <a:ext cx="345203" cy="333839"/>
                <a:chOff x="7692468" y="1525693"/>
                <a:chExt cx="345203" cy="333839"/>
              </a:xfrm>
            </p:grpSpPr>
            <p:grpSp>
              <p:nvGrpSpPr>
                <p:cNvPr id="320" name="Groupe 1042">
                  <a:extLst>
                    <a:ext uri="{FF2B5EF4-FFF2-40B4-BE49-F238E27FC236}">
                      <a16:creationId xmlns:a16="http://schemas.microsoft.com/office/drawing/2014/main" id="{B8303CAD-9564-C182-3D9B-28B5765635C4}"/>
                    </a:ext>
                  </a:extLst>
                </p:cNvPr>
                <p:cNvGrpSpPr/>
                <p:nvPr/>
              </p:nvGrpSpPr>
              <p:grpSpPr>
                <a:xfrm>
                  <a:off x="7692468" y="1664268"/>
                  <a:ext cx="238029" cy="195264"/>
                  <a:chOff x="9098350" y="2878559"/>
                  <a:chExt cx="270576" cy="252000"/>
                </a:xfrm>
              </p:grpSpPr>
              <p:sp>
                <p:nvSpPr>
                  <p:cNvPr id="331" name="Rectangle 1063">
                    <a:extLst>
                      <a:ext uri="{FF2B5EF4-FFF2-40B4-BE49-F238E27FC236}">
                        <a16:creationId xmlns:a16="http://schemas.microsoft.com/office/drawing/2014/main" id="{BE417B4F-8755-3BE2-9CE5-2481FA2080F8}"/>
                      </a:ext>
                    </a:extLst>
                  </p:cNvPr>
                  <p:cNvSpPr/>
                  <p:nvPr/>
                </p:nvSpPr>
                <p:spPr>
                  <a:xfrm>
                    <a:off x="9098350" y="2931223"/>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32" name="Rectangle 1064">
                    <a:extLst>
                      <a:ext uri="{FF2B5EF4-FFF2-40B4-BE49-F238E27FC236}">
                        <a16:creationId xmlns:a16="http://schemas.microsoft.com/office/drawing/2014/main" id="{1166324F-6A88-BD2F-4BF8-DA8132D6C7B0}"/>
                      </a:ext>
                    </a:extLst>
                  </p:cNvPr>
                  <p:cNvSpPr/>
                  <p:nvPr/>
                </p:nvSpPr>
                <p:spPr>
                  <a:xfrm>
                    <a:off x="9098350" y="2993725"/>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33" name="Rectangle 1065">
                    <a:extLst>
                      <a:ext uri="{FF2B5EF4-FFF2-40B4-BE49-F238E27FC236}">
                        <a16:creationId xmlns:a16="http://schemas.microsoft.com/office/drawing/2014/main" id="{973FA280-DA84-D986-E47B-D4399B5C1CDC}"/>
                      </a:ext>
                    </a:extLst>
                  </p:cNvPr>
                  <p:cNvSpPr/>
                  <p:nvPr/>
                </p:nvSpPr>
                <p:spPr>
                  <a:xfrm>
                    <a:off x="9098350" y="3056228"/>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34" name="Rectangle : coins arrondis 1066">
                    <a:extLst>
                      <a:ext uri="{FF2B5EF4-FFF2-40B4-BE49-F238E27FC236}">
                        <a16:creationId xmlns:a16="http://schemas.microsoft.com/office/drawing/2014/main" id="{33C276E6-16F8-0BC8-32D2-476750B68499}"/>
                      </a:ext>
                    </a:extLst>
                  </p:cNvPr>
                  <p:cNvSpPr/>
                  <p:nvPr/>
                </p:nvSpPr>
                <p:spPr>
                  <a:xfrm>
                    <a:off x="9140412" y="2878559"/>
                    <a:ext cx="181127" cy="252000"/>
                  </a:xfrm>
                  <a:prstGeom prst="roundRect">
                    <a:avLst>
                      <a:gd name="adj" fmla="val 7962"/>
                    </a:avLst>
                  </a:prstGeom>
                  <a:solidFill>
                    <a:schemeClr val="bg1"/>
                  </a:solidFill>
                  <a:ln w="19050">
                    <a:solidFill>
                      <a:srgbClr val="B22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35" name="Rectangle 1067">
                    <a:extLst>
                      <a:ext uri="{FF2B5EF4-FFF2-40B4-BE49-F238E27FC236}">
                        <a16:creationId xmlns:a16="http://schemas.microsoft.com/office/drawing/2014/main" id="{3915383E-89E0-5309-DAAA-B34C39C2EBDC}"/>
                      </a:ext>
                    </a:extLst>
                  </p:cNvPr>
                  <p:cNvSpPr/>
                  <p:nvPr/>
                </p:nvSpPr>
                <p:spPr>
                  <a:xfrm>
                    <a:off x="9325726" y="2931223"/>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36" name="Rectangle 1068">
                    <a:extLst>
                      <a:ext uri="{FF2B5EF4-FFF2-40B4-BE49-F238E27FC236}">
                        <a16:creationId xmlns:a16="http://schemas.microsoft.com/office/drawing/2014/main" id="{97603964-4A85-2F4D-3D34-11A876C21263}"/>
                      </a:ext>
                    </a:extLst>
                  </p:cNvPr>
                  <p:cNvSpPr/>
                  <p:nvPr/>
                </p:nvSpPr>
                <p:spPr>
                  <a:xfrm>
                    <a:off x="9325726" y="2993725"/>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37" name="Rectangle 1069">
                    <a:extLst>
                      <a:ext uri="{FF2B5EF4-FFF2-40B4-BE49-F238E27FC236}">
                        <a16:creationId xmlns:a16="http://schemas.microsoft.com/office/drawing/2014/main" id="{F01A047B-4A42-10A1-14A6-24C929686B5F}"/>
                      </a:ext>
                    </a:extLst>
                  </p:cNvPr>
                  <p:cNvSpPr/>
                  <p:nvPr/>
                </p:nvSpPr>
                <p:spPr>
                  <a:xfrm>
                    <a:off x="9325726" y="3056228"/>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38" name="Rectangle 1070">
                    <a:extLst>
                      <a:ext uri="{FF2B5EF4-FFF2-40B4-BE49-F238E27FC236}">
                        <a16:creationId xmlns:a16="http://schemas.microsoft.com/office/drawing/2014/main" id="{70DDEF41-1D43-6A6E-0586-13C2DE028D7D}"/>
                      </a:ext>
                    </a:extLst>
                  </p:cNvPr>
                  <p:cNvSpPr/>
                  <p:nvPr/>
                </p:nvSpPr>
                <p:spPr>
                  <a:xfrm>
                    <a:off x="9153499" y="2892108"/>
                    <a:ext cx="156465" cy="90167"/>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39" name="Triangle isocèle 1071">
                    <a:extLst>
                      <a:ext uri="{FF2B5EF4-FFF2-40B4-BE49-F238E27FC236}">
                        <a16:creationId xmlns:a16="http://schemas.microsoft.com/office/drawing/2014/main" id="{F49974F4-DE98-0664-D0FB-749D9DB96B43}"/>
                      </a:ext>
                    </a:extLst>
                  </p:cNvPr>
                  <p:cNvSpPr/>
                  <p:nvPr/>
                </p:nvSpPr>
                <p:spPr>
                  <a:xfrm flipV="1">
                    <a:off x="9153499" y="2982274"/>
                    <a:ext cx="89514" cy="64693"/>
                  </a:xfrm>
                  <a:prstGeom prst="triangle">
                    <a:avLst>
                      <a:gd name="adj" fmla="val 1131"/>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grpSp>
              <p:nvGrpSpPr>
                <p:cNvPr id="321" name="Groupe 1043">
                  <a:extLst>
                    <a:ext uri="{FF2B5EF4-FFF2-40B4-BE49-F238E27FC236}">
                      <a16:creationId xmlns:a16="http://schemas.microsoft.com/office/drawing/2014/main" id="{5ED16AEE-2A85-4443-8457-A174678D3B3C}"/>
                    </a:ext>
                  </a:extLst>
                </p:cNvPr>
                <p:cNvGrpSpPr/>
                <p:nvPr/>
              </p:nvGrpSpPr>
              <p:grpSpPr>
                <a:xfrm>
                  <a:off x="7799642" y="1525693"/>
                  <a:ext cx="238029" cy="195264"/>
                  <a:chOff x="9098350" y="2878559"/>
                  <a:chExt cx="270576" cy="252000"/>
                </a:xfrm>
              </p:grpSpPr>
              <p:sp>
                <p:nvSpPr>
                  <p:cNvPr id="322" name="Rectangle 1054">
                    <a:extLst>
                      <a:ext uri="{FF2B5EF4-FFF2-40B4-BE49-F238E27FC236}">
                        <a16:creationId xmlns:a16="http://schemas.microsoft.com/office/drawing/2014/main" id="{8B3DCDDE-2381-ADBD-0A6F-4B8DC3B31900}"/>
                      </a:ext>
                    </a:extLst>
                  </p:cNvPr>
                  <p:cNvSpPr/>
                  <p:nvPr/>
                </p:nvSpPr>
                <p:spPr>
                  <a:xfrm>
                    <a:off x="9098350" y="2931223"/>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23" name="Rectangle 1055">
                    <a:extLst>
                      <a:ext uri="{FF2B5EF4-FFF2-40B4-BE49-F238E27FC236}">
                        <a16:creationId xmlns:a16="http://schemas.microsoft.com/office/drawing/2014/main" id="{C6901E3E-5E29-6D6A-A5F9-14FFBC97040D}"/>
                      </a:ext>
                    </a:extLst>
                  </p:cNvPr>
                  <p:cNvSpPr/>
                  <p:nvPr/>
                </p:nvSpPr>
                <p:spPr>
                  <a:xfrm>
                    <a:off x="9098350" y="2993725"/>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24" name="Rectangle 1056">
                    <a:extLst>
                      <a:ext uri="{FF2B5EF4-FFF2-40B4-BE49-F238E27FC236}">
                        <a16:creationId xmlns:a16="http://schemas.microsoft.com/office/drawing/2014/main" id="{9275A5BE-DA8E-C7A8-910C-4B68CFDB2176}"/>
                      </a:ext>
                    </a:extLst>
                  </p:cNvPr>
                  <p:cNvSpPr/>
                  <p:nvPr/>
                </p:nvSpPr>
                <p:spPr>
                  <a:xfrm>
                    <a:off x="9098350" y="3056228"/>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25" name="Rectangle : coins arrondis 1057">
                    <a:extLst>
                      <a:ext uri="{FF2B5EF4-FFF2-40B4-BE49-F238E27FC236}">
                        <a16:creationId xmlns:a16="http://schemas.microsoft.com/office/drawing/2014/main" id="{F98DD5A0-814D-B372-A3EA-6E4218D12EDB}"/>
                      </a:ext>
                    </a:extLst>
                  </p:cNvPr>
                  <p:cNvSpPr/>
                  <p:nvPr/>
                </p:nvSpPr>
                <p:spPr>
                  <a:xfrm>
                    <a:off x="9140412" y="2878559"/>
                    <a:ext cx="181127" cy="252000"/>
                  </a:xfrm>
                  <a:prstGeom prst="roundRect">
                    <a:avLst>
                      <a:gd name="adj" fmla="val 7962"/>
                    </a:avLst>
                  </a:prstGeom>
                  <a:solidFill>
                    <a:schemeClr val="bg1"/>
                  </a:solidFill>
                  <a:ln w="19050">
                    <a:solidFill>
                      <a:srgbClr val="B22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26" name="Rectangle 1058">
                    <a:extLst>
                      <a:ext uri="{FF2B5EF4-FFF2-40B4-BE49-F238E27FC236}">
                        <a16:creationId xmlns:a16="http://schemas.microsoft.com/office/drawing/2014/main" id="{2C40C5D8-910E-3876-F953-83E4F59E6615}"/>
                      </a:ext>
                    </a:extLst>
                  </p:cNvPr>
                  <p:cNvSpPr/>
                  <p:nvPr/>
                </p:nvSpPr>
                <p:spPr>
                  <a:xfrm>
                    <a:off x="9325726" y="2931223"/>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27" name="Rectangle 1059">
                    <a:extLst>
                      <a:ext uri="{FF2B5EF4-FFF2-40B4-BE49-F238E27FC236}">
                        <a16:creationId xmlns:a16="http://schemas.microsoft.com/office/drawing/2014/main" id="{728020F2-DC78-ECFD-AA39-7AC3A4DB2BC1}"/>
                      </a:ext>
                    </a:extLst>
                  </p:cNvPr>
                  <p:cNvSpPr/>
                  <p:nvPr/>
                </p:nvSpPr>
                <p:spPr>
                  <a:xfrm>
                    <a:off x="9325726" y="2993725"/>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28" name="Rectangle 1060">
                    <a:extLst>
                      <a:ext uri="{FF2B5EF4-FFF2-40B4-BE49-F238E27FC236}">
                        <a16:creationId xmlns:a16="http://schemas.microsoft.com/office/drawing/2014/main" id="{AA2F0093-ED56-2F18-CEA4-B8EE4AF26E28}"/>
                      </a:ext>
                    </a:extLst>
                  </p:cNvPr>
                  <p:cNvSpPr/>
                  <p:nvPr/>
                </p:nvSpPr>
                <p:spPr>
                  <a:xfrm>
                    <a:off x="9325726" y="3056228"/>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29" name="Rectangle 1061">
                    <a:extLst>
                      <a:ext uri="{FF2B5EF4-FFF2-40B4-BE49-F238E27FC236}">
                        <a16:creationId xmlns:a16="http://schemas.microsoft.com/office/drawing/2014/main" id="{99B93B3B-8A8D-F043-94F8-7B3DFFF0B492}"/>
                      </a:ext>
                    </a:extLst>
                  </p:cNvPr>
                  <p:cNvSpPr/>
                  <p:nvPr/>
                </p:nvSpPr>
                <p:spPr>
                  <a:xfrm>
                    <a:off x="9153499" y="2892108"/>
                    <a:ext cx="156465" cy="90167"/>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30" name="Triangle isocèle 1062">
                    <a:extLst>
                      <a:ext uri="{FF2B5EF4-FFF2-40B4-BE49-F238E27FC236}">
                        <a16:creationId xmlns:a16="http://schemas.microsoft.com/office/drawing/2014/main" id="{6D8542F4-E7EC-10C1-5117-8F6744B6EBA6}"/>
                      </a:ext>
                    </a:extLst>
                  </p:cNvPr>
                  <p:cNvSpPr/>
                  <p:nvPr/>
                </p:nvSpPr>
                <p:spPr>
                  <a:xfrm flipV="1">
                    <a:off x="9153499" y="2982274"/>
                    <a:ext cx="89514" cy="64693"/>
                  </a:xfrm>
                  <a:prstGeom prst="triangle">
                    <a:avLst>
                      <a:gd name="adj" fmla="val 1131"/>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grpSp>
        </p:grpSp>
      </p:grpSp>
      <p:cxnSp>
        <p:nvCxnSpPr>
          <p:cNvPr id="8" name="Gerade Verbindung 355">
            <a:extLst>
              <a:ext uri="{FF2B5EF4-FFF2-40B4-BE49-F238E27FC236}">
                <a16:creationId xmlns:a16="http://schemas.microsoft.com/office/drawing/2014/main" id="{1AD4201D-41CE-795B-DD82-40C958A0FB54}"/>
              </a:ext>
            </a:extLst>
          </p:cNvPr>
          <p:cNvCxnSpPr>
            <a:cxnSpLocks/>
          </p:cNvCxnSpPr>
          <p:nvPr/>
        </p:nvCxnSpPr>
        <p:spPr>
          <a:xfrm>
            <a:off x="3717284" y="3567763"/>
            <a:ext cx="775451" cy="0"/>
          </a:xfrm>
          <a:prstGeom prst="line">
            <a:avLst/>
          </a:prstGeom>
          <a:ln w="19050">
            <a:solidFill>
              <a:srgbClr val="FAB300"/>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82EC0872-A19C-47FD-A826-FF7491CF141D}"/>
              </a:ext>
            </a:extLst>
          </p:cNvPr>
          <p:cNvSpPr>
            <a:spLocks noGrp="1"/>
          </p:cNvSpPr>
          <p:nvPr>
            <p:ph type="title"/>
          </p:nvPr>
        </p:nvSpPr>
        <p:spPr>
          <a:xfrm>
            <a:off x="435092" y="616808"/>
            <a:ext cx="5786803" cy="1325563"/>
          </a:xfrm>
        </p:spPr>
        <p:txBody>
          <a:bodyPr/>
          <a:lstStyle/>
          <a:p>
            <a:r>
              <a:rPr lang="en-US" b="1" dirty="0">
                <a:latin typeface="Calibri" panose="020F0502020204030204" pitchFamily="34" charset="0"/>
                <a:cs typeface="Calibri" panose="020F0502020204030204" pitchFamily="34" charset="0"/>
              </a:rPr>
              <a:t>IEC 61499 Libraries - Plug &amp; Produce SW Components </a:t>
            </a:r>
            <a:endParaRPr lang="de-DE" b="1" dirty="0">
              <a:latin typeface="Calibri" panose="020F0502020204030204" pitchFamily="34" charset="0"/>
              <a:cs typeface="Calibri" panose="020F0502020204030204" pitchFamily="34" charset="0"/>
            </a:endParaRPr>
          </a:p>
        </p:txBody>
      </p:sp>
      <p:cxnSp>
        <p:nvCxnSpPr>
          <p:cNvPr id="29" name="Straight Arrow Connector 28">
            <a:extLst>
              <a:ext uri="{FF2B5EF4-FFF2-40B4-BE49-F238E27FC236}">
                <a16:creationId xmlns:a16="http://schemas.microsoft.com/office/drawing/2014/main" id="{B909319F-3675-40CE-AD63-29B2EE5FD4BB}"/>
              </a:ext>
            </a:extLst>
          </p:cNvPr>
          <p:cNvCxnSpPr>
            <a:cxnSpLocks/>
            <a:endCxn id="25" idx="0"/>
          </p:cNvCxnSpPr>
          <p:nvPr/>
        </p:nvCxnSpPr>
        <p:spPr>
          <a:xfrm>
            <a:off x="4028819" y="2914038"/>
            <a:ext cx="0" cy="197744"/>
          </a:xfrm>
          <a:prstGeom prst="straightConnector1">
            <a:avLst/>
          </a:prstGeom>
          <a:ln w="28575" cap="rnd">
            <a:solidFill>
              <a:srgbClr val="B2226A"/>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p:nvGrpSpPr>
          <p:cNvPr id="1045" name="Gruppieren 1044">
            <a:extLst>
              <a:ext uri="{FF2B5EF4-FFF2-40B4-BE49-F238E27FC236}">
                <a16:creationId xmlns:a16="http://schemas.microsoft.com/office/drawing/2014/main" id="{BED08549-5DEC-F971-E5A0-0B6105834915}"/>
              </a:ext>
            </a:extLst>
          </p:cNvPr>
          <p:cNvGrpSpPr/>
          <p:nvPr/>
        </p:nvGrpSpPr>
        <p:grpSpPr>
          <a:xfrm>
            <a:off x="2937337" y="4308636"/>
            <a:ext cx="2221949" cy="896495"/>
            <a:chOff x="3370114" y="4322395"/>
            <a:chExt cx="2221949" cy="896495"/>
          </a:xfrm>
        </p:grpSpPr>
        <p:cxnSp>
          <p:nvCxnSpPr>
            <p:cNvPr id="30" name="Straight Arrow Connector 29">
              <a:extLst>
                <a:ext uri="{FF2B5EF4-FFF2-40B4-BE49-F238E27FC236}">
                  <a16:creationId xmlns:a16="http://schemas.microsoft.com/office/drawing/2014/main" id="{546BC723-3455-44F4-9976-F87EF46BCCDC}"/>
                </a:ext>
              </a:extLst>
            </p:cNvPr>
            <p:cNvCxnSpPr>
              <a:cxnSpLocks/>
            </p:cNvCxnSpPr>
            <p:nvPr/>
          </p:nvCxnSpPr>
          <p:spPr>
            <a:xfrm>
              <a:off x="4448896" y="4322395"/>
              <a:ext cx="0" cy="423026"/>
            </a:xfrm>
            <a:prstGeom prst="straightConnector1">
              <a:avLst/>
            </a:prstGeom>
            <a:ln w="28575" cap="rnd">
              <a:solidFill>
                <a:srgbClr val="B2226A"/>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CC64743F-9FFA-45D3-A45E-1F02E4264BAB}"/>
                </a:ext>
              </a:extLst>
            </p:cNvPr>
            <p:cNvCxnSpPr>
              <a:cxnSpLocks/>
            </p:cNvCxnSpPr>
            <p:nvPr/>
          </p:nvCxnSpPr>
          <p:spPr>
            <a:xfrm flipH="1">
              <a:off x="3370114" y="4745421"/>
              <a:ext cx="1078782" cy="473469"/>
            </a:xfrm>
            <a:prstGeom prst="straightConnector1">
              <a:avLst/>
            </a:prstGeom>
            <a:ln w="28575" cap="rnd">
              <a:solidFill>
                <a:srgbClr val="B2226A"/>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77BD2729-8EFB-4F53-8EB3-B590FED1E77A}"/>
                </a:ext>
              </a:extLst>
            </p:cNvPr>
            <p:cNvCxnSpPr>
              <a:cxnSpLocks/>
            </p:cNvCxnSpPr>
            <p:nvPr/>
          </p:nvCxnSpPr>
          <p:spPr>
            <a:xfrm flipH="1">
              <a:off x="4235445" y="4745421"/>
              <a:ext cx="213451" cy="473469"/>
            </a:xfrm>
            <a:prstGeom prst="straightConnector1">
              <a:avLst/>
            </a:prstGeom>
            <a:ln w="28575" cap="rnd">
              <a:solidFill>
                <a:srgbClr val="B2226A"/>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66E7E187-7D33-4ECB-AD37-8D71163FCBC9}"/>
                </a:ext>
              </a:extLst>
            </p:cNvPr>
            <p:cNvCxnSpPr>
              <a:cxnSpLocks/>
            </p:cNvCxnSpPr>
            <p:nvPr/>
          </p:nvCxnSpPr>
          <p:spPr>
            <a:xfrm>
              <a:off x="4448896" y="4745421"/>
              <a:ext cx="355331" cy="455656"/>
            </a:xfrm>
            <a:prstGeom prst="straightConnector1">
              <a:avLst/>
            </a:prstGeom>
            <a:ln w="28575" cap="rnd">
              <a:solidFill>
                <a:srgbClr val="B2226A"/>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9FD4ED92-D340-4F08-B394-F8A71582624B}"/>
                </a:ext>
              </a:extLst>
            </p:cNvPr>
            <p:cNvCxnSpPr>
              <a:cxnSpLocks/>
            </p:cNvCxnSpPr>
            <p:nvPr/>
          </p:nvCxnSpPr>
          <p:spPr>
            <a:xfrm>
              <a:off x="4448896" y="4745421"/>
              <a:ext cx="1143167" cy="473469"/>
            </a:xfrm>
            <a:prstGeom prst="straightConnector1">
              <a:avLst/>
            </a:prstGeom>
            <a:ln w="28575" cap="rnd">
              <a:solidFill>
                <a:srgbClr val="B2226A"/>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p:cxnSp>
        <p:nvCxnSpPr>
          <p:cNvPr id="40" name="Gerade Verbindung 355">
            <a:extLst>
              <a:ext uri="{FF2B5EF4-FFF2-40B4-BE49-F238E27FC236}">
                <a16:creationId xmlns:a16="http://schemas.microsoft.com/office/drawing/2014/main" id="{CF388478-E720-4F4A-9F06-539465B9CA4F}"/>
              </a:ext>
            </a:extLst>
          </p:cNvPr>
          <p:cNvCxnSpPr>
            <a:cxnSpLocks/>
          </p:cNvCxnSpPr>
          <p:nvPr/>
        </p:nvCxnSpPr>
        <p:spPr>
          <a:xfrm>
            <a:off x="3717284" y="3523755"/>
            <a:ext cx="775451" cy="0"/>
          </a:xfrm>
          <a:prstGeom prst="line">
            <a:avLst/>
          </a:prstGeom>
          <a:ln w="19050">
            <a:solidFill>
              <a:srgbClr val="FAB300"/>
            </a:solidFill>
          </a:ln>
        </p:spPr>
        <p:style>
          <a:lnRef idx="1">
            <a:schemeClr val="accent1"/>
          </a:lnRef>
          <a:fillRef idx="0">
            <a:schemeClr val="accent1"/>
          </a:fillRef>
          <a:effectRef idx="0">
            <a:schemeClr val="accent1"/>
          </a:effectRef>
          <a:fontRef idx="minor">
            <a:schemeClr val="tx1"/>
          </a:fontRef>
        </p:style>
      </p:cxnSp>
      <p:sp>
        <p:nvSpPr>
          <p:cNvPr id="43" name="Ellipse 238">
            <a:extLst>
              <a:ext uri="{FF2B5EF4-FFF2-40B4-BE49-F238E27FC236}">
                <a16:creationId xmlns:a16="http://schemas.microsoft.com/office/drawing/2014/main" id="{27B7CB8B-1C88-4BE5-97CC-6D0C98956CBD}"/>
              </a:ext>
            </a:extLst>
          </p:cNvPr>
          <p:cNvSpPr/>
          <p:nvPr/>
        </p:nvSpPr>
        <p:spPr>
          <a:xfrm>
            <a:off x="7326982" y="1537583"/>
            <a:ext cx="310536" cy="310536"/>
          </a:xfrm>
          <a:prstGeom prst="ellipse">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08522">
              <a:defRPr/>
            </a:pPr>
            <a:r>
              <a:rPr lang="de-DE">
                <a:solidFill>
                  <a:srgbClr val="626469"/>
                </a:solidFill>
                <a:latin typeface="Futura PT Book"/>
              </a:rPr>
              <a:t>A</a:t>
            </a:r>
            <a:endParaRPr lang="de-AT">
              <a:solidFill>
                <a:srgbClr val="626469"/>
              </a:solidFill>
              <a:latin typeface="Futura PT Book"/>
            </a:endParaRPr>
          </a:p>
        </p:txBody>
      </p:sp>
      <p:sp>
        <p:nvSpPr>
          <p:cNvPr id="44" name="Ellipse 430">
            <a:extLst>
              <a:ext uri="{FF2B5EF4-FFF2-40B4-BE49-F238E27FC236}">
                <a16:creationId xmlns:a16="http://schemas.microsoft.com/office/drawing/2014/main" id="{31EAF32F-2024-476B-AE58-E5E02B4610BF}"/>
              </a:ext>
            </a:extLst>
          </p:cNvPr>
          <p:cNvSpPr/>
          <p:nvPr/>
        </p:nvSpPr>
        <p:spPr>
          <a:xfrm>
            <a:off x="7326982" y="1923112"/>
            <a:ext cx="310536" cy="310536"/>
          </a:xfrm>
          <a:prstGeom prst="ellipse">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08522">
              <a:defRPr/>
            </a:pPr>
            <a:r>
              <a:rPr lang="de-DE">
                <a:solidFill>
                  <a:srgbClr val="626469"/>
                </a:solidFill>
                <a:latin typeface="Futura PT Book"/>
              </a:rPr>
              <a:t>B</a:t>
            </a:r>
            <a:endParaRPr lang="de-AT">
              <a:solidFill>
                <a:srgbClr val="626469"/>
              </a:solidFill>
              <a:latin typeface="Futura PT Book"/>
            </a:endParaRPr>
          </a:p>
        </p:txBody>
      </p:sp>
      <p:sp>
        <p:nvSpPr>
          <p:cNvPr id="45" name="Ellipse 431">
            <a:extLst>
              <a:ext uri="{FF2B5EF4-FFF2-40B4-BE49-F238E27FC236}">
                <a16:creationId xmlns:a16="http://schemas.microsoft.com/office/drawing/2014/main" id="{642A3D5D-1B01-4A86-910A-F7F63FBB10A4}"/>
              </a:ext>
            </a:extLst>
          </p:cNvPr>
          <p:cNvSpPr/>
          <p:nvPr/>
        </p:nvSpPr>
        <p:spPr>
          <a:xfrm>
            <a:off x="7326982" y="2308642"/>
            <a:ext cx="310536" cy="310536"/>
          </a:xfrm>
          <a:prstGeom prst="ellipse">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08522">
              <a:defRPr/>
            </a:pPr>
            <a:r>
              <a:rPr lang="de-AT">
                <a:solidFill>
                  <a:srgbClr val="626469"/>
                </a:solidFill>
                <a:latin typeface="Futura PT Book"/>
              </a:rPr>
              <a:t>C</a:t>
            </a:r>
          </a:p>
        </p:txBody>
      </p:sp>
      <p:sp>
        <p:nvSpPr>
          <p:cNvPr id="46" name="Ellipse 432">
            <a:extLst>
              <a:ext uri="{FF2B5EF4-FFF2-40B4-BE49-F238E27FC236}">
                <a16:creationId xmlns:a16="http://schemas.microsoft.com/office/drawing/2014/main" id="{0C241698-E21A-4776-9797-5BC9CF74AB1C}"/>
              </a:ext>
            </a:extLst>
          </p:cNvPr>
          <p:cNvSpPr/>
          <p:nvPr/>
        </p:nvSpPr>
        <p:spPr>
          <a:xfrm>
            <a:off x="7326982" y="2694171"/>
            <a:ext cx="310536" cy="310536"/>
          </a:xfrm>
          <a:prstGeom prst="ellipse">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08522">
              <a:defRPr/>
            </a:pPr>
            <a:r>
              <a:rPr lang="de-DE">
                <a:solidFill>
                  <a:srgbClr val="626469"/>
                </a:solidFill>
                <a:latin typeface="Futura PT Book"/>
              </a:rPr>
              <a:t>D</a:t>
            </a:r>
            <a:endParaRPr lang="de-AT">
              <a:solidFill>
                <a:srgbClr val="626469"/>
              </a:solidFill>
              <a:latin typeface="Futura PT Book"/>
            </a:endParaRPr>
          </a:p>
        </p:txBody>
      </p:sp>
      <p:sp>
        <p:nvSpPr>
          <p:cNvPr id="47" name="Textfeld 425">
            <a:extLst>
              <a:ext uri="{FF2B5EF4-FFF2-40B4-BE49-F238E27FC236}">
                <a16:creationId xmlns:a16="http://schemas.microsoft.com/office/drawing/2014/main" id="{59DD45E4-233D-4D7C-9B05-8597C604D1F2}"/>
              </a:ext>
            </a:extLst>
          </p:cNvPr>
          <p:cNvSpPr txBox="1"/>
          <p:nvPr/>
        </p:nvSpPr>
        <p:spPr>
          <a:xfrm>
            <a:off x="7728588" y="1474703"/>
            <a:ext cx="2342116" cy="369332"/>
          </a:xfrm>
          <a:prstGeom prst="rect">
            <a:avLst/>
          </a:prstGeom>
          <a:noFill/>
        </p:spPr>
        <p:txBody>
          <a:bodyPr wrap="none" rtlCol="0">
            <a:spAutoFit/>
          </a:bodyPr>
          <a:lstStyle/>
          <a:p>
            <a:pPr defTabSz="608522">
              <a:spcBef>
                <a:spcPts val="800"/>
              </a:spcBef>
              <a:defRPr/>
            </a:pPr>
            <a:r>
              <a:rPr lang="en-GB">
                <a:solidFill>
                  <a:srgbClr val="626469"/>
                </a:solidFill>
                <a:latin typeface="Calibri" panose="020F0502020204030204" pitchFamily="34" charset="0"/>
                <a:cs typeface="Calibri" panose="020F0502020204030204" pitchFamily="34" charset="0"/>
              </a:rPr>
              <a:t>Instantiate from library</a:t>
            </a:r>
          </a:p>
        </p:txBody>
      </p:sp>
      <p:sp>
        <p:nvSpPr>
          <p:cNvPr id="48" name="Ellipse 367">
            <a:extLst>
              <a:ext uri="{FF2B5EF4-FFF2-40B4-BE49-F238E27FC236}">
                <a16:creationId xmlns:a16="http://schemas.microsoft.com/office/drawing/2014/main" id="{DDB29A93-F377-43E3-A5A3-2DF2C04B2D2E}"/>
              </a:ext>
            </a:extLst>
          </p:cNvPr>
          <p:cNvSpPr/>
          <p:nvPr/>
        </p:nvSpPr>
        <p:spPr>
          <a:xfrm>
            <a:off x="5430515" y="2413602"/>
            <a:ext cx="192000" cy="192000"/>
          </a:xfrm>
          <a:prstGeom prst="ellipse">
            <a:avLst/>
          </a:prstGeom>
          <a:solidFill>
            <a:srgbClr val="FFC83E"/>
          </a:solidFill>
          <a:ln w="12700">
            <a:solidFill>
              <a:srgbClr val="FFC83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08522">
              <a:defRPr/>
            </a:pPr>
            <a:r>
              <a:rPr lang="de-DE" sz="1067" b="1">
                <a:solidFill>
                  <a:schemeClr val="tx1">
                    <a:lumMod val="75000"/>
                  </a:schemeClr>
                </a:solidFill>
                <a:latin typeface="Futura PT Book"/>
              </a:rPr>
              <a:t>A</a:t>
            </a:r>
            <a:endParaRPr lang="de-AT" sz="1067" b="1">
              <a:solidFill>
                <a:schemeClr val="tx1">
                  <a:lumMod val="75000"/>
                </a:schemeClr>
              </a:solidFill>
              <a:latin typeface="Futura PT Book"/>
            </a:endParaRPr>
          </a:p>
        </p:txBody>
      </p:sp>
      <p:sp>
        <p:nvSpPr>
          <p:cNvPr id="49" name="Textfeld 425">
            <a:extLst>
              <a:ext uri="{FF2B5EF4-FFF2-40B4-BE49-F238E27FC236}">
                <a16:creationId xmlns:a16="http://schemas.microsoft.com/office/drawing/2014/main" id="{2B82D6E1-0BF3-4806-A2F1-F7AC2EB67816}"/>
              </a:ext>
            </a:extLst>
          </p:cNvPr>
          <p:cNvSpPr txBox="1"/>
          <p:nvPr/>
        </p:nvSpPr>
        <p:spPr>
          <a:xfrm>
            <a:off x="7728589" y="1873195"/>
            <a:ext cx="2701702" cy="369332"/>
          </a:xfrm>
          <a:prstGeom prst="rect">
            <a:avLst/>
          </a:prstGeom>
          <a:noFill/>
        </p:spPr>
        <p:txBody>
          <a:bodyPr wrap="none" rtlCol="0">
            <a:spAutoFit/>
          </a:bodyPr>
          <a:lstStyle/>
          <a:p>
            <a:pPr defTabSz="608522">
              <a:spcBef>
                <a:spcPts val="800"/>
              </a:spcBef>
              <a:defRPr/>
            </a:pPr>
            <a:r>
              <a:rPr lang="en-GB" dirty="0">
                <a:solidFill>
                  <a:srgbClr val="626469"/>
                </a:solidFill>
                <a:latin typeface="Calibri" panose="020F0502020204030204" pitchFamily="34" charset="0"/>
                <a:cs typeface="Calibri" panose="020F0502020204030204" pitchFamily="34" charset="0"/>
              </a:rPr>
              <a:t>Program whole application</a:t>
            </a:r>
          </a:p>
        </p:txBody>
      </p:sp>
      <p:sp>
        <p:nvSpPr>
          <p:cNvPr id="50" name="Ellipse 367">
            <a:extLst>
              <a:ext uri="{FF2B5EF4-FFF2-40B4-BE49-F238E27FC236}">
                <a16:creationId xmlns:a16="http://schemas.microsoft.com/office/drawing/2014/main" id="{D7ECECC6-B436-49C7-A681-FB987EB127B0}"/>
              </a:ext>
            </a:extLst>
          </p:cNvPr>
          <p:cNvSpPr/>
          <p:nvPr/>
        </p:nvSpPr>
        <p:spPr>
          <a:xfrm>
            <a:off x="4921598" y="3477902"/>
            <a:ext cx="192000" cy="192000"/>
          </a:xfrm>
          <a:prstGeom prst="ellipse">
            <a:avLst/>
          </a:prstGeom>
          <a:solidFill>
            <a:srgbClr val="FFC83E"/>
          </a:solidFill>
          <a:ln w="12700">
            <a:solidFill>
              <a:srgbClr val="FFC83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08522">
              <a:defRPr/>
            </a:pPr>
            <a:r>
              <a:rPr lang="de-AT" sz="1067" b="1">
                <a:solidFill>
                  <a:schemeClr val="tx1">
                    <a:lumMod val="75000"/>
                  </a:schemeClr>
                </a:solidFill>
                <a:latin typeface="Futura PT Book"/>
              </a:rPr>
              <a:t>B</a:t>
            </a:r>
          </a:p>
        </p:txBody>
      </p:sp>
      <p:sp>
        <p:nvSpPr>
          <p:cNvPr id="51" name="Textfeld 425">
            <a:extLst>
              <a:ext uri="{FF2B5EF4-FFF2-40B4-BE49-F238E27FC236}">
                <a16:creationId xmlns:a16="http://schemas.microsoft.com/office/drawing/2014/main" id="{3546DA9B-BE8B-453A-A61E-02CBC9F1CB74}"/>
              </a:ext>
            </a:extLst>
          </p:cNvPr>
          <p:cNvSpPr txBox="1"/>
          <p:nvPr/>
        </p:nvSpPr>
        <p:spPr>
          <a:xfrm>
            <a:off x="7717232" y="2263339"/>
            <a:ext cx="2579809" cy="369332"/>
          </a:xfrm>
          <a:prstGeom prst="rect">
            <a:avLst/>
          </a:prstGeom>
          <a:noFill/>
        </p:spPr>
        <p:txBody>
          <a:bodyPr wrap="none" rtlCol="0">
            <a:spAutoFit/>
          </a:bodyPr>
          <a:lstStyle/>
          <a:p>
            <a:pPr defTabSz="608522">
              <a:spcBef>
                <a:spcPts val="800"/>
              </a:spcBef>
              <a:defRPr/>
            </a:pPr>
            <a:r>
              <a:rPr lang="en-GB">
                <a:solidFill>
                  <a:srgbClr val="626469"/>
                </a:solidFill>
                <a:latin typeface="Calibri" panose="020F0502020204030204" pitchFamily="34" charset="0"/>
                <a:cs typeface="Calibri" panose="020F0502020204030204" pitchFamily="34" charset="0"/>
              </a:rPr>
              <a:t>Select hardware topology</a:t>
            </a:r>
          </a:p>
        </p:txBody>
      </p:sp>
      <p:sp>
        <p:nvSpPr>
          <p:cNvPr id="52" name="Textfeld 425">
            <a:extLst>
              <a:ext uri="{FF2B5EF4-FFF2-40B4-BE49-F238E27FC236}">
                <a16:creationId xmlns:a16="http://schemas.microsoft.com/office/drawing/2014/main" id="{CEB8B8BB-FACA-4F19-9547-20B5B97D37A3}"/>
              </a:ext>
            </a:extLst>
          </p:cNvPr>
          <p:cNvSpPr txBox="1"/>
          <p:nvPr/>
        </p:nvSpPr>
        <p:spPr>
          <a:xfrm>
            <a:off x="7720122" y="2648087"/>
            <a:ext cx="3235181" cy="369332"/>
          </a:xfrm>
          <a:prstGeom prst="rect">
            <a:avLst/>
          </a:prstGeom>
          <a:noFill/>
        </p:spPr>
        <p:txBody>
          <a:bodyPr wrap="none" rtlCol="0">
            <a:spAutoFit/>
          </a:bodyPr>
          <a:lstStyle/>
          <a:p>
            <a:pPr defTabSz="608522">
              <a:spcBef>
                <a:spcPts val="800"/>
              </a:spcBef>
              <a:defRPr/>
            </a:pPr>
            <a:r>
              <a:rPr lang="en-GB">
                <a:solidFill>
                  <a:srgbClr val="626469"/>
                </a:solidFill>
                <a:latin typeface="Calibri" panose="020F0502020204030204" pitchFamily="34" charset="0"/>
                <a:cs typeface="Calibri" panose="020F0502020204030204" pitchFamily="34" charset="0"/>
              </a:rPr>
              <a:t>Deploy application to controllers</a:t>
            </a:r>
          </a:p>
        </p:txBody>
      </p:sp>
      <p:sp>
        <p:nvSpPr>
          <p:cNvPr id="53" name="Ellipse 367">
            <a:extLst>
              <a:ext uri="{FF2B5EF4-FFF2-40B4-BE49-F238E27FC236}">
                <a16:creationId xmlns:a16="http://schemas.microsoft.com/office/drawing/2014/main" id="{BBDCC515-3B0F-4DC2-85FF-FE501DE97A29}"/>
              </a:ext>
            </a:extLst>
          </p:cNvPr>
          <p:cNvSpPr/>
          <p:nvPr/>
        </p:nvSpPr>
        <p:spPr>
          <a:xfrm>
            <a:off x="5545579" y="5177893"/>
            <a:ext cx="192000" cy="192000"/>
          </a:xfrm>
          <a:prstGeom prst="ellipse">
            <a:avLst/>
          </a:prstGeom>
          <a:solidFill>
            <a:srgbClr val="FFC83E"/>
          </a:solidFill>
          <a:ln w="12700">
            <a:solidFill>
              <a:srgbClr val="FFC83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08522">
              <a:defRPr/>
            </a:pPr>
            <a:r>
              <a:rPr lang="de-AT" sz="1067" b="1">
                <a:solidFill>
                  <a:schemeClr val="tx1">
                    <a:lumMod val="75000"/>
                  </a:schemeClr>
                </a:solidFill>
                <a:latin typeface="Futura PT Book"/>
              </a:rPr>
              <a:t>D</a:t>
            </a:r>
          </a:p>
        </p:txBody>
      </p:sp>
      <p:sp>
        <p:nvSpPr>
          <p:cNvPr id="55" name="Ellipse 432">
            <a:extLst>
              <a:ext uri="{FF2B5EF4-FFF2-40B4-BE49-F238E27FC236}">
                <a16:creationId xmlns:a16="http://schemas.microsoft.com/office/drawing/2014/main" id="{7C45BDC7-8738-4906-90F1-8189A2D610D4}"/>
              </a:ext>
            </a:extLst>
          </p:cNvPr>
          <p:cNvSpPr/>
          <p:nvPr/>
        </p:nvSpPr>
        <p:spPr>
          <a:xfrm>
            <a:off x="7326982" y="3118464"/>
            <a:ext cx="310536" cy="310536"/>
          </a:xfrm>
          <a:prstGeom prst="ellipse">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08522">
              <a:defRPr/>
            </a:pPr>
            <a:r>
              <a:rPr lang="de-AT">
                <a:solidFill>
                  <a:srgbClr val="626469"/>
                </a:solidFill>
                <a:latin typeface="Futura PT Book"/>
              </a:rPr>
              <a:t>E</a:t>
            </a:r>
          </a:p>
        </p:txBody>
      </p:sp>
      <p:sp>
        <p:nvSpPr>
          <p:cNvPr id="56" name="Textfeld 425">
            <a:extLst>
              <a:ext uri="{FF2B5EF4-FFF2-40B4-BE49-F238E27FC236}">
                <a16:creationId xmlns:a16="http://schemas.microsoft.com/office/drawing/2014/main" id="{A9235365-7CFF-4178-8DE3-A5D0FCEF3EBF}"/>
              </a:ext>
            </a:extLst>
          </p:cNvPr>
          <p:cNvSpPr txBox="1"/>
          <p:nvPr/>
        </p:nvSpPr>
        <p:spPr>
          <a:xfrm>
            <a:off x="7720122" y="3063853"/>
            <a:ext cx="3629627" cy="650511"/>
          </a:xfrm>
          <a:prstGeom prst="rect">
            <a:avLst/>
          </a:prstGeom>
          <a:noFill/>
        </p:spPr>
        <p:txBody>
          <a:bodyPr wrap="square" rtlCol="0">
            <a:noAutofit/>
          </a:bodyPr>
          <a:lstStyle/>
          <a:p>
            <a:pPr defTabSz="608522">
              <a:spcBef>
                <a:spcPts val="800"/>
              </a:spcBef>
              <a:defRPr/>
            </a:pPr>
            <a:r>
              <a:rPr lang="en-GB" dirty="0">
                <a:solidFill>
                  <a:srgbClr val="626469"/>
                </a:solidFill>
                <a:latin typeface="Calibri" panose="020F0502020204030204" pitchFamily="34" charset="0"/>
                <a:cs typeface="Calibri" panose="020F0502020204030204" pitchFamily="34" charset="0"/>
              </a:rPr>
              <a:t>Inter controller communications generated automatically</a:t>
            </a:r>
          </a:p>
        </p:txBody>
      </p:sp>
      <p:sp>
        <p:nvSpPr>
          <p:cNvPr id="57" name="Ellipse 367">
            <a:extLst>
              <a:ext uri="{FF2B5EF4-FFF2-40B4-BE49-F238E27FC236}">
                <a16:creationId xmlns:a16="http://schemas.microsoft.com/office/drawing/2014/main" id="{017F33E3-110B-4B1F-8C73-15CACFC6C879}"/>
              </a:ext>
            </a:extLst>
          </p:cNvPr>
          <p:cNvSpPr/>
          <p:nvPr/>
        </p:nvSpPr>
        <p:spPr>
          <a:xfrm>
            <a:off x="3255199" y="5187318"/>
            <a:ext cx="192000" cy="192000"/>
          </a:xfrm>
          <a:prstGeom prst="ellipse">
            <a:avLst/>
          </a:prstGeom>
          <a:solidFill>
            <a:srgbClr val="FFC83E"/>
          </a:solidFill>
          <a:ln w="12700">
            <a:solidFill>
              <a:srgbClr val="FFC83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08522">
              <a:defRPr/>
            </a:pPr>
            <a:r>
              <a:rPr lang="de-AT" sz="1067" b="1">
                <a:solidFill>
                  <a:schemeClr val="tx1">
                    <a:lumMod val="75000"/>
                  </a:schemeClr>
                </a:solidFill>
                <a:latin typeface="Futura PT Book"/>
              </a:rPr>
              <a:t>E</a:t>
            </a:r>
          </a:p>
        </p:txBody>
      </p:sp>
      <p:cxnSp>
        <p:nvCxnSpPr>
          <p:cNvPr id="58" name="Gerade Verbindung 355">
            <a:extLst>
              <a:ext uri="{FF2B5EF4-FFF2-40B4-BE49-F238E27FC236}">
                <a16:creationId xmlns:a16="http://schemas.microsoft.com/office/drawing/2014/main" id="{41025E51-494F-4BFF-8A59-7B572CF572F1}"/>
              </a:ext>
            </a:extLst>
          </p:cNvPr>
          <p:cNvCxnSpPr>
            <a:cxnSpLocks/>
          </p:cNvCxnSpPr>
          <p:nvPr/>
        </p:nvCxnSpPr>
        <p:spPr>
          <a:xfrm>
            <a:off x="3717284" y="3619662"/>
            <a:ext cx="775451" cy="0"/>
          </a:xfrm>
          <a:prstGeom prst="line">
            <a:avLst/>
          </a:prstGeom>
          <a:ln w="19050">
            <a:solidFill>
              <a:srgbClr val="FAB300"/>
            </a:solidFill>
          </a:ln>
        </p:spPr>
        <p:style>
          <a:lnRef idx="1">
            <a:schemeClr val="accent1"/>
          </a:lnRef>
          <a:fillRef idx="0">
            <a:schemeClr val="accent1"/>
          </a:fillRef>
          <a:effectRef idx="0">
            <a:schemeClr val="accent1"/>
          </a:effectRef>
          <a:fontRef idx="minor">
            <a:schemeClr val="tx1"/>
          </a:fontRef>
        </p:style>
      </p:cxnSp>
      <p:grpSp>
        <p:nvGrpSpPr>
          <p:cNvPr id="220" name="Groupe 1042">
            <a:extLst>
              <a:ext uri="{FF2B5EF4-FFF2-40B4-BE49-F238E27FC236}">
                <a16:creationId xmlns:a16="http://schemas.microsoft.com/office/drawing/2014/main" id="{6A4FED91-9053-8CEA-FE1F-8E51F8B4ACE6}"/>
              </a:ext>
            </a:extLst>
          </p:cNvPr>
          <p:cNvGrpSpPr/>
          <p:nvPr/>
        </p:nvGrpSpPr>
        <p:grpSpPr>
          <a:xfrm>
            <a:off x="2971798" y="2483550"/>
            <a:ext cx="238029" cy="195264"/>
            <a:chOff x="9098350" y="2878559"/>
            <a:chExt cx="270576" cy="252000"/>
          </a:xfrm>
        </p:grpSpPr>
        <p:sp>
          <p:nvSpPr>
            <p:cNvPr id="231" name="Rectangle 1063">
              <a:extLst>
                <a:ext uri="{FF2B5EF4-FFF2-40B4-BE49-F238E27FC236}">
                  <a16:creationId xmlns:a16="http://schemas.microsoft.com/office/drawing/2014/main" id="{B38B00F0-14D9-B1B6-C2A1-B8E97EFC2613}"/>
                </a:ext>
              </a:extLst>
            </p:cNvPr>
            <p:cNvSpPr/>
            <p:nvPr/>
          </p:nvSpPr>
          <p:spPr>
            <a:xfrm>
              <a:off x="9098350" y="2931223"/>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1064">
              <a:extLst>
                <a:ext uri="{FF2B5EF4-FFF2-40B4-BE49-F238E27FC236}">
                  <a16:creationId xmlns:a16="http://schemas.microsoft.com/office/drawing/2014/main" id="{246E2CF6-AEE7-498A-8851-EC5EF8BCAEC3}"/>
                </a:ext>
              </a:extLst>
            </p:cNvPr>
            <p:cNvSpPr/>
            <p:nvPr/>
          </p:nvSpPr>
          <p:spPr>
            <a:xfrm>
              <a:off x="9098350" y="2993725"/>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1065">
              <a:extLst>
                <a:ext uri="{FF2B5EF4-FFF2-40B4-BE49-F238E27FC236}">
                  <a16:creationId xmlns:a16="http://schemas.microsoft.com/office/drawing/2014/main" id="{03AF5B88-CFE1-71A9-9CDF-C1420FD76174}"/>
                </a:ext>
              </a:extLst>
            </p:cNvPr>
            <p:cNvSpPr/>
            <p:nvPr/>
          </p:nvSpPr>
          <p:spPr>
            <a:xfrm>
              <a:off x="9098350" y="3056228"/>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 coins arrondis 1066">
              <a:extLst>
                <a:ext uri="{FF2B5EF4-FFF2-40B4-BE49-F238E27FC236}">
                  <a16:creationId xmlns:a16="http://schemas.microsoft.com/office/drawing/2014/main" id="{EBB684DD-D62D-BBC5-4BC2-BDFBBC2A8511}"/>
                </a:ext>
              </a:extLst>
            </p:cNvPr>
            <p:cNvSpPr/>
            <p:nvPr/>
          </p:nvSpPr>
          <p:spPr>
            <a:xfrm>
              <a:off x="9140412" y="2878559"/>
              <a:ext cx="181127" cy="252000"/>
            </a:xfrm>
            <a:prstGeom prst="roundRect">
              <a:avLst>
                <a:gd name="adj" fmla="val 7962"/>
              </a:avLst>
            </a:prstGeom>
            <a:solidFill>
              <a:schemeClr val="bg1"/>
            </a:solidFill>
            <a:ln w="19050">
              <a:solidFill>
                <a:srgbClr val="B22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1067">
              <a:extLst>
                <a:ext uri="{FF2B5EF4-FFF2-40B4-BE49-F238E27FC236}">
                  <a16:creationId xmlns:a16="http://schemas.microsoft.com/office/drawing/2014/main" id="{4D966D0D-EA24-7F46-F9DD-5D24AD997E02}"/>
                </a:ext>
              </a:extLst>
            </p:cNvPr>
            <p:cNvSpPr/>
            <p:nvPr/>
          </p:nvSpPr>
          <p:spPr>
            <a:xfrm>
              <a:off x="9325726" y="2931223"/>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1068">
              <a:extLst>
                <a:ext uri="{FF2B5EF4-FFF2-40B4-BE49-F238E27FC236}">
                  <a16:creationId xmlns:a16="http://schemas.microsoft.com/office/drawing/2014/main" id="{D4002A1C-DDFF-178F-02B3-6B82F7108AD3}"/>
                </a:ext>
              </a:extLst>
            </p:cNvPr>
            <p:cNvSpPr/>
            <p:nvPr/>
          </p:nvSpPr>
          <p:spPr>
            <a:xfrm>
              <a:off x="9325726" y="2993725"/>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1069">
              <a:extLst>
                <a:ext uri="{FF2B5EF4-FFF2-40B4-BE49-F238E27FC236}">
                  <a16:creationId xmlns:a16="http://schemas.microsoft.com/office/drawing/2014/main" id="{3D63ED83-3B93-3BAD-4287-E6C2C6152F93}"/>
                </a:ext>
              </a:extLst>
            </p:cNvPr>
            <p:cNvSpPr/>
            <p:nvPr/>
          </p:nvSpPr>
          <p:spPr>
            <a:xfrm>
              <a:off x="9325726" y="3056228"/>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1070">
              <a:extLst>
                <a:ext uri="{FF2B5EF4-FFF2-40B4-BE49-F238E27FC236}">
                  <a16:creationId xmlns:a16="http://schemas.microsoft.com/office/drawing/2014/main" id="{92079BE4-4A47-AD6B-451E-156494B37A5E}"/>
                </a:ext>
              </a:extLst>
            </p:cNvPr>
            <p:cNvSpPr/>
            <p:nvPr/>
          </p:nvSpPr>
          <p:spPr>
            <a:xfrm>
              <a:off x="9153499" y="2892108"/>
              <a:ext cx="156465" cy="90167"/>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riangle isocèle 1071">
              <a:extLst>
                <a:ext uri="{FF2B5EF4-FFF2-40B4-BE49-F238E27FC236}">
                  <a16:creationId xmlns:a16="http://schemas.microsoft.com/office/drawing/2014/main" id="{324EDAE5-DEFF-7AE6-33F2-8AB00232840F}"/>
                </a:ext>
              </a:extLst>
            </p:cNvPr>
            <p:cNvSpPr/>
            <p:nvPr/>
          </p:nvSpPr>
          <p:spPr>
            <a:xfrm flipV="1">
              <a:off x="9153499" y="2982274"/>
              <a:ext cx="89514" cy="64693"/>
            </a:xfrm>
            <a:prstGeom prst="triangle">
              <a:avLst>
                <a:gd name="adj" fmla="val 1131"/>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e 1042">
            <a:extLst>
              <a:ext uri="{FF2B5EF4-FFF2-40B4-BE49-F238E27FC236}">
                <a16:creationId xmlns:a16="http://schemas.microsoft.com/office/drawing/2014/main" id="{DD408DEE-5935-B5D8-A230-0F9B7224B96E}"/>
              </a:ext>
            </a:extLst>
          </p:cNvPr>
          <p:cNvGrpSpPr/>
          <p:nvPr/>
        </p:nvGrpSpPr>
        <p:grpSpPr>
          <a:xfrm>
            <a:off x="3583903" y="2480859"/>
            <a:ext cx="238029" cy="195264"/>
            <a:chOff x="9098350" y="2878559"/>
            <a:chExt cx="270576" cy="252000"/>
          </a:xfrm>
        </p:grpSpPr>
        <p:sp>
          <p:nvSpPr>
            <p:cNvPr id="241" name="Rectangle 1063">
              <a:extLst>
                <a:ext uri="{FF2B5EF4-FFF2-40B4-BE49-F238E27FC236}">
                  <a16:creationId xmlns:a16="http://schemas.microsoft.com/office/drawing/2014/main" id="{2632AD28-2251-5860-5196-3F600AA5B03E}"/>
                </a:ext>
              </a:extLst>
            </p:cNvPr>
            <p:cNvSpPr/>
            <p:nvPr/>
          </p:nvSpPr>
          <p:spPr>
            <a:xfrm>
              <a:off x="9098350" y="2931223"/>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1064">
              <a:extLst>
                <a:ext uri="{FF2B5EF4-FFF2-40B4-BE49-F238E27FC236}">
                  <a16:creationId xmlns:a16="http://schemas.microsoft.com/office/drawing/2014/main" id="{2D588A34-7E2B-7E2D-ABD7-BD45263FCA27}"/>
                </a:ext>
              </a:extLst>
            </p:cNvPr>
            <p:cNvSpPr/>
            <p:nvPr/>
          </p:nvSpPr>
          <p:spPr>
            <a:xfrm>
              <a:off x="9098350" y="2993725"/>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1065">
              <a:extLst>
                <a:ext uri="{FF2B5EF4-FFF2-40B4-BE49-F238E27FC236}">
                  <a16:creationId xmlns:a16="http://schemas.microsoft.com/office/drawing/2014/main" id="{982EAE36-4B42-F758-D1D0-4C213AF9EAB6}"/>
                </a:ext>
              </a:extLst>
            </p:cNvPr>
            <p:cNvSpPr/>
            <p:nvPr/>
          </p:nvSpPr>
          <p:spPr>
            <a:xfrm>
              <a:off x="9098350" y="3056228"/>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 coins arrondis 1066">
              <a:extLst>
                <a:ext uri="{FF2B5EF4-FFF2-40B4-BE49-F238E27FC236}">
                  <a16:creationId xmlns:a16="http://schemas.microsoft.com/office/drawing/2014/main" id="{28EEE7D3-A509-B8F9-7A35-F1E8B20BB395}"/>
                </a:ext>
              </a:extLst>
            </p:cNvPr>
            <p:cNvSpPr/>
            <p:nvPr/>
          </p:nvSpPr>
          <p:spPr>
            <a:xfrm>
              <a:off x="9140412" y="2878559"/>
              <a:ext cx="181127" cy="252000"/>
            </a:xfrm>
            <a:prstGeom prst="roundRect">
              <a:avLst>
                <a:gd name="adj" fmla="val 7962"/>
              </a:avLst>
            </a:prstGeom>
            <a:solidFill>
              <a:schemeClr val="bg1"/>
            </a:solidFill>
            <a:ln w="19050">
              <a:solidFill>
                <a:srgbClr val="B22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1067">
              <a:extLst>
                <a:ext uri="{FF2B5EF4-FFF2-40B4-BE49-F238E27FC236}">
                  <a16:creationId xmlns:a16="http://schemas.microsoft.com/office/drawing/2014/main" id="{B11F8694-AB32-06AF-AF9E-647FC21BDC11}"/>
                </a:ext>
              </a:extLst>
            </p:cNvPr>
            <p:cNvSpPr/>
            <p:nvPr/>
          </p:nvSpPr>
          <p:spPr>
            <a:xfrm>
              <a:off x="9325726" y="2931223"/>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1068">
              <a:extLst>
                <a:ext uri="{FF2B5EF4-FFF2-40B4-BE49-F238E27FC236}">
                  <a16:creationId xmlns:a16="http://schemas.microsoft.com/office/drawing/2014/main" id="{73A7179A-C270-435D-CDBF-D8CF78EFDB1E}"/>
                </a:ext>
              </a:extLst>
            </p:cNvPr>
            <p:cNvSpPr/>
            <p:nvPr/>
          </p:nvSpPr>
          <p:spPr>
            <a:xfrm>
              <a:off x="9325726" y="2993725"/>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1069">
              <a:extLst>
                <a:ext uri="{FF2B5EF4-FFF2-40B4-BE49-F238E27FC236}">
                  <a16:creationId xmlns:a16="http://schemas.microsoft.com/office/drawing/2014/main" id="{A83ECACE-8269-8A2A-17BE-63554A519CDA}"/>
                </a:ext>
              </a:extLst>
            </p:cNvPr>
            <p:cNvSpPr/>
            <p:nvPr/>
          </p:nvSpPr>
          <p:spPr>
            <a:xfrm>
              <a:off x="9325726" y="3056228"/>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1070">
              <a:extLst>
                <a:ext uri="{FF2B5EF4-FFF2-40B4-BE49-F238E27FC236}">
                  <a16:creationId xmlns:a16="http://schemas.microsoft.com/office/drawing/2014/main" id="{F832525C-C84C-2F09-05EE-9546CB74F62F}"/>
                </a:ext>
              </a:extLst>
            </p:cNvPr>
            <p:cNvSpPr/>
            <p:nvPr/>
          </p:nvSpPr>
          <p:spPr>
            <a:xfrm>
              <a:off x="9153499" y="2892108"/>
              <a:ext cx="156465" cy="90167"/>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riangle isocèle 1071">
              <a:extLst>
                <a:ext uri="{FF2B5EF4-FFF2-40B4-BE49-F238E27FC236}">
                  <a16:creationId xmlns:a16="http://schemas.microsoft.com/office/drawing/2014/main" id="{569CE4BD-089A-9D96-D125-8D28016991A6}"/>
                </a:ext>
              </a:extLst>
            </p:cNvPr>
            <p:cNvSpPr/>
            <p:nvPr/>
          </p:nvSpPr>
          <p:spPr>
            <a:xfrm flipV="1">
              <a:off x="9153499" y="2982274"/>
              <a:ext cx="89514" cy="64693"/>
            </a:xfrm>
            <a:prstGeom prst="triangle">
              <a:avLst>
                <a:gd name="adj" fmla="val 1131"/>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e 1042">
            <a:extLst>
              <a:ext uri="{FF2B5EF4-FFF2-40B4-BE49-F238E27FC236}">
                <a16:creationId xmlns:a16="http://schemas.microsoft.com/office/drawing/2014/main" id="{F602BF91-E521-2130-A4A2-0BFE7E3BAC99}"/>
              </a:ext>
            </a:extLst>
          </p:cNvPr>
          <p:cNvGrpSpPr/>
          <p:nvPr/>
        </p:nvGrpSpPr>
        <p:grpSpPr>
          <a:xfrm>
            <a:off x="4210423" y="2469754"/>
            <a:ext cx="238029" cy="195264"/>
            <a:chOff x="9098350" y="2878559"/>
            <a:chExt cx="270576" cy="252000"/>
          </a:xfrm>
        </p:grpSpPr>
        <p:sp>
          <p:nvSpPr>
            <p:cNvPr id="251" name="Rectangle 1063">
              <a:extLst>
                <a:ext uri="{FF2B5EF4-FFF2-40B4-BE49-F238E27FC236}">
                  <a16:creationId xmlns:a16="http://schemas.microsoft.com/office/drawing/2014/main" id="{ED31374E-F4B5-C517-40DE-A2CCCA0E4A33}"/>
                </a:ext>
              </a:extLst>
            </p:cNvPr>
            <p:cNvSpPr/>
            <p:nvPr/>
          </p:nvSpPr>
          <p:spPr>
            <a:xfrm>
              <a:off x="9098350" y="2931223"/>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1064">
              <a:extLst>
                <a:ext uri="{FF2B5EF4-FFF2-40B4-BE49-F238E27FC236}">
                  <a16:creationId xmlns:a16="http://schemas.microsoft.com/office/drawing/2014/main" id="{6CE949B3-279C-3118-F6D8-FFFF25A01E57}"/>
                </a:ext>
              </a:extLst>
            </p:cNvPr>
            <p:cNvSpPr/>
            <p:nvPr/>
          </p:nvSpPr>
          <p:spPr>
            <a:xfrm>
              <a:off x="9098350" y="2993725"/>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1065">
              <a:extLst>
                <a:ext uri="{FF2B5EF4-FFF2-40B4-BE49-F238E27FC236}">
                  <a16:creationId xmlns:a16="http://schemas.microsoft.com/office/drawing/2014/main" id="{AE8E7CEC-CAF9-680B-6F08-63B8E36208A7}"/>
                </a:ext>
              </a:extLst>
            </p:cNvPr>
            <p:cNvSpPr/>
            <p:nvPr/>
          </p:nvSpPr>
          <p:spPr>
            <a:xfrm>
              <a:off x="9098350" y="3056228"/>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 coins arrondis 1066">
              <a:extLst>
                <a:ext uri="{FF2B5EF4-FFF2-40B4-BE49-F238E27FC236}">
                  <a16:creationId xmlns:a16="http://schemas.microsoft.com/office/drawing/2014/main" id="{26A2F573-1A39-2BD5-5536-784434F8AFA7}"/>
                </a:ext>
              </a:extLst>
            </p:cNvPr>
            <p:cNvSpPr/>
            <p:nvPr/>
          </p:nvSpPr>
          <p:spPr>
            <a:xfrm>
              <a:off x="9140412" y="2878559"/>
              <a:ext cx="181127" cy="252000"/>
            </a:xfrm>
            <a:prstGeom prst="roundRect">
              <a:avLst>
                <a:gd name="adj" fmla="val 7962"/>
              </a:avLst>
            </a:prstGeom>
            <a:solidFill>
              <a:schemeClr val="bg1"/>
            </a:solidFill>
            <a:ln w="19050">
              <a:solidFill>
                <a:srgbClr val="B22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1067">
              <a:extLst>
                <a:ext uri="{FF2B5EF4-FFF2-40B4-BE49-F238E27FC236}">
                  <a16:creationId xmlns:a16="http://schemas.microsoft.com/office/drawing/2014/main" id="{47D954A8-4AFE-8886-929A-E5E685C989F2}"/>
                </a:ext>
              </a:extLst>
            </p:cNvPr>
            <p:cNvSpPr/>
            <p:nvPr/>
          </p:nvSpPr>
          <p:spPr>
            <a:xfrm>
              <a:off x="9325726" y="2931223"/>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1068">
              <a:extLst>
                <a:ext uri="{FF2B5EF4-FFF2-40B4-BE49-F238E27FC236}">
                  <a16:creationId xmlns:a16="http://schemas.microsoft.com/office/drawing/2014/main" id="{E01ACD13-A164-3C7F-DE19-53927A673D2D}"/>
                </a:ext>
              </a:extLst>
            </p:cNvPr>
            <p:cNvSpPr/>
            <p:nvPr/>
          </p:nvSpPr>
          <p:spPr>
            <a:xfrm>
              <a:off x="9325726" y="2993725"/>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1069">
              <a:extLst>
                <a:ext uri="{FF2B5EF4-FFF2-40B4-BE49-F238E27FC236}">
                  <a16:creationId xmlns:a16="http://schemas.microsoft.com/office/drawing/2014/main" id="{A9FE7173-6611-167B-41D4-0FE79A15C63D}"/>
                </a:ext>
              </a:extLst>
            </p:cNvPr>
            <p:cNvSpPr/>
            <p:nvPr/>
          </p:nvSpPr>
          <p:spPr>
            <a:xfrm>
              <a:off x="9325726" y="3056228"/>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1070">
              <a:extLst>
                <a:ext uri="{FF2B5EF4-FFF2-40B4-BE49-F238E27FC236}">
                  <a16:creationId xmlns:a16="http://schemas.microsoft.com/office/drawing/2014/main" id="{88E2A29F-04C7-875D-3947-39EBF5BE846C}"/>
                </a:ext>
              </a:extLst>
            </p:cNvPr>
            <p:cNvSpPr/>
            <p:nvPr/>
          </p:nvSpPr>
          <p:spPr>
            <a:xfrm>
              <a:off x="9153499" y="2892108"/>
              <a:ext cx="156465" cy="90167"/>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Triangle isocèle 1071">
              <a:extLst>
                <a:ext uri="{FF2B5EF4-FFF2-40B4-BE49-F238E27FC236}">
                  <a16:creationId xmlns:a16="http://schemas.microsoft.com/office/drawing/2014/main" id="{41CD7247-8712-DC26-4B9E-2DEFF5872E4A}"/>
                </a:ext>
              </a:extLst>
            </p:cNvPr>
            <p:cNvSpPr/>
            <p:nvPr/>
          </p:nvSpPr>
          <p:spPr>
            <a:xfrm flipV="1">
              <a:off x="9153499" y="2982274"/>
              <a:ext cx="89514" cy="64693"/>
            </a:xfrm>
            <a:prstGeom prst="triangle">
              <a:avLst>
                <a:gd name="adj" fmla="val 1131"/>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0" name="Groupe 1042">
            <a:extLst>
              <a:ext uri="{FF2B5EF4-FFF2-40B4-BE49-F238E27FC236}">
                <a16:creationId xmlns:a16="http://schemas.microsoft.com/office/drawing/2014/main" id="{AD10B6FD-5A31-E8E0-7739-50A61D48A3DA}"/>
              </a:ext>
            </a:extLst>
          </p:cNvPr>
          <p:cNvGrpSpPr/>
          <p:nvPr/>
        </p:nvGrpSpPr>
        <p:grpSpPr>
          <a:xfrm>
            <a:off x="4883837" y="2461359"/>
            <a:ext cx="238029" cy="195264"/>
            <a:chOff x="9098350" y="2878559"/>
            <a:chExt cx="270576" cy="252000"/>
          </a:xfrm>
        </p:grpSpPr>
        <p:sp>
          <p:nvSpPr>
            <p:cNvPr id="261" name="Rectangle 1063">
              <a:extLst>
                <a:ext uri="{FF2B5EF4-FFF2-40B4-BE49-F238E27FC236}">
                  <a16:creationId xmlns:a16="http://schemas.microsoft.com/office/drawing/2014/main" id="{D88667A3-2E17-811A-86DA-14622213165A}"/>
                </a:ext>
              </a:extLst>
            </p:cNvPr>
            <p:cNvSpPr/>
            <p:nvPr/>
          </p:nvSpPr>
          <p:spPr>
            <a:xfrm>
              <a:off x="9098350" y="2931223"/>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1064">
              <a:extLst>
                <a:ext uri="{FF2B5EF4-FFF2-40B4-BE49-F238E27FC236}">
                  <a16:creationId xmlns:a16="http://schemas.microsoft.com/office/drawing/2014/main" id="{7318D18D-D1B2-3BF4-ED37-8292A0B996B3}"/>
                </a:ext>
              </a:extLst>
            </p:cNvPr>
            <p:cNvSpPr/>
            <p:nvPr/>
          </p:nvSpPr>
          <p:spPr>
            <a:xfrm>
              <a:off x="9098350" y="2993725"/>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1065">
              <a:extLst>
                <a:ext uri="{FF2B5EF4-FFF2-40B4-BE49-F238E27FC236}">
                  <a16:creationId xmlns:a16="http://schemas.microsoft.com/office/drawing/2014/main" id="{2DBE0595-B6A7-5C68-C3B7-0B9D19132263}"/>
                </a:ext>
              </a:extLst>
            </p:cNvPr>
            <p:cNvSpPr/>
            <p:nvPr/>
          </p:nvSpPr>
          <p:spPr>
            <a:xfrm>
              <a:off x="9098350" y="3056228"/>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 coins arrondis 1066">
              <a:extLst>
                <a:ext uri="{FF2B5EF4-FFF2-40B4-BE49-F238E27FC236}">
                  <a16:creationId xmlns:a16="http://schemas.microsoft.com/office/drawing/2014/main" id="{F0D6D1F6-9B78-7354-45F7-01C6281E3CC3}"/>
                </a:ext>
              </a:extLst>
            </p:cNvPr>
            <p:cNvSpPr/>
            <p:nvPr/>
          </p:nvSpPr>
          <p:spPr>
            <a:xfrm>
              <a:off x="9140412" y="2878559"/>
              <a:ext cx="181127" cy="252000"/>
            </a:xfrm>
            <a:prstGeom prst="roundRect">
              <a:avLst>
                <a:gd name="adj" fmla="val 7962"/>
              </a:avLst>
            </a:prstGeom>
            <a:solidFill>
              <a:schemeClr val="bg1"/>
            </a:solidFill>
            <a:ln w="19050">
              <a:solidFill>
                <a:srgbClr val="B222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1067">
              <a:extLst>
                <a:ext uri="{FF2B5EF4-FFF2-40B4-BE49-F238E27FC236}">
                  <a16:creationId xmlns:a16="http://schemas.microsoft.com/office/drawing/2014/main" id="{7B875A1D-6FFB-CC24-2EAC-D2E95E382E52}"/>
                </a:ext>
              </a:extLst>
            </p:cNvPr>
            <p:cNvSpPr/>
            <p:nvPr/>
          </p:nvSpPr>
          <p:spPr>
            <a:xfrm>
              <a:off x="9325726" y="2931223"/>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1068">
              <a:extLst>
                <a:ext uri="{FF2B5EF4-FFF2-40B4-BE49-F238E27FC236}">
                  <a16:creationId xmlns:a16="http://schemas.microsoft.com/office/drawing/2014/main" id="{40B7B04E-D0A2-19E4-BAC4-F07DBEB06C54}"/>
                </a:ext>
              </a:extLst>
            </p:cNvPr>
            <p:cNvSpPr/>
            <p:nvPr/>
          </p:nvSpPr>
          <p:spPr>
            <a:xfrm>
              <a:off x="9325726" y="2993725"/>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1069">
              <a:extLst>
                <a:ext uri="{FF2B5EF4-FFF2-40B4-BE49-F238E27FC236}">
                  <a16:creationId xmlns:a16="http://schemas.microsoft.com/office/drawing/2014/main" id="{4E0C97A2-D4E0-DA60-9338-7343C82A3A3E}"/>
                </a:ext>
              </a:extLst>
            </p:cNvPr>
            <p:cNvSpPr/>
            <p:nvPr/>
          </p:nvSpPr>
          <p:spPr>
            <a:xfrm>
              <a:off x="9325726" y="3056228"/>
              <a:ext cx="43200" cy="3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1070">
              <a:extLst>
                <a:ext uri="{FF2B5EF4-FFF2-40B4-BE49-F238E27FC236}">
                  <a16:creationId xmlns:a16="http://schemas.microsoft.com/office/drawing/2014/main" id="{3D92B809-28D2-17D0-2A5B-BB1A75A917B8}"/>
                </a:ext>
              </a:extLst>
            </p:cNvPr>
            <p:cNvSpPr/>
            <p:nvPr/>
          </p:nvSpPr>
          <p:spPr>
            <a:xfrm>
              <a:off x="9153499" y="2892108"/>
              <a:ext cx="156465" cy="90167"/>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Triangle isocèle 1071">
              <a:extLst>
                <a:ext uri="{FF2B5EF4-FFF2-40B4-BE49-F238E27FC236}">
                  <a16:creationId xmlns:a16="http://schemas.microsoft.com/office/drawing/2014/main" id="{02AF6C79-28A8-04C0-B662-675ADA02C0D6}"/>
                </a:ext>
              </a:extLst>
            </p:cNvPr>
            <p:cNvSpPr/>
            <p:nvPr/>
          </p:nvSpPr>
          <p:spPr>
            <a:xfrm flipV="1">
              <a:off x="9153499" y="2982274"/>
              <a:ext cx="89514" cy="64693"/>
            </a:xfrm>
            <a:prstGeom prst="triangle">
              <a:avLst>
                <a:gd name="adj" fmla="val 1131"/>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8" name="AutoShape 3">
            <a:extLst>
              <a:ext uri="{FF2B5EF4-FFF2-40B4-BE49-F238E27FC236}">
                <a16:creationId xmlns:a16="http://schemas.microsoft.com/office/drawing/2014/main" id="{35A7DCB5-8091-09D9-463C-CBA754DE720A}"/>
              </a:ext>
            </a:extLst>
          </p:cNvPr>
          <p:cNvSpPr>
            <a:spLocks noChangeAspect="1" noChangeArrowheads="1" noTextEdit="1"/>
          </p:cNvSpPr>
          <p:nvPr/>
        </p:nvSpPr>
        <p:spPr bwMode="auto">
          <a:xfrm>
            <a:off x="2712512" y="5858404"/>
            <a:ext cx="2855913"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AT"/>
          </a:p>
        </p:txBody>
      </p:sp>
      <p:grpSp>
        <p:nvGrpSpPr>
          <p:cNvPr id="224" name="Gruppieren 223">
            <a:extLst>
              <a:ext uri="{FF2B5EF4-FFF2-40B4-BE49-F238E27FC236}">
                <a16:creationId xmlns:a16="http://schemas.microsoft.com/office/drawing/2014/main" id="{0C5F9388-460C-A48A-9FE0-74D120B7B225}"/>
              </a:ext>
            </a:extLst>
          </p:cNvPr>
          <p:cNvGrpSpPr/>
          <p:nvPr/>
        </p:nvGrpSpPr>
        <p:grpSpPr>
          <a:xfrm>
            <a:off x="3244684" y="5523199"/>
            <a:ext cx="1827026" cy="0"/>
            <a:chOff x="3677461" y="5536958"/>
            <a:chExt cx="1827026" cy="0"/>
          </a:xfrm>
        </p:grpSpPr>
        <p:cxnSp>
          <p:nvCxnSpPr>
            <p:cNvPr id="37" name="Straight Arrow Connector 36">
              <a:extLst>
                <a:ext uri="{FF2B5EF4-FFF2-40B4-BE49-F238E27FC236}">
                  <a16:creationId xmlns:a16="http://schemas.microsoft.com/office/drawing/2014/main" id="{491D1F90-D488-4A25-B822-B1A4B7D44AC0}"/>
                </a:ext>
              </a:extLst>
            </p:cNvPr>
            <p:cNvCxnSpPr>
              <a:cxnSpLocks/>
            </p:cNvCxnSpPr>
            <p:nvPr/>
          </p:nvCxnSpPr>
          <p:spPr>
            <a:xfrm>
              <a:off x="3677461" y="5536958"/>
              <a:ext cx="213113" cy="0"/>
            </a:xfrm>
            <a:prstGeom prst="straightConnector1">
              <a:avLst/>
            </a:prstGeom>
            <a:ln w="19050" cap="rnd">
              <a:solidFill>
                <a:srgbClr val="FAB300"/>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7376E7E8-0579-4CBA-8080-79408643DE73}"/>
                </a:ext>
              </a:extLst>
            </p:cNvPr>
            <p:cNvCxnSpPr>
              <a:cxnSpLocks/>
            </p:cNvCxnSpPr>
            <p:nvPr/>
          </p:nvCxnSpPr>
          <p:spPr>
            <a:xfrm>
              <a:off x="4458846" y="5536958"/>
              <a:ext cx="213113" cy="0"/>
            </a:xfrm>
            <a:prstGeom prst="straightConnector1">
              <a:avLst/>
            </a:prstGeom>
            <a:ln w="19050" cap="rnd">
              <a:solidFill>
                <a:srgbClr val="FAB300"/>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21810625-47B2-456E-AEAA-8122B2003C61}"/>
                </a:ext>
              </a:extLst>
            </p:cNvPr>
            <p:cNvCxnSpPr>
              <a:cxnSpLocks/>
            </p:cNvCxnSpPr>
            <p:nvPr/>
          </p:nvCxnSpPr>
          <p:spPr>
            <a:xfrm>
              <a:off x="5291374" y="5536958"/>
              <a:ext cx="213113" cy="0"/>
            </a:xfrm>
            <a:prstGeom prst="straightConnector1">
              <a:avLst/>
            </a:prstGeom>
            <a:ln w="19050" cap="rnd">
              <a:solidFill>
                <a:srgbClr val="FAB300"/>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grpSp>
      <p:sp>
        <p:nvSpPr>
          <p:cNvPr id="225" name="Foliennummernplatzhalter 224">
            <a:extLst>
              <a:ext uri="{FF2B5EF4-FFF2-40B4-BE49-F238E27FC236}">
                <a16:creationId xmlns:a16="http://schemas.microsoft.com/office/drawing/2014/main" id="{5A636CD5-9A47-2267-7554-6DAFDEC92601}"/>
              </a:ext>
            </a:extLst>
          </p:cNvPr>
          <p:cNvSpPr>
            <a:spLocks noGrp="1"/>
          </p:cNvSpPr>
          <p:nvPr>
            <p:ph type="sldNum" sz="quarter" idx="12"/>
          </p:nvPr>
        </p:nvSpPr>
        <p:spPr/>
        <p:txBody>
          <a:bodyPr/>
          <a:lstStyle/>
          <a:p>
            <a:r>
              <a:rPr lang="en-US"/>
              <a:t>Confidential Property of UniversalAutomation.Org|</a:t>
            </a:r>
            <a:fld id="{92FBA34C-B6EE-48AA-B432-EA2A01B97501}" type="slidenum">
              <a:rPr lang="de-DE" smtClean="0"/>
              <a:pPr/>
              <a:t>9</a:t>
            </a:fld>
            <a:endParaRPr lang="de-DE"/>
          </a:p>
        </p:txBody>
      </p:sp>
      <p:sp>
        <p:nvSpPr>
          <p:cNvPr id="9" name="Rectangle 8">
            <a:extLst>
              <a:ext uri="{FF2B5EF4-FFF2-40B4-BE49-F238E27FC236}">
                <a16:creationId xmlns:a16="http://schemas.microsoft.com/office/drawing/2014/main" id="{A278BFB0-1982-A4BD-870A-A324978883D3}"/>
              </a:ext>
            </a:extLst>
          </p:cNvPr>
          <p:cNvSpPr/>
          <p:nvPr/>
        </p:nvSpPr>
        <p:spPr>
          <a:xfrm>
            <a:off x="9015397" y="4199231"/>
            <a:ext cx="2855776" cy="2160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tangle 11">
            <a:extLst>
              <a:ext uri="{FF2B5EF4-FFF2-40B4-BE49-F238E27FC236}">
                <a16:creationId xmlns:a16="http://schemas.microsoft.com/office/drawing/2014/main" id="{E3E9BB6B-C28F-64A5-2F1D-B7E0A203CB20}"/>
              </a:ext>
            </a:extLst>
          </p:cNvPr>
          <p:cNvSpPr/>
          <p:nvPr/>
        </p:nvSpPr>
        <p:spPr>
          <a:xfrm>
            <a:off x="6096001" y="4211650"/>
            <a:ext cx="2855776" cy="2160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5" name="Group 14">
            <a:extLst>
              <a:ext uri="{FF2B5EF4-FFF2-40B4-BE49-F238E27FC236}">
                <a16:creationId xmlns:a16="http://schemas.microsoft.com/office/drawing/2014/main" id="{E86210FE-47C4-0CAE-37D5-9E07961A2089}"/>
              </a:ext>
            </a:extLst>
          </p:cNvPr>
          <p:cNvGrpSpPr/>
          <p:nvPr/>
        </p:nvGrpSpPr>
        <p:grpSpPr>
          <a:xfrm>
            <a:off x="9031444" y="4419247"/>
            <a:ext cx="2865675" cy="1571220"/>
            <a:chOff x="6762175" y="3137874"/>
            <a:chExt cx="2149256" cy="1178415"/>
          </a:xfrm>
        </p:grpSpPr>
        <p:grpSp>
          <p:nvGrpSpPr>
            <p:cNvPr id="18" name="Group 17">
              <a:extLst>
                <a:ext uri="{FF2B5EF4-FFF2-40B4-BE49-F238E27FC236}">
                  <a16:creationId xmlns:a16="http://schemas.microsoft.com/office/drawing/2014/main" id="{1BC3F600-BFE1-E389-AE43-B7A95BF2B93C}"/>
                </a:ext>
              </a:extLst>
            </p:cNvPr>
            <p:cNvGrpSpPr/>
            <p:nvPr/>
          </p:nvGrpSpPr>
          <p:grpSpPr>
            <a:xfrm>
              <a:off x="6870504" y="3623787"/>
              <a:ext cx="1764000" cy="692502"/>
              <a:chOff x="594952" y="4163882"/>
              <a:chExt cx="1764000" cy="480006"/>
            </a:xfrm>
          </p:grpSpPr>
          <p:sp>
            <p:nvSpPr>
              <p:cNvPr id="22" name="Rectangle 21">
                <a:extLst>
                  <a:ext uri="{FF2B5EF4-FFF2-40B4-BE49-F238E27FC236}">
                    <a16:creationId xmlns:a16="http://schemas.microsoft.com/office/drawing/2014/main" id="{BA831EDC-EF59-315D-ED87-C98841F6BB08}"/>
                  </a:ext>
                </a:extLst>
              </p:cNvPr>
              <p:cNvSpPr/>
              <p:nvPr/>
            </p:nvSpPr>
            <p:spPr>
              <a:xfrm>
                <a:off x="594952" y="4297771"/>
                <a:ext cx="1764000" cy="99813"/>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609547">
                  <a:defRPr/>
                </a:pPr>
                <a:r>
                  <a:rPr lang="en-US" sz="1100">
                    <a:solidFill>
                      <a:srgbClr val="626469"/>
                    </a:solidFill>
                    <a:latin typeface="Calibri" panose="020F0502020204030204" pitchFamily="34" charset="0"/>
                    <a:cs typeface="Calibri" panose="020F0502020204030204" pitchFamily="34" charset="0"/>
                  </a:rPr>
                  <a:t>  Time to market</a:t>
                </a:r>
              </a:p>
            </p:txBody>
          </p:sp>
          <p:sp>
            <p:nvSpPr>
              <p:cNvPr id="23" name="Rectangle 22">
                <a:extLst>
                  <a:ext uri="{FF2B5EF4-FFF2-40B4-BE49-F238E27FC236}">
                    <a16:creationId xmlns:a16="http://schemas.microsoft.com/office/drawing/2014/main" id="{E1706AEC-B0C9-6C9B-B07F-72AE17328296}"/>
                  </a:ext>
                </a:extLst>
              </p:cNvPr>
              <p:cNvSpPr/>
              <p:nvPr/>
            </p:nvSpPr>
            <p:spPr>
              <a:xfrm>
                <a:off x="594952" y="4163882"/>
                <a:ext cx="1764000" cy="99813"/>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47">
                  <a:defRPr/>
                </a:pPr>
                <a:r>
                  <a:rPr lang="en-US" sz="1100">
                    <a:solidFill>
                      <a:srgbClr val="626469"/>
                    </a:solidFill>
                    <a:latin typeface="Calibri" panose="020F0502020204030204" pitchFamily="34" charset="0"/>
                    <a:cs typeface="Calibri" panose="020F0502020204030204" pitchFamily="34" charset="0"/>
                  </a:rPr>
                  <a:t>Costs</a:t>
                </a:r>
              </a:p>
            </p:txBody>
          </p:sp>
          <p:sp>
            <p:nvSpPr>
              <p:cNvPr id="32" name="Rectangle 31">
                <a:extLst>
                  <a:ext uri="{FF2B5EF4-FFF2-40B4-BE49-F238E27FC236}">
                    <a16:creationId xmlns:a16="http://schemas.microsoft.com/office/drawing/2014/main" id="{87D1A231-1664-9085-5A88-8430787E94E9}"/>
                  </a:ext>
                </a:extLst>
              </p:cNvPr>
              <p:cNvSpPr/>
              <p:nvPr/>
            </p:nvSpPr>
            <p:spPr>
              <a:xfrm>
                <a:off x="594952" y="4163882"/>
                <a:ext cx="464365" cy="99813"/>
              </a:xfrm>
              <a:prstGeom prst="rect">
                <a:avLst/>
              </a:prstGeom>
              <a:solidFill>
                <a:srgbClr val="FAB300"/>
              </a:solidFill>
              <a:ln>
                <a:solidFill>
                  <a:srgbClr val="FFC83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47">
                  <a:defRPr/>
                </a:pPr>
                <a:endParaRPr lang="en-US">
                  <a:solidFill>
                    <a:prstClr val="white"/>
                  </a:solidFill>
                  <a:latin typeface="Calibri" panose="020F0502020204030204" pitchFamily="34" charset="0"/>
                  <a:cs typeface="Calibri" panose="020F0502020204030204" pitchFamily="34" charset="0"/>
                </a:endParaRPr>
              </a:p>
            </p:txBody>
          </p:sp>
          <p:sp>
            <p:nvSpPr>
              <p:cNvPr id="41" name="Rectangle 40">
                <a:extLst>
                  <a:ext uri="{FF2B5EF4-FFF2-40B4-BE49-F238E27FC236}">
                    <a16:creationId xmlns:a16="http://schemas.microsoft.com/office/drawing/2014/main" id="{60D28A92-4A90-1A64-0A97-66E1794B1CE2}"/>
                  </a:ext>
                </a:extLst>
              </p:cNvPr>
              <p:cNvSpPr/>
              <p:nvPr/>
            </p:nvSpPr>
            <p:spPr>
              <a:xfrm>
                <a:off x="594952" y="4297771"/>
                <a:ext cx="464365" cy="99813"/>
              </a:xfrm>
              <a:prstGeom prst="rect">
                <a:avLst/>
              </a:prstGeom>
              <a:solidFill>
                <a:srgbClr val="53A8CF"/>
              </a:solidFill>
              <a:ln>
                <a:solidFill>
                  <a:srgbClr val="53A8CF"/>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609547">
                  <a:defRPr/>
                </a:pPr>
                <a:endParaRPr lang="en-US">
                  <a:solidFill>
                    <a:prstClr val="white"/>
                  </a:solidFill>
                  <a:latin typeface="Calibri" panose="020F0502020204030204" pitchFamily="34" charset="0"/>
                  <a:cs typeface="Calibri" panose="020F0502020204030204" pitchFamily="34" charset="0"/>
                </a:endParaRPr>
              </a:p>
            </p:txBody>
          </p:sp>
          <p:sp>
            <p:nvSpPr>
              <p:cNvPr id="42" name="Rectangle 41">
                <a:extLst>
                  <a:ext uri="{FF2B5EF4-FFF2-40B4-BE49-F238E27FC236}">
                    <a16:creationId xmlns:a16="http://schemas.microsoft.com/office/drawing/2014/main" id="{622C0DDF-0555-7080-D0E4-02FE966EA43E}"/>
                  </a:ext>
                </a:extLst>
              </p:cNvPr>
              <p:cNvSpPr/>
              <p:nvPr/>
            </p:nvSpPr>
            <p:spPr>
              <a:xfrm>
                <a:off x="594952" y="4420946"/>
                <a:ext cx="1764000" cy="998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24000" rtlCol="0" anchor="ctr"/>
              <a:lstStyle/>
              <a:p>
                <a:pPr algn="ctr" defTabSz="609547">
                  <a:defRPr/>
                </a:pPr>
                <a:r>
                  <a:rPr lang="en-US" sz="1100">
                    <a:solidFill>
                      <a:prstClr val="white"/>
                    </a:solidFill>
                    <a:latin typeface="Calibri" panose="020F0502020204030204" pitchFamily="34" charset="0"/>
                    <a:cs typeface="Calibri" panose="020F0502020204030204" pitchFamily="34" charset="0"/>
                  </a:rPr>
                  <a:t>Flexibility</a:t>
                </a:r>
              </a:p>
            </p:txBody>
          </p:sp>
          <p:sp>
            <p:nvSpPr>
              <p:cNvPr id="59" name="Rectangle 58">
                <a:extLst>
                  <a:ext uri="{FF2B5EF4-FFF2-40B4-BE49-F238E27FC236}">
                    <a16:creationId xmlns:a16="http://schemas.microsoft.com/office/drawing/2014/main" id="{999D53F6-53B1-ED85-5FB9-379BA10467E9}"/>
                  </a:ext>
                </a:extLst>
              </p:cNvPr>
              <p:cNvSpPr/>
              <p:nvPr/>
            </p:nvSpPr>
            <p:spPr>
              <a:xfrm>
                <a:off x="594952" y="4544075"/>
                <a:ext cx="1764000" cy="9981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24000" rtlCol="0" anchor="ctr"/>
              <a:lstStyle/>
              <a:p>
                <a:pPr algn="ctr" defTabSz="609547">
                  <a:defRPr/>
                </a:pPr>
                <a:r>
                  <a:rPr lang="en-US" sz="1100">
                    <a:solidFill>
                      <a:srgbClr val="626469"/>
                    </a:solidFill>
                    <a:latin typeface="Calibri" panose="020F0502020204030204" pitchFamily="34" charset="0"/>
                    <a:cs typeface="Calibri" panose="020F0502020204030204" pitchFamily="34" charset="0"/>
                  </a:rPr>
                  <a:t>  Quality</a:t>
                </a:r>
              </a:p>
            </p:txBody>
          </p:sp>
        </p:grpSp>
        <p:sp>
          <p:nvSpPr>
            <p:cNvPr id="20" name="TextBox 19">
              <a:extLst>
                <a:ext uri="{FF2B5EF4-FFF2-40B4-BE49-F238E27FC236}">
                  <a16:creationId xmlns:a16="http://schemas.microsoft.com/office/drawing/2014/main" id="{8C45A2EB-6B57-3F39-D937-96231765385E}"/>
                </a:ext>
              </a:extLst>
            </p:cNvPr>
            <p:cNvSpPr txBox="1"/>
            <p:nvPr/>
          </p:nvSpPr>
          <p:spPr>
            <a:xfrm>
              <a:off x="6789637" y="3371240"/>
              <a:ext cx="2121794" cy="207749"/>
            </a:xfrm>
            <a:prstGeom prst="rect">
              <a:avLst/>
            </a:prstGeom>
            <a:noFill/>
          </p:spPr>
          <p:txBody>
            <a:bodyPr wrap="square" rtlCol="0">
              <a:spAutoFit/>
            </a:bodyPr>
            <a:lstStyle/>
            <a:p>
              <a:pPr defTabSz="609547">
                <a:defRPr/>
              </a:pPr>
              <a:r>
                <a:rPr lang="en-US" sz="1200">
                  <a:solidFill>
                    <a:srgbClr val="626469"/>
                  </a:solidFill>
                  <a:latin typeface="Calibri" panose="020F0502020204030204" pitchFamily="34" charset="0"/>
                  <a:cs typeface="Calibri" panose="020F0502020204030204" pitchFamily="34" charset="0"/>
                </a:rPr>
                <a:t>High value portable apps</a:t>
              </a:r>
            </a:p>
          </p:txBody>
        </p:sp>
        <p:sp>
          <p:nvSpPr>
            <p:cNvPr id="21" name="TextBox 20">
              <a:extLst>
                <a:ext uri="{FF2B5EF4-FFF2-40B4-BE49-F238E27FC236}">
                  <a16:creationId xmlns:a16="http://schemas.microsoft.com/office/drawing/2014/main" id="{E0DFC79A-3E73-CD27-6984-A1956DB715D9}"/>
                </a:ext>
              </a:extLst>
            </p:cNvPr>
            <p:cNvSpPr txBox="1"/>
            <p:nvPr/>
          </p:nvSpPr>
          <p:spPr>
            <a:xfrm>
              <a:off x="6762175" y="3137874"/>
              <a:ext cx="2121794" cy="207749"/>
            </a:xfrm>
            <a:prstGeom prst="rect">
              <a:avLst/>
            </a:prstGeom>
            <a:noFill/>
          </p:spPr>
          <p:txBody>
            <a:bodyPr wrap="square" rtlCol="0">
              <a:spAutoFit/>
            </a:bodyPr>
            <a:lstStyle/>
            <a:p>
              <a:pPr defTabSz="609547">
                <a:defRPr/>
              </a:pPr>
              <a:r>
                <a:rPr lang="en-US" sz="1200" b="1">
                  <a:solidFill>
                    <a:srgbClr val="53A8CF"/>
                  </a:solidFill>
                  <a:latin typeface="Calibri" panose="020F0502020204030204" pitchFamily="34" charset="0"/>
                  <a:cs typeface="Calibri" panose="020F0502020204030204" pitchFamily="34" charset="0"/>
                </a:rPr>
                <a:t>Tomorrow</a:t>
              </a:r>
            </a:p>
          </p:txBody>
        </p:sp>
      </p:grpSp>
      <p:grpSp>
        <p:nvGrpSpPr>
          <p:cNvPr id="60" name="Group 59">
            <a:extLst>
              <a:ext uri="{FF2B5EF4-FFF2-40B4-BE49-F238E27FC236}">
                <a16:creationId xmlns:a16="http://schemas.microsoft.com/office/drawing/2014/main" id="{D1E58515-79F1-FA75-3080-76E41982C9C7}"/>
              </a:ext>
            </a:extLst>
          </p:cNvPr>
          <p:cNvGrpSpPr/>
          <p:nvPr/>
        </p:nvGrpSpPr>
        <p:grpSpPr>
          <a:xfrm>
            <a:off x="6170651" y="4393112"/>
            <a:ext cx="2844746" cy="1582439"/>
            <a:chOff x="4001788" y="3131226"/>
            <a:chExt cx="2133559" cy="1186829"/>
          </a:xfrm>
        </p:grpSpPr>
        <p:grpSp>
          <p:nvGrpSpPr>
            <p:cNvPr id="61" name="Group 60">
              <a:extLst>
                <a:ext uri="{FF2B5EF4-FFF2-40B4-BE49-F238E27FC236}">
                  <a16:creationId xmlns:a16="http://schemas.microsoft.com/office/drawing/2014/main" id="{F2F26DD1-6A4F-ADCB-5C73-C8799F234E1C}"/>
                </a:ext>
              </a:extLst>
            </p:cNvPr>
            <p:cNvGrpSpPr/>
            <p:nvPr/>
          </p:nvGrpSpPr>
          <p:grpSpPr>
            <a:xfrm>
              <a:off x="4116547" y="3622847"/>
              <a:ext cx="1765151" cy="695208"/>
              <a:chOff x="594952" y="4159381"/>
              <a:chExt cx="1765151" cy="486646"/>
            </a:xfrm>
          </p:grpSpPr>
          <p:sp>
            <p:nvSpPr>
              <p:cNvPr id="64" name="Rectangle 63">
                <a:extLst>
                  <a:ext uri="{FF2B5EF4-FFF2-40B4-BE49-F238E27FC236}">
                    <a16:creationId xmlns:a16="http://schemas.microsoft.com/office/drawing/2014/main" id="{C439B371-AECF-73DE-DC38-E912D90A95E3}"/>
                  </a:ext>
                </a:extLst>
              </p:cNvPr>
              <p:cNvSpPr/>
              <p:nvPr/>
            </p:nvSpPr>
            <p:spPr>
              <a:xfrm>
                <a:off x="594952" y="4159381"/>
                <a:ext cx="1764000" cy="100800"/>
              </a:xfrm>
              <a:prstGeom prst="rect">
                <a:avLst/>
              </a:prstGeom>
              <a:solidFill>
                <a:srgbClr val="FAB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47">
                  <a:defRPr/>
                </a:pPr>
                <a:r>
                  <a:rPr lang="en-US" sz="1100">
                    <a:solidFill>
                      <a:prstClr val="white"/>
                    </a:solidFill>
                    <a:latin typeface="Calibri" panose="020F0502020204030204" pitchFamily="34" charset="0"/>
                    <a:cs typeface="Calibri" panose="020F0502020204030204" pitchFamily="34" charset="0"/>
                  </a:rPr>
                  <a:t>Costs</a:t>
                </a:r>
              </a:p>
            </p:txBody>
          </p:sp>
          <p:sp>
            <p:nvSpPr>
              <p:cNvPr id="66" name="Rectangle 65">
                <a:extLst>
                  <a:ext uri="{FF2B5EF4-FFF2-40B4-BE49-F238E27FC236}">
                    <a16:creationId xmlns:a16="http://schemas.microsoft.com/office/drawing/2014/main" id="{FCB20628-2D4D-8FF3-5C72-ADC8439F79C4}"/>
                  </a:ext>
                </a:extLst>
              </p:cNvPr>
              <p:cNvSpPr/>
              <p:nvPr/>
            </p:nvSpPr>
            <p:spPr>
              <a:xfrm>
                <a:off x="594952" y="4282117"/>
                <a:ext cx="1764000" cy="100800"/>
              </a:xfrm>
              <a:prstGeom prst="rect">
                <a:avLst/>
              </a:prstGeom>
              <a:solidFill>
                <a:srgbClr val="53A8CF"/>
              </a:solidFill>
              <a:ln>
                <a:solidFill>
                  <a:srgbClr val="53A8C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47">
                  <a:defRPr/>
                </a:pPr>
                <a:r>
                  <a:rPr lang="en-US" sz="1100">
                    <a:solidFill>
                      <a:prstClr val="white"/>
                    </a:solidFill>
                    <a:latin typeface="Calibri" panose="020F0502020204030204" pitchFamily="34" charset="0"/>
                    <a:cs typeface="Calibri" panose="020F0502020204030204" pitchFamily="34" charset="0"/>
                  </a:rPr>
                  <a:t>Time to Market</a:t>
                </a:r>
              </a:p>
            </p:txBody>
          </p:sp>
          <p:sp>
            <p:nvSpPr>
              <p:cNvPr id="72" name="Rectangle 71">
                <a:extLst>
                  <a:ext uri="{FF2B5EF4-FFF2-40B4-BE49-F238E27FC236}">
                    <a16:creationId xmlns:a16="http://schemas.microsoft.com/office/drawing/2014/main" id="{1F8C39A2-DE62-AF3D-A574-E385F09C637F}"/>
                  </a:ext>
                </a:extLst>
              </p:cNvPr>
              <p:cNvSpPr/>
              <p:nvPr/>
            </p:nvSpPr>
            <p:spPr>
              <a:xfrm>
                <a:off x="594952" y="4409554"/>
                <a:ext cx="1764000" cy="100800"/>
              </a:xfrm>
              <a:prstGeom prst="rect">
                <a:avLst/>
              </a:prstGeom>
              <a:solidFill>
                <a:schemeClr val="tx2"/>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lIns="144000" tIns="0" rIns="0" bIns="24000" rtlCol="0" anchor="ctr"/>
              <a:lstStyle/>
              <a:p>
                <a:pPr defTabSz="609547">
                  <a:defRPr/>
                </a:pPr>
                <a:r>
                  <a:rPr lang="en-US" sz="1100">
                    <a:solidFill>
                      <a:prstClr val="white"/>
                    </a:solidFill>
                    <a:latin typeface="Calibri" panose="020F0502020204030204" pitchFamily="34" charset="0"/>
                    <a:cs typeface="Calibri" panose="020F0502020204030204" pitchFamily="34" charset="0"/>
                  </a:rPr>
                  <a:t>Flexibility</a:t>
                </a:r>
              </a:p>
            </p:txBody>
          </p:sp>
          <p:sp>
            <p:nvSpPr>
              <p:cNvPr id="73" name="Rectangle 72">
                <a:extLst>
                  <a:ext uri="{FF2B5EF4-FFF2-40B4-BE49-F238E27FC236}">
                    <a16:creationId xmlns:a16="http://schemas.microsoft.com/office/drawing/2014/main" id="{EBFBF673-5750-9F18-BBFA-F2058224BFBC}"/>
                  </a:ext>
                </a:extLst>
              </p:cNvPr>
              <p:cNvSpPr/>
              <p:nvPr/>
            </p:nvSpPr>
            <p:spPr>
              <a:xfrm>
                <a:off x="594952" y="4545227"/>
                <a:ext cx="1764000" cy="100800"/>
              </a:xfrm>
              <a:prstGeom prst="rect">
                <a:avLst/>
              </a:prstGeom>
              <a:solidFill>
                <a:schemeClr val="bg1">
                  <a:lumMod val="8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tIns="0" bIns="24000" rtlCol="0" anchor="ctr"/>
              <a:lstStyle/>
              <a:p>
                <a:pPr defTabSz="609547">
                  <a:defRPr/>
                </a:pPr>
                <a:r>
                  <a:rPr lang="en-US" sz="1100">
                    <a:solidFill>
                      <a:srgbClr val="626469"/>
                    </a:solidFill>
                    <a:latin typeface="Calibri" panose="020F0502020204030204" pitchFamily="34" charset="0"/>
                    <a:cs typeface="Calibri" panose="020F0502020204030204" pitchFamily="34" charset="0"/>
                  </a:rPr>
                  <a:t>Quality</a:t>
                </a:r>
              </a:p>
            </p:txBody>
          </p:sp>
          <p:sp>
            <p:nvSpPr>
              <p:cNvPr id="74" name="Rectangle 73">
                <a:extLst>
                  <a:ext uri="{FF2B5EF4-FFF2-40B4-BE49-F238E27FC236}">
                    <a16:creationId xmlns:a16="http://schemas.microsoft.com/office/drawing/2014/main" id="{4C0428C8-99FC-6F49-9207-22317478330B}"/>
                  </a:ext>
                </a:extLst>
              </p:cNvPr>
              <p:cNvSpPr/>
              <p:nvPr/>
            </p:nvSpPr>
            <p:spPr>
              <a:xfrm>
                <a:off x="1352103" y="4409554"/>
                <a:ext cx="1008000" cy="100800"/>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24000" rtlCol="0" anchor="ctr"/>
              <a:lstStyle/>
              <a:p>
                <a:pPr algn="ctr" defTabSz="609547">
                  <a:defRPr/>
                </a:pPr>
                <a:endParaRPr lang="en-US" sz="1100">
                  <a:solidFill>
                    <a:prstClr val="white"/>
                  </a:solidFill>
                  <a:latin typeface="Calibri" panose="020F0502020204030204" pitchFamily="34" charset="0"/>
                  <a:cs typeface="Calibri" panose="020F0502020204030204" pitchFamily="34" charset="0"/>
                </a:endParaRPr>
              </a:p>
            </p:txBody>
          </p:sp>
          <p:sp>
            <p:nvSpPr>
              <p:cNvPr id="75" name="Rectangle 74">
                <a:extLst>
                  <a:ext uri="{FF2B5EF4-FFF2-40B4-BE49-F238E27FC236}">
                    <a16:creationId xmlns:a16="http://schemas.microsoft.com/office/drawing/2014/main" id="{20CA92DD-C2DB-CD8D-4A20-D9C2692AC285}"/>
                  </a:ext>
                </a:extLst>
              </p:cNvPr>
              <p:cNvSpPr/>
              <p:nvPr/>
            </p:nvSpPr>
            <p:spPr>
              <a:xfrm>
                <a:off x="1352103" y="4545227"/>
                <a:ext cx="1008000" cy="100800"/>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tIns="0" bIns="24000" rtlCol="0" anchor="ctr"/>
              <a:lstStyle/>
              <a:p>
                <a:pPr algn="ctr" defTabSz="609547">
                  <a:defRPr/>
                </a:pPr>
                <a:endParaRPr lang="en-US" sz="1100">
                  <a:solidFill>
                    <a:srgbClr val="626469"/>
                  </a:solidFill>
                  <a:latin typeface="Calibri" panose="020F0502020204030204" pitchFamily="34" charset="0"/>
                  <a:cs typeface="Calibri" panose="020F0502020204030204" pitchFamily="34" charset="0"/>
                </a:endParaRPr>
              </a:p>
            </p:txBody>
          </p:sp>
        </p:grpSp>
        <p:sp>
          <p:nvSpPr>
            <p:cNvPr id="62" name="TextBox 61">
              <a:extLst>
                <a:ext uri="{FF2B5EF4-FFF2-40B4-BE49-F238E27FC236}">
                  <a16:creationId xmlns:a16="http://schemas.microsoft.com/office/drawing/2014/main" id="{DC8246E0-33F9-7BD0-8EDD-47533A3AA150}"/>
                </a:ext>
              </a:extLst>
            </p:cNvPr>
            <p:cNvSpPr txBox="1"/>
            <p:nvPr/>
          </p:nvSpPr>
          <p:spPr>
            <a:xfrm>
              <a:off x="4013553" y="3363148"/>
              <a:ext cx="2121794" cy="207749"/>
            </a:xfrm>
            <a:prstGeom prst="rect">
              <a:avLst/>
            </a:prstGeom>
            <a:noFill/>
          </p:spPr>
          <p:txBody>
            <a:bodyPr wrap="square" rtlCol="0">
              <a:spAutoFit/>
            </a:bodyPr>
            <a:lstStyle/>
            <a:p>
              <a:pPr defTabSz="609547">
                <a:defRPr/>
              </a:pPr>
              <a:r>
                <a:rPr lang="en-US" sz="1200">
                  <a:solidFill>
                    <a:srgbClr val="626469"/>
                  </a:solidFill>
                  <a:latin typeface="Calibri" panose="020F0502020204030204" pitchFamily="34" charset="0"/>
                  <a:cs typeface="Calibri" panose="020F0502020204030204" pitchFamily="34" charset="0"/>
                </a:rPr>
                <a:t>Low value proprietary applications</a:t>
              </a:r>
            </a:p>
          </p:txBody>
        </p:sp>
        <p:sp>
          <p:nvSpPr>
            <p:cNvPr id="63" name="TextBox 62">
              <a:extLst>
                <a:ext uri="{FF2B5EF4-FFF2-40B4-BE49-F238E27FC236}">
                  <a16:creationId xmlns:a16="http://schemas.microsoft.com/office/drawing/2014/main" id="{D2A43660-80EC-3589-6F79-F4E8B2535DA8}"/>
                </a:ext>
              </a:extLst>
            </p:cNvPr>
            <p:cNvSpPr txBox="1"/>
            <p:nvPr/>
          </p:nvSpPr>
          <p:spPr>
            <a:xfrm>
              <a:off x="4001788" y="3131226"/>
              <a:ext cx="2121794" cy="207749"/>
            </a:xfrm>
            <a:prstGeom prst="rect">
              <a:avLst/>
            </a:prstGeom>
            <a:noFill/>
          </p:spPr>
          <p:txBody>
            <a:bodyPr wrap="square" rtlCol="0">
              <a:spAutoFit/>
            </a:bodyPr>
            <a:lstStyle/>
            <a:p>
              <a:pPr defTabSz="609547">
                <a:defRPr/>
              </a:pPr>
              <a:r>
                <a:rPr lang="en-US" sz="1200" b="1">
                  <a:solidFill>
                    <a:srgbClr val="53A8CF"/>
                  </a:solidFill>
                  <a:latin typeface="Calibri" panose="020F0502020204030204" pitchFamily="34" charset="0"/>
                  <a:cs typeface="Calibri" panose="020F0502020204030204" pitchFamily="34" charset="0"/>
                </a:rPr>
                <a:t>Today</a:t>
              </a:r>
            </a:p>
          </p:txBody>
        </p:sp>
      </p:grpSp>
      <p:sp>
        <p:nvSpPr>
          <p:cNvPr id="76" name="ZoneTexte 128">
            <a:extLst>
              <a:ext uri="{FF2B5EF4-FFF2-40B4-BE49-F238E27FC236}">
                <a16:creationId xmlns:a16="http://schemas.microsoft.com/office/drawing/2014/main" id="{BADBC44E-63F5-B1F5-470A-52125167A073}"/>
              </a:ext>
            </a:extLst>
          </p:cNvPr>
          <p:cNvSpPr txBox="1"/>
          <p:nvPr/>
        </p:nvSpPr>
        <p:spPr>
          <a:xfrm>
            <a:off x="6285343" y="3781849"/>
            <a:ext cx="5332868" cy="338554"/>
          </a:xfrm>
          <a:prstGeom prst="rect">
            <a:avLst/>
          </a:prstGeom>
          <a:noFill/>
        </p:spPr>
        <p:txBody>
          <a:bodyPr wrap="square">
            <a:spAutoFit/>
          </a:bodyPr>
          <a:lstStyle/>
          <a:p>
            <a:pPr algn="ctr"/>
            <a:r>
              <a:rPr lang="en-US" sz="1600" dirty="0">
                <a:solidFill>
                  <a:srgbClr val="B2226A"/>
                </a:solidFill>
                <a:latin typeface="Calibri" panose="020F0502020204030204" pitchFamily="34" charset="0"/>
                <a:cs typeface="Calibri" panose="020F0502020204030204" pitchFamily="34" charset="0"/>
              </a:rPr>
              <a:t>“Write once, distribute across universal automation devices”</a:t>
            </a:r>
          </a:p>
        </p:txBody>
      </p:sp>
    </p:spTree>
    <p:extLst>
      <p:ext uri="{BB962C8B-B14F-4D97-AF65-F5344CB8AC3E}">
        <p14:creationId xmlns:p14="http://schemas.microsoft.com/office/powerpoint/2010/main" val="654761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49" presetClass="path" presetSubtype="0" accel="50000" decel="50000" fill="hold" nodeType="withEffect">
                                  <p:stCondLst>
                                    <p:cond delay="0"/>
                                  </p:stCondLst>
                                  <p:childTnLst>
                                    <p:animMotion origin="layout" path="M -0.00026 0.00023 L 0.04674 0.14398 " pathEditMode="relative" rAng="0" ptsTypes="AA">
                                      <p:cBhvr>
                                        <p:cTn id="8" dur="2000" fill="hold"/>
                                        <p:tgtEl>
                                          <p:spTgt spid="220"/>
                                        </p:tgtEl>
                                        <p:attrNameLst>
                                          <p:attrName>ppt_x</p:attrName>
                                          <p:attrName>ppt_y</p:attrName>
                                        </p:attrNameLst>
                                      </p:cBhvr>
                                      <p:rCtr x="2344" y="7176"/>
                                    </p:animMotion>
                                  </p:childTnLst>
                                </p:cTn>
                              </p:par>
                              <p:par>
                                <p:cTn id="9" presetID="49" presetClass="path" presetSubtype="0" accel="50000" decel="50000" fill="hold" nodeType="withEffect">
                                  <p:stCondLst>
                                    <p:cond delay="0"/>
                                  </p:stCondLst>
                                  <p:childTnLst>
                                    <p:animMotion origin="layout" path="M 3.95833E-6 4.07407E-6 L 0.02096 0.14398 " pathEditMode="relative" rAng="0" ptsTypes="AA">
                                      <p:cBhvr>
                                        <p:cTn id="10" dur="2000" fill="hold"/>
                                        <p:tgtEl>
                                          <p:spTgt spid="240"/>
                                        </p:tgtEl>
                                        <p:attrNameLst>
                                          <p:attrName>ppt_x</p:attrName>
                                          <p:attrName>ppt_y</p:attrName>
                                        </p:attrNameLst>
                                      </p:cBhvr>
                                      <p:rCtr x="1042" y="7199"/>
                                    </p:animMotion>
                                  </p:childTnLst>
                                </p:cTn>
                              </p:par>
                              <p:par>
                                <p:cTn id="11" presetID="49" presetClass="path" presetSubtype="0" accel="50000" decel="50000" fill="hold" nodeType="withEffect">
                                  <p:stCondLst>
                                    <p:cond delay="0"/>
                                  </p:stCondLst>
                                  <p:childTnLst>
                                    <p:animMotion origin="layout" path="M 1.875E-6 4.44444E-6 L -0.00716 0.1456 " pathEditMode="relative" rAng="0" ptsTypes="AA">
                                      <p:cBhvr>
                                        <p:cTn id="12" dur="2000" fill="hold"/>
                                        <p:tgtEl>
                                          <p:spTgt spid="250"/>
                                        </p:tgtEl>
                                        <p:attrNameLst>
                                          <p:attrName>ppt_x</p:attrName>
                                          <p:attrName>ppt_y</p:attrName>
                                        </p:attrNameLst>
                                      </p:cBhvr>
                                      <p:rCtr x="-365" y="7269"/>
                                    </p:animMotion>
                                  </p:childTnLst>
                                </p:cTn>
                              </p:par>
                              <p:par>
                                <p:cTn id="13" presetID="49" presetClass="path" presetSubtype="0" accel="50000" decel="50000" fill="hold" nodeType="withEffect">
                                  <p:stCondLst>
                                    <p:cond delay="0"/>
                                  </p:stCondLst>
                                  <p:childTnLst>
                                    <p:animMotion origin="layout" path="M 0.0207 -0.00047 L -0.03946 0.14699 " pathEditMode="relative" rAng="0" ptsTypes="AA">
                                      <p:cBhvr>
                                        <p:cTn id="14" dur="2000" fill="hold"/>
                                        <p:tgtEl>
                                          <p:spTgt spid="260"/>
                                        </p:tgtEl>
                                        <p:attrNameLst>
                                          <p:attrName>ppt_x</p:attrName>
                                          <p:attrName>ppt_y</p:attrName>
                                        </p:attrNameLst>
                                      </p:cBhvr>
                                      <p:rCtr x="-3008" y="7361"/>
                                    </p:animMotion>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par>
                          <p:cTn id="27" fill="hold">
                            <p:stCondLst>
                              <p:cond delay="0"/>
                            </p:stCondLst>
                            <p:childTnLst>
                              <p:par>
                                <p:cTn id="28" presetID="22" presetClass="entr" presetSubtype="8" fill="hold"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left)">
                                      <p:cBhvr>
                                        <p:cTn id="30" dur="500"/>
                                        <p:tgtEl>
                                          <p:spTgt spid="40"/>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left)">
                                      <p:cBhvr>
                                        <p:cTn id="34" dur="500"/>
                                        <p:tgtEl>
                                          <p:spTgt spid="58"/>
                                        </p:tgtEl>
                                      </p:cBhvr>
                                    </p:animEffect>
                                  </p:childTnLst>
                                </p:cTn>
                              </p:par>
                            </p:childTnLst>
                          </p:cTn>
                        </p:par>
                        <p:par>
                          <p:cTn id="35" fill="hold">
                            <p:stCondLst>
                              <p:cond delay="1000"/>
                            </p:stCondLst>
                            <p:childTnLst>
                              <p:par>
                                <p:cTn id="36" presetID="1" presetClass="entr" presetSubtype="0"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childTnLst>
                                </p:cTn>
                              </p:par>
                              <p:par>
                                <p:cTn id="38" presetID="22" presetClass="entr" presetSubtype="8"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0" nodeType="afterEffect">
                                  <p:stCondLst>
                                    <p:cond delay="0"/>
                                  </p:stCondLst>
                                  <p:childTnLst>
                                    <p:set>
                                      <p:cBhvr>
                                        <p:cTn id="47" dur="1" fill="hold">
                                          <p:stCondLst>
                                            <p:cond delay="0"/>
                                          </p:stCondLst>
                                        </p:cTn>
                                        <p:tgtEl>
                                          <p:spTgt spid="51"/>
                                        </p:tgtEl>
                                        <p:attrNameLst>
                                          <p:attrName>style.visibility</p:attrName>
                                        </p:attrNameLst>
                                      </p:cBhvr>
                                      <p:to>
                                        <p:strVal val="visible"/>
                                      </p:to>
                                    </p:set>
                                  </p:childTnLst>
                                </p:cTn>
                              </p:par>
                            </p:childTnLst>
                          </p:cTn>
                        </p:par>
                        <p:par>
                          <p:cTn id="48" fill="hold">
                            <p:stCondLst>
                              <p:cond delay="0"/>
                            </p:stCondLst>
                            <p:childTnLst>
                              <p:par>
                                <p:cTn id="49" presetID="22" presetClass="entr" presetSubtype="1"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up)">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3"/>
                                        </p:tgtEl>
                                        <p:attrNameLst>
                                          <p:attrName>style.visibility</p:attrName>
                                        </p:attrNameLst>
                                      </p:cBhvr>
                                      <p:to>
                                        <p:strVal val="visible"/>
                                      </p:to>
                                    </p:set>
                                  </p:childTnLst>
                                </p:cTn>
                              </p:par>
                              <p:par>
                                <p:cTn id="56" presetID="22" presetClass="entr" presetSubtype="1" fill="hold" nodeType="withEffect">
                                  <p:stCondLst>
                                    <p:cond delay="0"/>
                                  </p:stCondLst>
                                  <p:childTnLst>
                                    <p:set>
                                      <p:cBhvr>
                                        <p:cTn id="57" dur="1" fill="hold">
                                          <p:stCondLst>
                                            <p:cond delay="0"/>
                                          </p:stCondLst>
                                        </p:cTn>
                                        <p:tgtEl>
                                          <p:spTgt spid="1045"/>
                                        </p:tgtEl>
                                        <p:attrNameLst>
                                          <p:attrName>style.visibility</p:attrName>
                                        </p:attrNameLst>
                                      </p:cBhvr>
                                      <p:to>
                                        <p:strVal val="visible"/>
                                      </p:to>
                                    </p:set>
                                    <p:animEffect transition="in" filter="wipe(up)">
                                      <p:cBhvr>
                                        <p:cTn id="58" dur="500"/>
                                        <p:tgtEl>
                                          <p:spTgt spid="1045"/>
                                        </p:tgtEl>
                                      </p:cBhvr>
                                    </p:animEffec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par>
                                <p:cTn id="63" presetID="49" presetClass="path" presetSubtype="0" accel="50000" decel="50000" fill="hold" nodeType="withEffect">
                                  <p:stCondLst>
                                    <p:cond delay="0"/>
                                  </p:stCondLst>
                                  <p:childTnLst>
                                    <p:animMotion origin="layout" path="M 1.25E-6 -0.00347 L -0.05208 0.2162 " pathEditMode="relative" rAng="0" ptsTypes="AA">
                                      <p:cBhvr>
                                        <p:cTn id="64" dur="2000" fill="hold"/>
                                        <p:tgtEl>
                                          <p:spTgt spid="360"/>
                                        </p:tgtEl>
                                        <p:attrNameLst>
                                          <p:attrName>ppt_x</p:attrName>
                                          <p:attrName>ppt_y</p:attrName>
                                        </p:attrNameLst>
                                      </p:cBhvr>
                                      <p:rCtr x="-2604" y="10972"/>
                                    </p:animMotion>
                                  </p:childTnLst>
                                </p:cTn>
                              </p:par>
                              <p:par>
                                <p:cTn id="65" presetID="49" presetClass="path" presetSubtype="0" accel="50000" decel="50000" fill="hold" nodeType="withEffect">
                                  <p:stCondLst>
                                    <p:cond delay="0"/>
                                  </p:stCondLst>
                                  <p:childTnLst>
                                    <p:animMotion origin="layout" path="M -0.00118 -0.00348 L -0.00651 0.2162 " pathEditMode="relative" rAng="0" ptsTypes="AA">
                                      <p:cBhvr>
                                        <p:cTn id="66" dur="2000" fill="hold"/>
                                        <p:tgtEl>
                                          <p:spTgt spid="370"/>
                                        </p:tgtEl>
                                        <p:attrNameLst>
                                          <p:attrName>ppt_x</p:attrName>
                                          <p:attrName>ppt_y</p:attrName>
                                        </p:attrNameLst>
                                      </p:cBhvr>
                                      <p:rCtr x="-273" y="10972"/>
                                    </p:animMotion>
                                  </p:childTnLst>
                                </p:cTn>
                              </p:par>
                              <p:par>
                                <p:cTn id="67" presetID="49" presetClass="path" presetSubtype="0" accel="50000" decel="50000" fill="hold" nodeType="withEffect">
                                  <p:stCondLst>
                                    <p:cond delay="0"/>
                                  </p:stCondLst>
                                  <p:childTnLst>
                                    <p:animMotion origin="layout" path="M 0.00091 -0.00139 L 0.02852 0.2169 " pathEditMode="relative" rAng="0" ptsTypes="AA">
                                      <p:cBhvr>
                                        <p:cTn id="68" dur="2000" fill="hold"/>
                                        <p:tgtEl>
                                          <p:spTgt spid="381"/>
                                        </p:tgtEl>
                                        <p:attrNameLst>
                                          <p:attrName>ppt_x</p:attrName>
                                          <p:attrName>ppt_y</p:attrName>
                                        </p:attrNameLst>
                                      </p:cBhvr>
                                      <p:rCtr x="1380" y="10903"/>
                                    </p:animMotion>
                                  </p:childTnLst>
                                </p:cTn>
                              </p:par>
                              <p:par>
                                <p:cTn id="69" presetID="49" presetClass="path" presetSubtype="0" accel="50000" decel="50000" fill="hold" nodeType="withEffect">
                                  <p:stCondLst>
                                    <p:cond delay="0"/>
                                  </p:stCondLst>
                                  <p:childTnLst>
                                    <p:animMotion origin="layout" path="M 4.79167E-6 -0.00371 L 0.06406 0.21597 " pathEditMode="relative" rAng="0" ptsTypes="AA">
                                      <p:cBhvr>
                                        <p:cTn id="70" dur="2000" fill="hold"/>
                                        <p:tgtEl>
                                          <p:spTgt spid="1032"/>
                                        </p:tgtEl>
                                        <p:attrNameLst>
                                          <p:attrName>ppt_x</p:attrName>
                                          <p:attrName>ppt_y</p:attrName>
                                        </p:attrNameLst>
                                      </p:cBhvr>
                                      <p:rCtr x="3203" y="10972"/>
                                    </p:animMotion>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6"/>
                                        </p:tgtEl>
                                        <p:attrNameLst>
                                          <p:attrName>style.visibility</p:attrName>
                                        </p:attrNameLst>
                                      </p:cBhvr>
                                      <p:to>
                                        <p:strVal val="visible"/>
                                      </p:to>
                                    </p:set>
                                  </p:childTnLst>
                                </p:cTn>
                              </p:par>
                            </p:childTnLst>
                          </p:cTn>
                        </p:par>
                        <p:par>
                          <p:cTn id="79" fill="hold">
                            <p:stCondLst>
                              <p:cond delay="0"/>
                            </p:stCondLst>
                            <p:childTnLst>
                              <p:par>
                                <p:cTn id="80" presetID="22" presetClass="entr" presetSubtype="4" fill="hold" nodeType="afterEffect">
                                  <p:stCondLst>
                                    <p:cond delay="0"/>
                                  </p:stCondLst>
                                  <p:childTnLst>
                                    <p:set>
                                      <p:cBhvr>
                                        <p:cTn id="81" dur="1" fill="hold">
                                          <p:stCondLst>
                                            <p:cond delay="0"/>
                                          </p:stCondLst>
                                        </p:cTn>
                                        <p:tgtEl>
                                          <p:spTgt spid="224"/>
                                        </p:tgtEl>
                                        <p:attrNameLst>
                                          <p:attrName>style.visibility</p:attrName>
                                        </p:attrNameLst>
                                      </p:cBhvr>
                                      <p:to>
                                        <p:strVal val="visible"/>
                                      </p:to>
                                    </p:set>
                                    <p:animEffect transition="in" filter="wipe(down)">
                                      <p:cBhvr>
                                        <p:cTn id="82" dur="500"/>
                                        <p:tgtEl>
                                          <p:spTgt spid="224"/>
                                        </p:tgtEl>
                                      </p:cBhvr>
                                    </p:animEffect>
                                  </p:childTnLst>
                                </p:cTn>
                              </p:par>
                            </p:childTnLst>
                          </p:cTn>
                        </p:par>
                        <p:par>
                          <p:cTn id="83" fill="hold">
                            <p:stCondLst>
                              <p:cond delay="500"/>
                            </p:stCondLst>
                            <p:childTnLst>
                              <p:par>
                                <p:cTn id="84" presetID="22" presetClass="entr" presetSubtype="1" fill="hold" grpId="0" nodeType="after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wipe(up)">
                                      <p:cBhvr>
                                        <p:cTn id="86" dur="500"/>
                                        <p:tgtEl>
                                          <p:spTgt spid="12"/>
                                        </p:tgtEl>
                                      </p:cBhvr>
                                    </p:animEffect>
                                  </p:childTnLst>
                                </p:cTn>
                              </p:par>
                            </p:childTnLst>
                          </p:cTn>
                        </p:par>
                        <p:par>
                          <p:cTn id="87" fill="hold">
                            <p:stCondLst>
                              <p:cond delay="1000"/>
                            </p:stCondLst>
                            <p:childTnLst>
                              <p:par>
                                <p:cTn id="88" presetID="22" presetClass="entr" presetSubtype="8" fill="hold"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wipe(left)">
                                      <p:cBhvr>
                                        <p:cTn id="90" dur="500"/>
                                        <p:tgtEl>
                                          <p:spTgt spid="60"/>
                                        </p:tgtEl>
                                      </p:cBhvr>
                                    </p:animEffect>
                                  </p:childTnLst>
                                </p:cTn>
                              </p:par>
                            </p:childTnLst>
                          </p:cTn>
                        </p:par>
                        <p:par>
                          <p:cTn id="91" fill="hold">
                            <p:stCondLst>
                              <p:cond delay="1500"/>
                            </p:stCondLst>
                            <p:childTnLst>
                              <p:par>
                                <p:cTn id="92" presetID="22" presetClass="entr" presetSubtype="1" fill="hold" grpId="0" nodeType="after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wipe(up)">
                                      <p:cBhvr>
                                        <p:cTn id="94" dur="500"/>
                                        <p:tgtEl>
                                          <p:spTgt spid="9"/>
                                        </p:tgtEl>
                                      </p:cBhvr>
                                    </p:animEffect>
                                  </p:childTnLst>
                                </p:cTn>
                              </p:par>
                            </p:childTnLst>
                          </p:cTn>
                        </p:par>
                        <p:par>
                          <p:cTn id="95" fill="hold">
                            <p:stCondLst>
                              <p:cond delay="2000"/>
                            </p:stCondLst>
                            <p:childTnLst>
                              <p:par>
                                <p:cTn id="96" presetID="22" presetClass="entr" presetSubtype="8" fill="hold"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wipe(left)">
                                      <p:cBhvr>
                                        <p:cTn id="98" dur="500"/>
                                        <p:tgtEl>
                                          <p:spTgt spid="15"/>
                                        </p:tgtEl>
                                      </p:cBhvr>
                                    </p:animEffect>
                                  </p:childTnLst>
                                </p:cTn>
                              </p:par>
                            </p:childTnLst>
                          </p:cTn>
                        </p:par>
                        <p:par>
                          <p:cTn id="99" fill="hold">
                            <p:stCondLst>
                              <p:cond delay="2500"/>
                            </p:stCondLst>
                            <p:childTnLst>
                              <p:par>
                                <p:cTn id="100" presetID="22" presetClass="entr" presetSubtype="8"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left)">
                                      <p:cBhvr>
                                        <p:cTn id="10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p:bldP spid="48" grpId="0" animBg="1"/>
      <p:bldP spid="49" grpId="0"/>
      <p:bldP spid="50" grpId="0" animBg="1"/>
      <p:bldP spid="51" grpId="0"/>
      <p:bldP spid="52" grpId="0"/>
      <p:bldP spid="53" grpId="0" animBg="1"/>
      <p:bldP spid="55" grpId="0" animBg="1"/>
      <p:bldP spid="56" grpId="0"/>
      <p:bldP spid="57" grpId="0" animBg="1"/>
      <p:bldP spid="9" grpId="0" animBg="1"/>
      <p:bldP spid="12" grpId="0" animBg="1"/>
      <p:bldP spid="76" grpId="0"/>
    </p:bldLst>
  </p:timing>
</p:sld>
</file>

<file path=ppt/theme/theme1.xml><?xml version="1.0" encoding="utf-8"?>
<a:theme xmlns:a="http://schemas.openxmlformats.org/drawingml/2006/main" name="Office Theme">
  <a:themeElements>
    <a:clrScheme name="Benutzerdefiniert 1">
      <a:dk1>
        <a:srgbClr val="595959"/>
      </a:dk1>
      <a:lt1>
        <a:srgbClr val="FFFFFF"/>
      </a:lt1>
      <a:dk2>
        <a:srgbClr val="595959"/>
      </a:dk2>
      <a:lt2>
        <a:srgbClr val="FFFFFF"/>
      </a:lt2>
      <a:accent1>
        <a:srgbClr val="B2226A"/>
      </a:accent1>
      <a:accent2>
        <a:srgbClr val="FFC83E"/>
      </a:accent2>
      <a:accent3>
        <a:srgbClr val="A5A5A5"/>
      </a:accent3>
      <a:accent4>
        <a:srgbClr val="FFC000"/>
      </a:accent4>
      <a:accent5>
        <a:srgbClr val="5B9BD5"/>
      </a:accent5>
      <a:accent6>
        <a:srgbClr val="70AD47"/>
      </a:accent6>
      <a:hlink>
        <a:srgbClr val="B2226A"/>
      </a:hlink>
      <a:folHlink>
        <a:srgbClr val="8D1B54"/>
      </a:folHlink>
    </a:clrScheme>
    <a:fontScheme name="Custom 4">
      <a:majorFont>
        <a:latin typeface="Futura Medium"/>
        <a:ea typeface=""/>
        <a:cs typeface=""/>
      </a:majorFont>
      <a:minorFont>
        <a:latin typeface="Futura-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Automation_Template.potx" id="{EBBA1B4A-E5E7-4FF8-9205-0C4334405FD9}" vid="{19884BBC-3BB9-4E14-B5BC-77593CDE3B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604e031-f840-4ad5-97d2-0b99280ee730">
      <Terms xmlns="http://schemas.microsoft.com/office/infopath/2007/PartnerControls"/>
    </lcf76f155ced4ddcb4097134ff3c332f>
    <TaxCatchAll xmlns="c4b40482-04a4-480f-b826-6548c4a2bcf1" xsi:nil="true"/>
    <SharedWithUsers xmlns="c4b40482-04a4-480f-b826-6548c4a2bcf1">
      <UserInfo>
        <DisplayName>Hilmo Dzafic</DisplayName>
        <AccountId>18</AccountId>
        <AccountType/>
      </UserInfo>
      <UserInfo>
        <DisplayName>Mohamed Almaz</DisplayName>
        <AccountId>447</AccountId>
        <AccountType/>
      </UserInfo>
    </SharedWithUsers>
    <_Flow_SignoffStatus xmlns="7604e031-f840-4ad5-97d2-0b99280ee73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20" ma:contentTypeDescription="Create a new document." ma:contentTypeScope="" ma:versionID="bf88ce8fc137e1f93502ef6b580f970c">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b8da741f6d2119f494e0efa0ce6f6b53"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9198EB-1425-4571-BD4A-F98644C02CB7}">
  <ds:schemaRefs>
    <ds:schemaRef ds:uri="http://www.w3.org/XML/1998/namespace"/>
    <ds:schemaRef ds:uri="e9a9c1b6-16ff-4726-8f31-ed3aeac15ec4"/>
    <ds:schemaRef ds:uri="fb110be2-ac27-4543-abc2-f29035fc1f58"/>
    <ds:schemaRef ds:uri="http://purl.org/dc/elements/1.1/"/>
    <ds:schemaRef ds:uri="http://purl.org/dc/terms/"/>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http://purl.org/dc/dcmitype/"/>
    <ds:schemaRef ds:uri="7604e031-f840-4ad5-97d2-0b99280ee730"/>
    <ds:schemaRef ds:uri="c4b40482-04a4-480f-b826-6548c4a2bcf1"/>
  </ds:schemaRefs>
</ds:datastoreItem>
</file>

<file path=customXml/itemProps2.xml><?xml version="1.0" encoding="utf-8"?>
<ds:datastoreItem xmlns:ds="http://schemas.openxmlformats.org/officeDocument/2006/customXml" ds:itemID="{C1C46B3C-9E54-489B-AAB9-439BCE5CEC55}">
  <ds:schemaRefs>
    <ds:schemaRef ds:uri="http://schemas.microsoft.com/sharepoint/v3/contenttype/forms"/>
  </ds:schemaRefs>
</ds:datastoreItem>
</file>

<file path=customXml/itemProps3.xml><?xml version="1.0" encoding="utf-8"?>
<ds:datastoreItem xmlns:ds="http://schemas.openxmlformats.org/officeDocument/2006/customXml" ds:itemID="{FB835A46-619C-4E98-A5A9-49356E01AE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04e031-f840-4ad5-97d2-0b99280ee730"/>
    <ds:schemaRef ds:uri="c4b40482-04a4-480f-b826-6548c4a2bc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7443d00-af18-408c-9335-47b5de3ec9b9}" enabled="1" method="Privileged" siteId="{6e51e1ad-c54b-4b39-b598-0ffe9ae68fef}" removed="0"/>
</clbl:labelList>
</file>

<file path=docProps/app.xml><?xml version="1.0" encoding="utf-8"?>
<Properties xmlns="http://schemas.openxmlformats.org/officeDocument/2006/extended-properties" xmlns:vt="http://schemas.openxmlformats.org/officeDocument/2006/docPropsVTypes">
  <Template/>
  <TotalTime>0</TotalTime>
  <Words>1273</Words>
  <Application>Microsoft Office PowerPoint</Application>
  <PresentationFormat>Widescreen</PresentationFormat>
  <Paragraphs>266</Paragraphs>
  <Slides>13</Slides>
  <Notes>6</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2" baseType="lpstr">
      <vt:lpstr>Arial</vt:lpstr>
      <vt:lpstr>Calibri</vt:lpstr>
      <vt:lpstr>Futura PT</vt:lpstr>
      <vt:lpstr>Futura PT Book</vt:lpstr>
      <vt:lpstr>Futura Std Book</vt:lpstr>
      <vt:lpstr>Futura-Book</vt:lpstr>
      <vt:lpstr>Wingdings</vt:lpstr>
      <vt:lpstr>Office Theme</vt:lpstr>
      <vt:lpstr>CorelDRAW</vt:lpstr>
      <vt:lpstr>INTRODUCTION</vt:lpstr>
      <vt:lpstr>What is Universal Automation?</vt:lpstr>
      <vt:lpstr>HOW</vt:lpstr>
      <vt:lpstr>IEC 61499  The technology enabler of UAO</vt:lpstr>
      <vt:lpstr>IEC 61499  The technology enabler of UAO</vt:lpstr>
      <vt:lpstr>IEC 61499  The technology enabler of UAO</vt:lpstr>
      <vt:lpstr>IEC 61499 –  Event Driven Function Block</vt:lpstr>
      <vt:lpstr>IEC 61499 –  Application and Device/Resource models</vt:lpstr>
      <vt:lpstr>IEC 61499 Libraries - Plug &amp; Produce SW Components </vt:lpstr>
      <vt:lpstr>UAO RT &amp; OPC UA</vt:lpstr>
      <vt:lpstr>How UAO helps you improve your KPI’s</vt:lpstr>
      <vt:lpstr>UAO on the Web</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Cosgrove, Kimberly</dc:creator>
  <cp:lastModifiedBy>Ruth Powell</cp:lastModifiedBy>
  <cp:revision>6</cp:revision>
  <cp:lastPrinted>2020-12-04T03:24:49Z</cp:lastPrinted>
  <dcterms:created xsi:type="dcterms:W3CDTF">2020-12-02T16:06:03Z</dcterms:created>
  <dcterms:modified xsi:type="dcterms:W3CDTF">2025-11-07T13:38:45Z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e7c75fe-f914-45f8-9747-40a3f5d4287a_Enabled">
    <vt:lpwstr>true</vt:lpwstr>
  </property>
  <property fmtid="{D5CDD505-2E9C-101B-9397-08002B2CF9AE}" pid="3" name="MSIP_Label_fe7c75fe-f914-45f8-9747-40a3f5d4287a_SetDate">
    <vt:lpwstr>2021-03-19T14:17:14Z</vt:lpwstr>
  </property>
  <property fmtid="{D5CDD505-2E9C-101B-9397-08002B2CF9AE}" pid="4" name="MSIP_Label_fe7c75fe-f914-45f8-9747-40a3f5d4287a_Method">
    <vt:lpwstr>Standard</vt:lpwstr>
  </property>
  <property fmtid="{D5CDD505-2E9C-101B-9397-08002B2CF9AE}" pid="5" name="MSIP_Label_fe7c75fe-f914-45f8-9747-40a3f5d4287a_Name">
    <vt:lpwstr>Without Visual Marking</vt:lpwstr>
  </property>
  <property fmtid="{D5CDD505-2E9C-101B-9397-08002B2CF9AE}" pid="6" name="MSIP_Label_fe7c75fe-f914-45f8-9747-40a3f5d4287a_SiteId">
    <vt:lpwstr>6e51e1ad-c54b-4b39-b598-0ffe9ae68fef</vt:lpwstr>
  </property>
  <property fmtid="{D5CDD505-2E9C-101B-9397-08002B2CF9AE}" pid="7" name="MSIP_Label_fe7c75fe-f914-45f8-9747-40a3f5d4287a_ActionId">
    <vt:lpwstr>4c403148-9d5a-4b25-a1f5-202144edfb14</vt:lpwstr>
  </property>
  <property fmtid="{D5CDD505-2E9C-101B-9397-08002B2CF9AE}" pid="8" name="MSIP_Label_fe7c75fe-f914-45f8-9747-40a3f5d4287a_ContentBits">
    <vt:lpwstr>0</vt:lpwstr>
  </property>
  <property fmtid="{D5CDD505-2E9C-101B-9397-08002B2CF9AE}" pid="9" name="xd_ProgID">
    <vt:lpwstr/>
  </property>
  <property fmtid="{D5CDD505-2E9C-101B-9397-08002B2CF9AE}" pid="10" name="Order">
    <vt:lpwstr>75100.0000000000</vt:lpwstr>
  </property>
  <property fmtid="{D5CDD505-2E9C-101B-9397-08002B2CF9AE}" pid="11" name="_ip_UnifiedCompliancePolicyUIAction">
    <vt:lpwstr>0</vt:lpwstr>
  </property>
  <property fmtid="{D5CDD505-2E9C-101B-9397-08002B2CF9AE}" pid="12" name="ComplianceAssetId">
    <vt:lpwstr/>
  </property>
  <property fmtid="{D5CDD505-2E9C-101B-9397-08002B2CF9AE}" pid="13" name="MediaServiceImageTags">
    <vt:lpwstr/>
  </property>
  <property fmtid="{D5CDD505-2E9C-101B-9397-08002B2CF9AE}" pid="14" name="xd_Signature">
    <vt:lpwstr/>
  </property>
  <property fmtid="{D5CDD505-2E9C-101B-9397-08002B2CF9AE}" pid="15" name="ContentTypeId">
    <vt:lpwstr>0x0101000646A3490C442E41AC9620621F1F21BE</vt:lpwstr>
  </property>
  <property fmtid="{D5CDD505-2E9C-101B-9397-08002B2CF9AE}" pid="16" name="TemplateUrl">
    <vt:lpwstr/>
  </property>
  <property fmtid="{D5CDD505-2E9C-101B-9397-08002B2CF9AE}" pid="17" name="_ExtendedDescription">
    <vt:lpwstr/>
  </property>
  <property fmtid="{D5CDD505-2E9C-101B-9397-08002B2CF9AE}" pid="18" name="TriggerFlowInfo">
    <vt:lpwstr/>
  </property>
</Properties>
</file>