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Lst>
  <p:notesMasterIdLst>
    <p:notesMasterId r:id="rId18"/>
  </p:notesMasterIdLst>
  <p:handoutMasterIdLst>
    <p:handoutMasterId r:id="rId19"/>
  </p:handoutMasterIdLst>
  <p:sldIdLst>
    <p:sldId id="2147483612" r:id="rId6"/>
    <p:sldId id="26633" r:id="rId7"/>
    <p:sldId id="2147483595" r:id="rId8"/>
    <p:sldId id="2147483615" r:id="rId9"/>
    <p:sldId id="280" r:id="rId10"/>
    <p:sldId id="278" r:id="rId11"/>
    <p:sldId id="2147483594" r:id="rId12"/>
    <p:sldId id="2147483607" r:id="rId13"/>
    <p:sldId id="2147483608" r:id="rId14"/>
    <p:sldId id="2147483610" r:id="rId15"/>
    <p:sldId id="2147483597" r:id="rId16"/>
    <p:sldId id="2147483598"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1F10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70339" autoAdjust="0"/>
  </p:normalViewPr>
  <p:slideViewPr>
    <p:cSldViewPr snapToGrid="0" snapToObjects="1">
      <p:cViewPr varScale="1">
        <p:scale>
          <a:sx n="99" d="100"/>
          <a:sy n="99" d="100"/>
        </p:scale>
        <p:origin x="1980" y="72"/>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imkiss" userId="5c454332-ec02-436a-97d2-44d8cb5c738e" providerId="ADAL" clId="{B9901D26-6D8A-4521-B6EA-66283163C180}"/>
    <pc:docChg chg="undo custSel addSld modSld">
      <pc:chgData name="Daniel Simkiss" userId="5c454332-ec02-436a-97d2-44d8cb5c738e" providerId="ADAL" clId="{B9901D26-6D8A-4521-B6EA-66283163C180}" dt="2025-10-10T14:26:47.019" v="916" actId="20577"/>
      <pc:docMkLst>
        <pc:docMk/>
      </pc:docMkLst>
      <pc:sldChg chg="modSp mod">
        <pc:chgData name="Daniel Simkiss" userId="5c454332-ec02-436a-97d2-44d8cb5c738e" providerId="ADAL" clId="{B9901D26-6D8A-4521-B6EA-66283163C180}" dt="2025-10-10T08:14:10.997" v="82" actId="404"/>
        <pc:sldMkLst>
          <pc:docMk/>
          <pc:sldMk cId="6166253" sldId="278"/>
        </pc:sldMkLst>
        <pc:spChg chg="mod">
          <ac:chgData name="Daniel Simkiss" userId="5c454332-ec02-436a-97d2-44d8cb5c738e" providerId="ADAL" clId="{B9901D26-6D8A-4521-B6EA-66283163C180}" dt="2025-10-10T08:14:07.594" v="80" actId="404"/>
          <ac:spMkLst>
            <pc:docMk/>
            <pc:sldMk cId="6166253" sldId="278"/>
            <ac:spMk id="26" creationId="{AF361E2B-38F9-36C5-5EF7-469C97C9CCAE}"/>
          </ac:spMkLst>
        </pc:spChg>
        <pc:spChg chg="mod">
          <ac:chgData name="Daniel Simkiss" userId="5c454332-ec02-436a-97d2-44d8cb5c738e" providerId="ADAL" clId="{B9901D26-6D8A-4521-B6EA-66283163C180}" dt="2025-10-10T08:14:09.326" v="81" actId="404"/>
          <ac:spMkLst>
            <pc:docMk/>
            <pc:sldMk cId="6166253" sldId="278"/>
            <ac:spMk id="27" creationId="{65F354E8-9F4F-0E99-C969-B694046D8816}"/>
          </ac:spMkLst>
        </pc:spChg>
        <pc:spChg chg="mod">
          <ac:chgData name="Daniel Simkiss" userId="5c454332-ec02-436a-97d2-44d8cb5c738e" providerId="ADAL" clId="{B9901D26-6D8A-4521-B6EA-66283163C180}" dt="2025-10-10T08:14:10.997" v="82" actId="404"/>
          <ac:spMkLst>
            <pc:docMk/>
            <pc:sldMk cId="6166253" sldId="278"/>
            <ac:spMk id="28" creationId="{172CF2AD-EDB1-46D8-C969-443D4D95FBFC}"/>
          </ac:spMkLst>
        </pc:spChg>
      </pc:sldChg>
      <pc:sldChg chg="modSp mod">
        <pc:chgData name="Daniel Simkiss" userId="5c454332-ec02-436a-97d2-44d8cb5c738e" providerId="ADAL" clId="{B9901D26-6D8A-4521-B6EA-66283163C180}" dt="2025-10-10T08:14:25.783" v="87" actId="108"/>
        <pc:sldMkLst>
          <pc:docMk/>
          <pc:sldMk cId="1311243975" sldId="280"/>
        </pc:sldMkLst>
        <pc:spChg chg="mod">
          <ac:chgData name="Daniel Simkiss" userId="5c454332-ec02-436a-97d2-44d8cb5c738e" providerId="ADAL" clId="{B9901D26-6D8A-4521-B6EA-66283163C180}" dt="2025-10-10T08:14:13.601" v="83" actId="404"/>
          <ac:spMkLst>
            <pc:docMk/>
            <pc:sldMk cId="1311243975" sldId="280"/>
            <ac:spMk id="18" creationId="{ED51B758-0A67-6488-748D-15DF31C50E55}"/>
          </ac:spMkLst>
        </pc:spChg>
        <pc:spChg chg="mod">
          <ac:chgData name="Daniel Simkiss" userId="5c454332-ec02-436a-97d2-44d8cb5c738e" providerId="ADAL" clId="{B9901D26-6D8A-4521-B6EA-66283163C180}" dt="2025-10-10T08:14:15.038" v="84" actId="404"/>
          <ac:spMkLst>
            <pc:docMk/>
            <pc:sldMk cId="1311243975" sldId="280"/>
            <ac:spMk id="21" creationId="{E89EA67B-EF38-6980-F725-5E2F337768EC}"/>
          </ac:spMkLst>
        </pc:spChg>
        <pc:spChg chg="mod">
          <ac:chgData name="Daniel Simkiss" userId="5c454332-ec02-436a-97d2-44d8cb5c738e" providerId="ADAL" clId="{B9901D26-6D8A-4521-B6EA-66283163C180}" dt="2025-10-10T08:14:25.783" v="87" actId="108"/>
          <ac:spMkLst>
            <pc:docMk/>
            <pc:sldMk cId="1311243975" sldId="280"/>
            <ac:spMk id="23" creationId="{B55303A1-8304-3406-37C6-1569A021D3BB}"/>
          </ac:spMkLst>
        </pc:spChg>
      </pc:sldChg>
      <pc:sldChg chg="modSp mod">
        <pc:chgData name="Daniel Simkiss" userId="5c454332-ec02-436a-97d2-44d8cb5c738e" providerId="ADAL" clId="{B9901D26-6D8A-4521-B6EA-66283163C180}" dt="2025-10-10T08:54:11.633" v="343" actId="1076"/>
        <pc:sldMkLst>
          <pc:docMk/>
          <pc:sldMk cId="1993143300" sldId="26633"/>
        </pc:sldMkLst>
        <pc:picChg chg="mod">
          <ac:chgData name="Daniel Simkiss" userId="5c454332-ec02-436a-97d2-44d8cb5c738e" providerId="ADAL" clId="{B9901D26-6D8A-4521-B6EA-66283163C180}" dt="2025-10-10T08:54:11.633" v="343" actId="1076"/>
          <ac:picMkLst>
            <pc:docMk/>
            <pc:sldMk cId="1993143300" sldId="26633"/>
            <ac:picMk id="5" creationId="{5EF816EB-87BE-4C8A-B280-BEA1BA5B1C01}"/>
          </ac:picMkLst>
        </pc:picChg>
      </pc:sldChg>
      <pc:sldChg chg="modAnim">
        <pc:chgData name="Daniel Simkiss" userId="5c454332-ec02-436a-97d2-44d8cb5c738e" providerId="ADAL" clId="{B9901D26-6D8A-4521-B6EA-66283163C180}" dt="2025-10-10T13:08:41.664" v="424"/>
        <pc:sldMkLst>
          <pc:docMk/>
          <pc:sldMk cId="3582467762" sldId="2147483597"/>
        </pc:sldMkLst>
      </pc:sldChg>
      <pc:sldChg chg="modSp mod">
        <pc:chgData name="Daniel Simkiss" userId="5c454332-ec02-436a-97d2-44d8cb5c738e" providerId="ADAL" clId="{B9901D26-6D8A-4521-B6EA-66283163C180}" dt="2025-10-10T13:12:45.965" v="445" actId="20577"/>
        <pc:sldMkLst>
          <pc:docMk/>
          <pc:sldMk cId="1215368402" sldId="2147483598"/>
        </pc:sldMkLst>
        <pc:spChg chg="mod">
          <ac:chgData name="Daniel Simkiss" userId="5c454332-ec02-436a-97d2-44d8cb5c738e" providerId="ADAL" clId="{B9901D26-6D8A-4521-B6EA-66283163C180}" dt="2025-10-10T13:12:45.965" v="445" actId="20577"/>
          <ac:spMkLst>
            <pc:docMk/>
            <pc:sldMk cId="1215368402" sldId="2147483598"/>
            <ac:spMk id="6" creationId="{4687290C-8E6A-5195-9502-9BFE2AB4CA99}"/>
          </ac:spMkLst>
        </pc:spChg>
      </pc:sldChg>
      <pc:sldChg chg="modSp mod modAnim modNotesTx">
        <pc:chgData name="Daniel Simkiss" userId="5c454332-ec02-436a-97d2-44d8cb5c738e" providerId="ADAL" clId="{B9901D26-6D8A-4521-B6EA-66283163C180}" dt="2025-10-10T13:16:18.873" v="465" actId="20577"/>
        <pc:sldMkLst>
          <pc:docMk/>
          <pc:sldMk cId="998470064" sldId="2147483607"/>
        </pc:sldMkLst>
        <pc:spChg chg="mod">
          <ac:chgData name="Daniel Simkiss" userId="5c454332-ec02-436a-97d2-44d8cb5c738e" providerId="ADAL" clId="{B9901D26-6D8A-4521-B6EA-66283163C180}" dt="2025-10-10T13:06:46.806" v="388" actId="20577"/>
          <ac:spMkLst>
            <pc:docMk/>
            <pc:sldMk cId="998470064" sldId="2147483607"/>
            <ac:spMk id="35" creationId="{95689058-3E3A-5D82-092D-D50F526E4504}"/>
          </ac:spMkLst>
        </pc:spChg>
        <pc:spChg chg="mod">
          <ac:chgData name="Daniel Simkiss" userId="5c454332-ec02-436a-97d2-44d8cb5c738e" providerId="ADAL" clId="{B9901D26-6D8A-4521-B6EA-66283163C180}" dt="2025-10-10T13:06:30.283" v="379" actId="207"/>
          <ac:spMkLst>
            <pc:docMk/>
            <pc:sldMk cId="998470064" sldId="2147483607"/>
            <ac:spMk id="36" creationId="{7B7628E1-15C9-5EE1-5103-54F57A004211}"/>
          </ac:spMkLst>
        </pc:spChg>
        <pc:spChg chg="mod">
          <ac:chgData name="Daniel Simkiss" userId="5c454332-ec02-436a-97d2-44d8cb5c738e" providerId="ADAL" clId="{B9901D26-6D8A-4521-B6EA-66283163C180}" dt="2025-10-10T13:06:32.019" v="380" actId="207"/>
          <ac:spMkLst>
            <pc:docMk/>
            <pc:sldMk cId="998470064" sldId="2147483607"/>
            <ac:spMk id="37" creationId="{ABCB0498-78A1-C16E-053B-9368106B31EE}"/>
          </ac:spMkLst>
        </pc:spChg>
        <pc:spChg chg="mod">
          <ac:chgData name="Daniel Simkiss" userId="5c454332-ec02-436a-97d2-44d8cb5c738e" providerId="ADAL" clId="{B9901D26-6D8A-4521-B6EA-66283163C180}" dt="2025-10-10T13:06:33.891" v="381" actId="207"/>
          <ac:spMkLst>
            <pc:docMk/>
            <pc:sldMk cId="998470064" sldId="2147483607"/>
            <ac:spMk id="38" creationId="{2FA8D654-78F9-3B72-1627-42C3FA487F57}"/>
          </ac:spMkLst>
        </pc:spChg>
        <pc:spChg chg="mod">
          <ac:chgData name="Daniel Simkiss" userId="5c454332-ec02-436a-97d2-44d8cb5c738e" providerId="ADAL" clId="{B9901D26-6D8A-4521-B6EA-66283163C180}" dt="2025-10-10T13:07:26.096" v="413" actId="20577"/>
          <ac:spMkLst>
            <pc:docMk/>
            <pc:sldMk cId="998470064" sldId="2147483607"/>
            <ac:spMk id="50" creationId="{B0164A99-0EBD-4D7C-AF5B-524B8803C754}"/>
          </ac:spMkLst>
        </pc:spChg>
      </pc:sldChg>
      <pc:sldChg chg="addSp delSp modSp mod modAnim modNotesTx">
        <pc:chgData name="Daniel Simkiss" userId="5c454332-ec02-436a-97d2-44d8cb5c738e" providerId="ADAL" clId="{B9901D26-6D8A-4521-B6EA-66283163C180}" dt="2025-10-10T14:26:47.019" v="916" actId="20577"/>
        <pc:sldMkLst>
          <pc:docMk/>
          <pc:sldMk cId="3093310685" sldId="2147483608"/>
        </pc:sldMkLst>
        <pc:spChg chg="mod">
          <ac:chgData name="Daniel Simkiss" userId="5c454332-ec02-436a-97d2-44d8cb5c738e" providerId="ADAL" clId="{B9901D26-6D8A-4521-B6EA-66283163C180}" dt="2025-10-10T13:05:45.228" v="370" actId="2711"/>
          <ac:spMkLst>
            <pc:docMk/>
            <pc:sldMk cId="3093310685" sldId="2147483608"/>
            <ac:spMk id="35" creationId="{95689058-3E3A-5D82-092D-D50F526E4504}"/>
          </ac:spMkLst>
        </pc:spChg>
        <pc:spChg chg="mod">
          <ac:chgData name="Daniel Simkiss" userId="5c454332-ec02-436a-97d2-44d8cb5c738e" providerId="ADAL" clId="{B9901D26-6D8A-4521-B6EA-66283163C180}" dt="2025-10-10T13:05:48.429" v="371" actId="2711"/>
          <ac:spMkLst>
            <pc:docMk/>
            <pc:sldMk cId="3093310685" sldId="2147483608"/>
            <ac:spMk id="36" creationId="{7B7628E1-15C9-5EE1-5103-54F57A004211}"/>
          </ac:spMkLst>
        </pc:spChg>
        <pc:spChg chg="mod">
          <ac:chgData name="Daniel Simkiss" userId="5c454332-ec02-436a-97d2-44d8cb5c738e" providerId="ADAL" clId="{B9901D26-6D8A-4521-B6EA-66283163C180}" dt="2025-10-10T13:05:52.309" v="372" actId="2711"/>
          <ac:spMkLst>
            <pc:docMk/>
            <pc:sldMk cId="3093310685" sldId="2147483608"/>
            <ac:spMk id="37" creationId="{ABCB0498-78A1-C16E-053B-9368106B31EE}"/>
          </ac:spMkLst>
        </pc:spChg>
        <pc:spChg chg="mod">
          <ac:chgData name="Daniel Simkiss" userId="5c454332-ec02-436a-97d2-44d8cb5c738e" providerId="ADAL" clId="{B9901D26-6D8A-4521-B6EA-66283163C180}" dt="2025-10-10T13:05:56.634" v="373" actId="2711"/>
          <ac:spMkLst>
            <pc:docMk/>
            <pc:sldMk cId="3093310685" sldId="2147483608"/>
            <ac:spMk id="38" creationId="{2FA8D654-78F9-3B72-1627-42C3FA487F57}"/>
          </ac:spMkLst>
        </pc:spChg>
      </pc:sldChg>
      <pc:sldChg chg="addSp delSp modSp new mod">
        <pc:chgData name="Daniel Simkiss" userId="5c454332-ec02-436a-97d2-44d8cb5c738e" providerId="ADAL" clId="{B9901D26-6D8A-4521-B6EA-66283163C180}" dt="2025-10-10T08:22:11.642" v="342" actId="1076"/>
        <pc:sldMkLst>
          <pc:docMk/>
          <pc:sldMk cId="116722809" sldId="2147483615"/>
        </pc:sldMkLst>
        <pc:spChg chg="add mod">
          <ac:chgData name="Daniel Simkiss" userId="5c454332-ec02-436a-97d2-44d8cb5c738e" providerId="ADAL" clId="{B9901D26-6D8A-4521-B6EA-66283163C180}" dt="2025-10-10T08:21:51.989" v="336" actId="554"/>
          <ac:spMkLst>
            <pc:docMk/>
            <pc:sldMk cId="116722809" sldId="2147483615"/>
            <ac:spMk id="6" creationId="{B584A87F-64B4-AD85-D601-0E8E4EE3BEFE}"/>
          </ac:spMkLst>
        </pc:spChg>
        <pc:spChg chg="add mod">
          <ac:chgData name="Daniel Simkiss" userId="5c454332-ec02-436a-97d2-44d8cb5c738e" providerId="ADAL" clId="{B9901D26-6D8A-4521-B6EA-66283163C180}" dt="2025-10-10T08:21:51.989" v="336" actId="554"/>
          <ac:spMkLst>
            <pc:docMk/>
            <pc:sldMk cId="116722809" sldId="2147483615"/>
            <ac:spMk id="9" creationId="{0112EF8B-9B14-7CDF-B6EC-804780D45455}"/>
          </ac:spMkLst>
        </pc:spChg>
        <pc:spChg chg="add mod">
          <ac:chgData name="Daniel Simkiss" userId="5c454332-ec02-436a-97d2-44d8cb5c738e" providerId="ADAL" clId="{B9901D26-6D8A-4521-B6EA-66283163C180}" dt="2025-10-10T08:21:51.989" v="336" actId="554"/>
          <ac:spMkLst>
            <pc:docMk/>
            <pc:sldMk cId="116722809" sldId="2147483615"/>
            <ac:spMk id="16" creationId="{08560464-B676-0181-7FE5-116198189BDD}"/>
          </ac:spMkLst>
        </pc:spChg>
        <pc:spChg chg="add mod">
          <ac:chgData name="Daniel Simkiss" userId="5c454332-ec02-436a-97d2-44d8cb5c738e" providerId="ADAL" clId="{B9901D26-6D8A-4521-B6EA-66283163C180}" dt="2025-10-10T08:13:27.355" v="58" actId="20577"/>
          <ac:spMkLst>
            <pc:docMk/>
            <pc:sldMk cId="116722809" sldId="2147483615"/>
            <ac:spMk id="17" creationId="{EF72B800-BAA4-D5BD-4782-3B6EC093489F}"/>
          </ac:spMkLst>
        </pc:spChg>
        <pc:picChg chg="add mod">
          <ac:chgData name="Daniel Simkiss" userId="5c454332-ec02-436a-97d2-44d8cb5c738e" providerId="ADAL" clId="{B9901D26-6D8A-4521-B6EA-66283163C180}" dt="2025-10-10T08:15:32.837" v="194" actId="1076"/>
          <ac:picMkLst>
            <pc:docMk/>
            <pc:sldMk cId="116722809" sldId="2147483615"/>
            <ac:picMk id="4" creationId="{3424156D-C606-03D9-9FD0-684EA79AEE0C}"/>
          </ac:picMkLst>
        </pc:picChg>
        <pc:picChg chg="add mod">
          <ac:chgData name="Daniel Simkiss" userId="5c454332-ec02-436a-97d2-44d8cb5c738e" providerId="ADAL" clId="{B9901D26-6D8A-4521-B6EA-66283163C180}" dt="2025-10-10T08:21:59.928" v="337" actId="554"/>
          <ac:picMkLst>
            <pc:docMk/>
            <pc:sldMk cId="116722809" sldId="2147483615"/>
            <ac:picMk id="8" creationId="{74F95DE1-8B30-FEF9-AE7B-B944D2E4BDB7}"/>
          </ac:picMkLst>
        </pc:picChg>
        <pc:picChg chg="add mod">
          <ac:chgData name="Daniel Simkiss" userId="5c454332-ec02-436a-97d2-44d8cb5c738e" providerId="ADAL" clId="{B9901D26-6D8A-4521-B6EA-66283163C180}" dt="2025-10-10T08:22:11.642" v="342" actId="1076"/>
          <ac:picMkLst>
            <pc:docMk/>
            <pc:sldMk cId="116722809" sldId="2147483615"/>
            <ac:picMk id="11" creationId="{B2B58CC5-473B-C6CB-77FB-1DCD7CB7EFAD}"/>
          </ac:picMkLst>
        </pc:picChg>
        <pc:picChg chg="add mod">
          <ac:chgData name="Daniel Simkiss" userId="5c454332-ec02-436a-97d2-44d8cb5c738e" providerId="ADAL" clId="{B9901D26-6D8A-4521-B6EA-66283163C180}" dt="2025-10-10T08:22:06.432" v="339" actId="1076"/>
          <ac:picMkLst>
            <pc:docMk/>
            <pc:sldMk cId="116722809" sldId="2147483615"/>
            <ac:picMk id="15" creationId="{A41458F2-7498-7383-9AE9-A20D3E5780B9}"/>
          </ac:picMkLst>
        </pc:picChg>
      </pc:sldChg>
    </pc:docChg>
  </pc:docChgLst>
  <pc:docChgLst>
    <pc:chgData name="daniel.simkiss@britishsugar.com" userId="S::urn:spo:guest#daniel.simkiss@britishsugar.com::" providerId="AD" clId="Web-{61E649A6-3068-1535-B2A4-4A12920F0A72}"/>
    <pc:docChg chg="modSld">
      <pc:chgData name="daniel.simkiss@britishsugar.com" userId="S::urn:spo:guest#daniel.simkiss@britishsugar.com::" providerId="AD" clId="Web-{61E649A6-3068-1535-B2A4-4A12920F0A72}" dt="2025-10-17T06:48:00.959" v="0" actId="20577"/>
      <pc:docMkLst>
        <pc:docMk/>
      </pc:docMkLst>
      <pc:sldChg chg="modSp">
        <pc:chgData name="daniel.simkiss@britishsugar.com" userId="S::urn:spo:guest#daniel.simkiss@britishsugar.com::" providerId="AD" clId="Web-{61E649A6-3068-1535-B2A4-4A12920F0A72}" dt="2025-10-17T06:48:00.959" v="0" actId="20577"/>
        <pc:sldMkLst>
          <pc:docMk/>
          <pc:sldMk cId="116722809" sldId="2147483615"/>
        </pc:sldMkLst>
        <pc:spChg chg="mod">
          <ac:chgData name="daniel.simkiss@britishsugar.com" userId="S::urn:spo:guest#daniel.simkiss@britishsugar.com::" providerId="AD" clId="Web-{61E649A6-3068-1535-B2A4-4A12920F0A72}" dt="2025-10-17T06:48:00.959" v="0" actId="20577"/>
          <ac:spMkLst>
            <pc:docMk/>
            <pc:sldMk cId="116722809" sldId="2147483615"/>
            <ac:spMk id="16" creationId="{08560464-B676-0181-7FE5-116198189BDD}"/>
          </ac:spMkLst>
        </pc:spChg>
      </pc:sldChg>
    </pc:docChg>
  </pc:docChgLst>
  <pc:docChgLst>
    <pc:chgData name="Ruth Powell" userId="c6f15acf-8ed3-4f60-b5db-0509014901ad" providerId="ADAL" clId="{9CF884B4-2082-460D-A189-222455696DEE}"/>
    <pc:docChg chg="delSld">
      <pc:chgData name="Ruth Powell" userId="c6f15acf-8ed3-4f60-b5db-0509014901ad" providerId="ADAL" clId="{9CF884B4-2082-460D-A189-222455696DEE}" dt="2025-11-07T13:41:23.804" v="1" actId="47"/>
      <pc:docMkLst>
        <pc:docMk/>
      </pc:docMkLst>
      <pc:sldChg chg="del">
        <pc:chgData name="Ruth Powell" userId="c6f15acf-8ed3-4f60-b5db-0509014901ad" providerId="ADAL" clId="{9CF884B4-2082-460D-A189-222455696DEE}" dt="2025-11-07T13:41:21.943" v="0" actId="47"/>
        <pc:sldMkLst>
          <pc:docMk/>
          <pc:sldMk cId="1157219417" sldId="2147483613"/>
        </pc:sldMkLst>
      </pc:sldChg>
      <pc:sldChg chg="del">
        <pc:chgData name="Ruth Powell" userId="c6f15acf-8ed3-4f60-b5db-0509014901ad" providerId="ADAL" clId="{9CF884B4-2082-460D-A189-222455696DEE}" dt="2025-11-07T13:41:23.804" v="1" actId="47"/>
        <pc:sldMkLst>
          <pc:docMk/>
          <pc:sldMk cId="3159082464" sldId="214748361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1B80550-3B57-BC4D-8CC9-9247C06B1840}" type="datetimeFigureOut">
              <a:rPr lang="en-US" smtClean="0"/>
              <a:t>11/7/2025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508277-CDDB-224E-8D00-0C60DB27218E}" type="slidenum">
              <a:rPr lang="en-US" smtClean="0"/>
              <a:t>‹#›</a:t>
            </a:fld>
            <a:endParaRPr lang="en-US"/>
          </a:p>
        </p:txBody>
      </p:sp>
    </p:spTree>
    <p:extLst>
      <p:ext uri="{BB962C8B-B14F-4D97-AF65-F5344CB8AC3E}">
        <p14:creationId xmlns:p14="http://schemas.microsoft.com/office/powerpoint/2010/main" val="1285944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EDBBD6-DF2B-094B-B26E-05A3FFDE2BA6}" type="datetimeFigureOut">
              <a:rPr lang="en-US" smtClean="0"/>
              <a:t>11/7/2025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89545-DF50-6D40-93BB-2A7C46E820D1}" type="slidenum">
              <a:rPr lang="en-US" smtClean="0"/>
              <a:t>‹#›</a:t>
            </a:fld>
            <a:endParaRPr lang="en-US"/>
          </a:p>
        </p:txBody>
      </p:sp>
    </p:spTree>
    <p:extLst>
      <p:ext uri="{BB962C8B-B14F-4D97-AF65-F5344CB8AC3E}">
        <p14:creationId xmlns:p14="http://schemas.microsoft.com/office/powerpoint/2010/main" val="15518413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"Today I’m going to talk about automation and digitisation in sugar manufacturing</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 but not the kind of sugar manufacturing you might be picturing."</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Because while people often think of it as a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simple commodity process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the reality is anything but.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It’s big.</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It’s fast.</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It’s highly variable.</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it’s continuous.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British Sugar is part of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Associated British Foods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across our UK sites we process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all</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of the country’s sugar beet –</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that’s around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8 million tonnes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 year.</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What that means in practice…</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is a complex chain of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highly integrated operations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chemical reactions… heat exchange… separation…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precision controls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all running at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serious scale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Our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biggest site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for example, handles up to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20,000 tonnes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of raw material a day.</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For a sense of scale – that’s an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artic arriving every 45 seconds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during daytime deliveries.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these aren’t batch processes.</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They run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24/7</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with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constantly changing inputs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Which means… we have to be able to respond</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to variability</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make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thousands of process decisions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every single day. The success of these decisions determines our costs, throughputs and yields.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supply about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60% of the UK’s sugar market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but it’s not just sugar we produce.</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Out of the same process, we also generate:</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Ethanol</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Animal feed</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b="1" kern="100" dirty="0">
                <a:effectLst/>
                <a:latin typeface="Aptos" panose="020B0004020202020204" pitchFamily="34" charset="0"/>
                <a:ea typeface="Aptos" panose="020B0004020202020204" pitchFamily="34" charset="0"/>
                <a:cs typeface="Times New Roman" panose="02020603050405020304" pitchFamily="18" charset="0"/>
              </a:rPr>
              <a:t>Betaine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 a high-value nutrient</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CO₂</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even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surplus electricity</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that goes back into the grid.</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So yes –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we make sugar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But behind the scenes…</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is a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fast-paced, highly engineered, multi-discipline operation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r>
              <a:rPr lang="en-GB" sz="1800" dirty="0">
                <a:effectLst/>
                <a:latin typeface="Aptos" panose="020B0004020202020204" pitchFamily="34" charset="0"/>
                <a:ea typeface="Aptos" panose="020B0004020202020204" pitchFamily="34" charset="0"/>
                <a:cs typeface="Times New Roman" panose="02020603050405020304" pitchFamily="18" charset="0"/>
              </a:rPr>
              <a:t>And that’s where </a:t>
            </a:r>
            <a:r>
              <a:rPr lang="en-GB" sz="1800" b="1" dirty="0">
                <a:effectLst/>
                <a:latin typeface="Aptos" panose="020B0004020202020204" pitchFamily="34" charset="0"/>
                <a:ea typeface="Aptos" panose="020B0004020202020204" pitchFamily="34" charset="0"/>
                <a:cs typeface="Times New Roman" panose="02020603050405020304" pitchFamily="18" charset="0"/>
              </a:rPr>
              <a:t>automation and digitisation</a:t>
            </a:r>
            <a:r>
              <a:rPr lang="en-GB" sz="1800" dirty="0">
                <a:effectLst/>
                <a:latin typeface="Aptos" panose="020B0004020202020204" pitchFamily="34" charset="0"/>
                <a:ea typeface="Aptos" panose="020B0004020202020204" pitchFamily="34" charset="0"/>
                <a:cs typeface="Times New Roman" panose="02020603050405020304" pitchFamily="18" charset="0"/>
              </a:rPr>
              <a:t> come in.</a:t>
            </a:r>
            <a:br>
              <a:rPr lang="en-GB" sz="18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fld id="{1D9A2553-790F-4166-8006-9A83B193D263}" type="slidenum">
              <a:rPr lang="en-GB" smtClean="0"/>
              <a:t>2</a:t>
            </a:fld>
            <a:endParaRPr lang="en-GB"/>
          </a:p>
        </p:txBody>
      </p:sp>
    </p:spTree>
    <p:extLst>
      <p:ext uri="{BB962C8B-B14F-4D97-AF65-F5344CB8AC3E}">
        <p14:creationId xmlns:p14="http://schemas.microsoft.com/office/powerpoint/2010/main" val="3110503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989545-DF50-6D40-93BB-2A7C46E820D1}" type="slidenum">
              <a:rPr lang="en-US" smtClean="0"/>
              <a:t>12</a:t>
            </a:fld>
            <a:endParaRPr lang="en-US"/>
          </a:p>
        </p:txBody>
      </p:sp>
    </p:spTree>
    <p:extLst>
      <p:ext uri="{BB962C8B-B14F-4D97-AF65-F5344CB8AC3E}">
        <p14:creationId xmlns:p14="http://schemas.microsoft.com/office/powerpoint/2010/main" val="333062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As with many of these types of projects cost reduction is a key driver however we also have a burning platform which I’m sure many of you will share</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British Sugar has a century-long legacy of efficiency </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at one stage we could rightfully claim to be the best sugar beet processor in the world</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face the risk of losing this legacy within five years – probably even less, why?</a:t>
            </a:r>
          </a:p>
          <a:p>
            <a:pPr marL="457200">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Our workforce is changing, the trend towards frequent job changes and focus on work-life balance – fewer people want to be experts</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Data from the year 2000 shows that the average tenure of our process experts was around 15 years. By 2020 it had dropped to less than 7. </a:t>
            </a:r>
          </a:p>
          <a:p>
            <a:pPr marL="0" lvl="0" indent="0">
              <a:lnSpc>
                <a:spcPct val="107000"/>
              </a:lnSpc>
              <a:spcAft>
                <a:spcPts val="800"/>
              </a:spcAft>
              <a:buFont typeface="Arial" panose="020B0604020202020204" pitchFamily="34" charset="0"/>
              <a:buNone/>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as I touched on</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Sugar processing is a complex, interconnected operation.</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takes a decade to create an expert. Clearly the math isn’t adding up. </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believe data and digitisation are the answer to this burning platform</a:t>
            </a:r>
          </a:p>
          <a:p>
            <a:endParaRPr lang="en-GB" dirty="0"/>
          </a:p>
          <a:p>
            <a:r>
              <a:rPr lang="en-GB" dirty="0"/>
              <a:t>“So where do we go from here? That brings me to the most exciting part of this journey — how we’ve started tackling this challenge head-on.”</a:t>
            </a:r>
          </a:p>
          <a:p>
            <a:endParaRPr lang="en-GB" b="0" dirty="0"/>
          </a:p>
          <a:p>
            <a:r>
              <a:rPr lang="en-GB" b="0" dirty="0"/>
              <a:t>Well first lets acknowledge that we’re living in one of the most exiting periods of technological change</a:t>
            </a:r>
          </a:p>
          <a:p>
            <a:endParaRPr lang="en-GB" dirty="0"/>
          </a:p>
        </p:txBody>
      </p:sp>
      <p:sp>
        <p:nvSpPr>
          <p:cNvPr id="4" name="Slide Number Placeholder 3"/>
          <p:cNvSpPr>
            <a:spLocks noGrp="1"/>
          </p:cNvSpPr>
          <p:nvPr>
            <p:ph type="sldNum" sz="quarter" idx="5"/>
          </p:nvPr>
        </p:nvSpPr>
        <p:spPr/>
        <p:txBody>
          <a:bodyPr/>
          <a:lstStyle/>
          <a:p>
            <a:fld id="{C5989545-DF50-6D40-93BB-2A7C46E820D1}" type="slidenum">
              <a:rPr lang="en-US" smtClean="0"/>
              <a:t>3</a:t>
            </a:fld>
            <a:endParaRPr lang="en-US"/>
          </a:p>
        </p:txBody>
      </p:sp>
    </p:spTree>
    <p:extLst>
      <p:ext uri="{BB962C8B-B14F-4D97-AF65-F5344CB8AC3E}">
        <p14:creationId xmlns:p14="http://schemas.microsoft.com/office/powerpoint/2010/main" val="785819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Clearly I need to work on my prompt engineering as I have nowhere near that much grey hair!</a:t>
            </a:r>
          </a:p>
          <a:p>
            <a:endParaRPr lang="en-GB" dirty="0"/>
          </a:p>
          <a:p>
            <a:r>
              <a:rPr lang="en-GB" dirty="0"/>
              <a:t>But seriously…we’re living in one of the most exciting times of technological change there has ever been</a:t>
            </a:r>
          </a:p>
          <a:p>
            <a:endParaRPr lang="en-GB" dirty="0"/>
          </a:p>
          <a:p>
            <a:r>
              <a:rPr lang="en-GB" b="0" dirty="0"/>
              <a:t>On the train here yesterday I heard about Google are planning to put an AI Agent on </a:t>
            </a:r>
            <a:r>
              <a:rPr lang="en-GB" b="0" dirty="0" err="1"/>
              <a:t>everybodys</a:t>
            </a:r>
            <a:r>
              <a:rPr lang="en-GB" b="0" dirty="0"/>
              <a:t> desk, how Alpha schools in the US are upending our views of education and that OpenAI is now the most valuable startup ever with a valuation of over 500 billion dollars</a:t>
            </a:r>
          </a:p>
          <a:p>
            <a:endParaRPr lang="en-GB" b="0" dirty="0"/>
          </a:p>
          <a:p>
            <a:r>
              <a:rPr lang="en-GB" b="0" dirty="0"/>
              <a:t>But….and it’s a big but</a:t>
            </a:r>
          </a:p>
          <a:p>
            <a:endParaRPr lang="en-GB" dirty="0"/>
          </a:p>
          <a:p>
            <a:endParaRPr lang="en-GB" dirty="0"/>
          </a:p>
        </p:txBody>
      </p:sp>
      <p:sp>
        <p:nvSpPr>
          <p:cNvPr id="4" name="Slide Number Placeholder 3"/>
          <p:cNvSpPr>
            <a:spLocks noGrp="1"/>
          </p:cNvSpPr>
          <p:nvPr>
            <p:ph type="sldNum" sz="quarter" idx="5"/>
          </p:nvPr>
        </p:nvSpPr>
        <p:spPr/>
        <p:txBody>
          <a:bodyPr/>
          <a:lstStyle/>
          <a:p>
            <a:fld id="{C5989545-DF50-6D40-93BB-2A7C46E820D1}" type="slidenum">
              <a:rPr lang="en-US" smtClean="0"/>
              <a:t>4</a:t>
            </a:fld>
            <a:endParaRPr lang="en-US"/>
          </a:p>
        </p:txBody>
      </p:sp>
    </p:spTree>
    <p:extLst>
      <p:ext uri="{BB962C8B-B14F-4D97-AF65-F5344CB8AC3E}">
        <p14:creationId xmlns:p14="http://schemas.microsoft.com/office/powerpoint/2010/main" val="3310052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I’m not going to talk about a technology project – this is a people, process and technology project – in that order.</a:t>
            </a:r>
          </a:p>
          <a:p>
            <a:endParaRPr lang="en-GB" b="1" dirty="0"/>
          </a:p>
          <a:p>
            <a:r>
              <a:rPr lang="en-GB" b="1" dirty="0"/>
              <a:t>The most important thing I’ve learned in the last 16 years is not to force the technology on people, but rather to identify the most valuable opportunities and bring the people and technology together to solve them. </a:t>
            </a:r>
          </a:p>
          <a:p>
            <a:endParaRPr lang="en-GB" b="1" dirty="0"/>
          </a:p>
          <a:p>
            <a:endParaRPr lang="en-GB" b="1" dirty="0"/>
          </a:p>
          <a:p>
            <a:pPr>
              <a:buFont typeface="Arial" panose="020B0604020202020204" pitchFamily="34" charset="0"/>
              <a:buChar char="•"/>
            </a:pPr>
            <a:r>
              <a:rPr lang="en-GB" b="0" dirty="0"/>
              <a:t>So this project is about driving improved decision success – making decisions </a:t>
            </a:r>
            <a:r>
              <a:rPr lang="en-GB" b="1" dirty="0"/>
              <a:t>faster, smarter, and more consistent.</a:t>
            </a:r>
          </a:p>
          <a:p>
            <a:pPr>
              <a:buFont typeface="Arial" panose="020B0604020202020204" pitchFamily="34" charset="0"/>
              <a:buChar char="•"/>
            </a:pPr>
            <a:r>
              <a:rPr lang="en-GB" b="0" dirty="0"/>
              <a:t>Not just about technology – it’s about people, process, and technology </a:t>
            </a:r>
            <a:r>
              <a:rPr lang="en-GB" b="1" dirty="0"/>
              <a:t>working together </a:t>
            </a:r>
            <a:r>
              <a:rPr lang="en-GB" b="0" dirty="0"/>
              <a:t>to improve decision-making. </a:t>
            </a:r>
            <a:r>
              <a:rPr lang="en-GB" b="0" i="1" dirty="0"/>
              <a:t>(Pause to let it land.)</a:t>
            </a:r>
          </a:p>
          <a:p>
            <a:pPr>
              <a:buFont typeface="Arial" panose="020B0604020202020204" pitchFamily="34" charset="0"/>
              <a:buChar char="•"/>
            </a:pPr>
            <a:endParaRPr lang="en-GB" b="0" i="1" dirty="0"/>
          </a:p>
          <a:p>
            <a:pPr marL="0" algn="l" defTabSz="457200" rtl="0" eaLnBrk="1" latinLnBrk="0" hangingPunct="1">
              <a:buFont typeface="Arial" panose="020B0604020202020204" pitchFamily="34" charset="0"/>
              <a:buNone/>
            </a:pPr>
            <a:r>
              <a:rPr lang="en-GB" sz="1200" b="1" kern="1200" dirty="0">
                <a:solidFill>
                  <a:schemeClr val="tx1"/>
                </a:solidFill>
                <a:latin typeface="+mn-lt"/>
                <a:ea typeface="+mn-ea"/>
                <a:cs typeface="+mn-cs"/>
              </a:rPr>
              <a:t>People</a:t>
            </a:r>
          </a:p>
          <a:p>
            <a:pPr marL="0" algn="l" defTabSz="457200" rtl="0" eaLnBrk="1" latinLnBrk="0" hangingPunct="1">
              <a:buFont typeface="Arial" panose="020B0604020202020204" pitchFamily="34" charset="0"/>
              <a:buNone/>
            </a:pPr>
            <a:endParaRPr lang="en-GB" sz="1200" b="1" kern="1200" dirty="0">
              <a:solidFill>
                <a:schemeClr val="tx1"/>
              </a:solidFill>
              <a:latin typeface="+mn-lt"/>
              <a:ea typeface="+mn-ea"/>
              <a:cs typeface="+mn-cs"/>
            </a:endParaRPr>
          </a:p>
          <a:p>
            <a:pPr marL="0" indent="-171450" algn="l" defTabSz="457200" rtl="0" eaLnBrk="1" latinLnBrk="0" hangingPunct="1">
              <a:buFont typeface="Arial" panose="020B0604020202020204" pitchFamily="34" charset="0"/>
              <a:buChar char="•"/>
            </a:pPr>
            <a:r>
              <a:rPr lang="en-GB" sz="1200" b="0" kern="1200" dirty="0">
                <a:solidFill>
                  <a:schemeClr val="tx1"/>
                </a:solidFill>
                <a:latin typeface="+mn-lt"/>
                <a:ea typeface="+mn-ea"/>
                <a:cs typeface="+mn-cs"/>
              </a:rPr>
              <a:t>We’ve worked with our teams and established the opportunities</a:t>
            </a:r>
          </a:p>
          <a:p>
            <a:pPr>
              <a:buFont typeface="Arial" panose="020B0604020202020204" pitchFamily="34" charset="0"/>
              <a:buChar char="•"/>
            </a:pPr>
            <a:endParaRPr lang="en-GB" b="0" dirty="0"/>
          </a:p>
          <a:p>
            <a:pPr>
              <a:buFont typeface="Arial" panose="020B0604020202020204" pitchFamily="34" charset="0"/>
              <a:buChar char="•"/>
            </a:pPr>
            <a:endParaRPr lang="en-GB" b="0" dirty="0"/>
          </a:p>
          <a:p>
            <a:r>
              <a:rPr lang="en-GB" b="1" dirty="0"/>
              <a:t>Process</a:t>
            </a:r>
          </a:p>
          <a:p>
            <a:endParaRPr lang="en-GB" b="0" dirty="0"/>
          </a:p>
          <a:p>
            <a:pPr>
              <a:buFont typeface="Arial" panose="020B0604020202020204" pitchFamily="34" charset="0"/>
              <a:buChar char="•"/>
            </a:pPr>
            <a:r>
              <a:rPr lang="en-GB" b="0" dirty="0"/>
              <a:t>We’ve recognised that decision making has several constituent parts—we’re creating a process that facilitates action through environment design, people structures and data insights</a:t>
            </a:r>
          </a:p>
          <a:p>
            <a:pPr>
              <a:buFont typeface="Arial" panose="020B0604020202020204" pitchFamily="34" charset="0"/>
              <a:buNone/>
            </a:pPr>
            <a:endParaRPr lang="en-GB" b="0" dirty="0"/>
          </a:p>
          <a:p>
            <a:r>
              <a:rPr lang="en-GB" b="1" dirty="0"/>
              <a:t>Technology</a:t>
            </a:r>
          </a:p>
          <a:p>
            <a:endParaRPr lang="en-GB" b="0" dirty="0"/>
          </a:p>
          <a:p>
            <a:r>
              <a:rPr lang="en-GB" b="0" dirty="0"/>
              <a:t>To enable this we’re leveraging the latest in technological advances including AI. </a:t>
            </a:r>
          </a:p>
          <a:p>
            <a:pPr>
              <a:buFont typeface="Arial" panose="020B0604020202020204" pitchFamily="34" charset="0"/>
              <a:buChar char="•"/>
            </a:pPr>
            <a:r>
              <a:rPr lang="en-GB" b="0" dirty="0"/>
              <a:t>However the AI and software support people, not replace them.</a:t>
            </a:r>
          </a:p>
          <a:p>
            <a:endParaRPr lang="en-GB" dirty="0"/>
          </a:p>
        </p:txBody>
      </p:sp>
      <p:sp>
        <p:nvSpPr>
          <p:cNvPr id="4" name="Slide Number Placeholder 3"/>
          <p:cNvSpPr>
            <a:spLocks noGrp="1"/>
          </p:cNvSpPr>
          <p:nvPr>
            <p:ph type="sldNum" sz="quarter" idx="5"/>
          </p:nvPr>
        </p:nvSpPr>
        <p:spPr/>
        <p:txBody>
          <a:bodyPr/>
          <a:lstStyle/>
          <a:p>
            <a:fld id="{C5989545-DF50-6D40-93BB-2A7C46E820D1}" type="slidenum">
              <a:rPr lang="en-US" smtClean="0"/>
              <a:t>5</a:t>
            </a:fld>
            <a:endParaRPr lang="en-US"/>
          </a:p>
        </p:txBody>
      </p:sp>
    </p:spTree>
    <p:extLst>
      <p:ext uri="{BB962C8B-B14F-4D97-AF65-F5344CB8AC3E}">
        <p14:creationId xmlns:p14="http://schemas.microsoft.com/office/powerpoint/2010/main" val="2889785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b="1" dirty="0"/>
              <a:t>So what have we done? We’ve focussed on driving what we’ve called decision success. Nice and simple – we make lots of decisions every hour, every day every week – lets make them more successful</a:t>
            </a:r>
          </a:p>
          <a:p>
            <a:pPr>
              <a:buFont typeface="Arial" panose="020B0604020202020204" pitchFamily="34" charset="0"/>
              <a:buNone/>
            </a:pPr>
            <a:endParaRPr lang="en-GB" b="1" dirty="0"/>
          </a:p>
          <a:p>
            <a:pPr>
              <a:buFont typeface="Arial" panose="020B0604020202020204" pitchFamily="34" charset="0"/>
              <a:buNone/>
            </a:pPr>
            <a:r>
              <a:rPr lang="en-GB" b="1" dirty="0"/>
              <a:t>1. We’ve realised that we </a:t>
            </a:r>
            <a:r>
              <a:rPr lang="en-GB" b="0" dirty="0"/>
              <a:t>already know how to make good decisions somewhere in our business and Based on 100 years of experience we’ve taken that knowledge and embedded it into the systems</a:t>
            </a:r>
          </a:p>
          <a:p>
            <a:pPr marL="0" indent="0">
              <a:buFont typeface="Arial" panose="020B0604020202020204" pitchFamily="34" charset="0"/>
              <a:buNone/>
            </a:pPr>
            <a:endParaRPr lang="en-GB" b="0" dirty="0"/>
          </a:p>
          <a:p>
            <a:r>
              <a:rPr lang="en-GB" b="1" dirty="0"/>
              <a:t>2. We’ve used that codified knowledge to Make It Predictive</a:t>
            </a:r>
          </a:p>
          <a:p>
            <a:endParaRPr lang="en-GB" b="1" dirty="0"/>
          </a:p>
          <a:p>
            <a:pPr marL="171450" indent="-171450">
              <a:buFont typeface="Arial" panose="020B0604020202020204" pitchFamily="34" charset="0"/>
              <a:buChar char="•"/>
            </a:pPr>
            <a:r>
              <a:rPr lang="en-GB" b="0" dirty="0"/>
              <a:t>Events are detected early—before they become problems.</a:t>
            </a:r>
          </a:p>
          <a:p>
            <a:pPr marL="171450" indent="-171450">
              <a:buFont typeface="Arial" panose="020B0604020202020204" pitchFamily="34" charset="0"/>
              <a:buChar char="•"/>
            </a:pPr>
            <a:r>
              <a:rPr lang="en-GB" b="0" dirty="0"/>
              <a:t>This moves us from reacting to issues to stopping them before they happen. </a:t>
            </a:r>
            <a:r>
              <a:rPr lang="en-GB" b="0" i="1" dirty="0"/>
              <a:t>(Pause.)</a:t>
            </a:r>
          </a:p>
          <a:p>
            <a:pPr marL="0" indent="0">
              <a:buFont typeface="Arial" panose="020B0604020202020204" pitchFamily="34" charset="0"/>
              <a:buNone/>
            </a:pPr>
            <a:endParaRPr lang="en-GB" b="0" dirty="0"/>
          </a:p>
          <a:p>
            <a:r>
              <a:rPr lang="en-GB" b="1" dirty="0"/>
              <a:t>3. We’ve Prioritized It</a:t>
            </a:r>
          </a:p>
          <a:p>
            <a:endParaRPr lang="en-GB" b="1" dirty="0"/>
          </a:p>
          <a:p>
            <a:pPr marL="171450" indent="-171450">
              <a:buFont typeface="Arial" panose="020B0604020202020204" pitchFamily="34" charset="0"/>
              <a:buChar char="•"/>
            </a:pPr>
            <a:r>
              <a:rPr lang="en-GB" b="0" dirty="0"/>
              <a:t>Codified knowledge helps us rank what matters most, so we focus time and resources where they have the biggest impact.</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0" dirty="0"/>
              <a:t>Hopefully that gives you a flavour of what we’ve done – now let’s see what it looks like in action. </a:t>
            </a:r>
          </a:p>
          <a:p>
            <a:pPr marL="171450" indent="-171450">
              <a:buFont typeface="Arial" panose="020B0604020202020204" pitchFamily="34" charset="0"/>
              <a:buChar char="•"/>
            </a:pPr>
            <a:endParaRPr lang="en-GB" b="0" dirty="0"/>
          </a:p>
          <a:p>
            <a:endParaRPr lang="en-GB" b="0" dirty="0"/>
          </a:p>
        </p:txBody>
      </p:sp>
      <p:sp>
        <p:nvSpPr>
          <p:cNvPr id="4" name="Slide Number Placeholder 3"/>
          <p:cNvSpPr>
            <a:spLocks noGrp="1"/>
          </p:cNvSpPr>
          <p:nvPr>
            <p:ph type="sldNum" sz="quarter" idx="5"/>
          </p:nvPr>
        </p:nvSpPr>
        <p:spPr/>
        <p:txBody>
          <a:bodyPr/>
          <a:lstStyle/>
          <a:p>
            <a:fld id="{C5989545-DF50-6D40-93BB-2A7C46E820D1}" type="slidenum">
              <a:rPr lang="en-US" smtClean="0"/>
              <a:t>6</a:t>
            </a:fld>
            <a:endParaRPr lang="en-US"/>
          </a:p>
        </p:txBody>
      </p:sp>
    </p:spTree>
    <p:extLst>
      <p:ext uri="{BB962C8B-B14F-4D97-AF65-F5344CB8AC3E}">
        <p14:creationId xmlns:p14="http://schemas.microsoft.com/office/powerpoint/2010/main" val="301172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Fantastic – so you can see we’ve made some great progress but I’m not finished yet – we want to take it even further. </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This is my view of what I call a decision support system. </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Its visual representation of the decision making process in practice and helps to illustrate how you can take Gen AI from being a mildly useful chat interface to being a genuine part of your organisational structure. </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First, we have an event - something happens that demands a response. It might be an opportunity, a problem, or a shift in the environment. </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Then we have </a:t>
            </a:r>
            <a:r>
              <a:rPr lang="en-GB" sz="1200" b="1" kern="100" dirty="0">
                <a:effectLst/>
                <a:latin typeface="Aptos" panose="020B0004020202020204" pitchFamily="34" charset="0"/>
                <a:ea typeface="Aptos" panose="020B0004020202020204" pitchFamily="34" charset="0"/>
                <a:cs typeface="Times New Roman" panose="02020603050405020304" pitchFamily="18" charset="0"/>
              </a:rPr>
              <a:t>Current Context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—this includes real-time data, what’s happening on the ground right now, and the immediate operational realities.</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Alongside that is </a:t>
            </a:r>
            <a:r>
              <a:rPr lang="en-GB" sz="1200" b="1" kern="100" dirty="0">
                <a:effectLst/>
                <a:latin typeface="Aptos" panose="020B0004020202020204" pitchFamily="34" charset="0"/>
                <a:ea typeface="Aptos" panose="020B0004020202020204" pitchFamily="34" charset="0"/>
                <a:cs typeface="Times New Roman" panose="02020603050405020304" pitchFamily="18" charset="0"/>
              </a:rPr>
              <a:t>Historical Context</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—what we’ve done before, what worked, what didn’t, and what patterns we've seen over time. That memory—both institutional and human—is invaluable.</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Next, we pull from </a:t>
            </a:r>
            <a:r>
              <a:rPr lang="en-GB" sz="1200" b="1" kern="100" dirty="0">
                <a:effectLst/>
                <a:latin typeface="Aptos" panose="020B0004020202020204" pitchFamily="34" charset="0"/>
                <a:ea typeface="Aptos" panose="020B0004020202020204" pitchFamily="34" charset="0"/>
                <a:cs typeface="Times New Roman" panose="02020603050405020304" pitchFamily="18" charset="0"/>
              </a:rPr>
              <a:t>Documented Knowledge</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—our SOPs, playbooks, standards, and systems. These provide a consistent base of truth, especially in complex environments.</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But what we find is most important and a key barrier with traditional machine learning is </a:t>
            </a:r>
            <a:r>
              <a:rPr lang="en-GB" sz="1200" b="1" kern="100" dirty="0">
                <a:effectLst/>
                <a:latin typeface="Aptos" panose="020B0004020202020204" pitchFamily="34" charset="0"/>
                <a:ea typeface="Aptos" panose="020B0004020202020204" pitchFamily="34" charset="0"/>
                <a:cs typeface="Times New Roman" panose="02020603050405020304" pitchFamily="18" charset="0"/>
              </a:rPr>
              <a:t>Tacit Knowledge</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—this lives in people's heads. It’s the hard-won wisdom that comes from experience, often unspoken. It’s the difference between knowing what the manual says and knowing how it actually plays out.</a:t>
            </a:r>
          </a:p>
          <a:p>
            <a:pPr>
              <a:lnSpc>
                <a:spcPct val="107000"/>
              </a:lnSpc>
              <a:spcAft>
                <a:spcPts val="800"/>
              </a:spcAft>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So what? Well previously many of these crucial elements of the decision making process sat in peoples heads, random spreadsheets, shift logs and old emails. Now with agentic AI we can shift that to structured AI knowledge that can then be provided to the right person at the right time 24/7. </a:t>
            </a: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5989545-DF50-6D40-93BB-2A7C46E820D1}" type="slidenum">
              <a:rPr lang="en-US" smtClean="0"/>
              <a:t>8</a:t>
            </a:fld>
            <a:endParaRPr lang="en-US"/>
          </a:p>
        </p:txBody>
      </p:sp>
    </p:spTree>
    <p:extLst>
      <p:ext uri="{BB962C8B-B14F-4D97-AF65-F5344CB8AC3E}">
        <p14:creationId xmlns:p14="http://schemas.microsoft.com/office/powerpoint/2010/main" val="1130699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So what? Well previously many of these crucial elements of the decision making process sat in peoples heads, random spreadsheets, shift logs and old emails. Now with agentic AI we can shift that to structured AI knowledge that can then be provided to the right person at the right time 24/7.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events are summarised and prioritised at a frequency of your choosing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context is available in the advanced insight dashboards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The AI detects similar events and automatically searches the corporate knowledge for relevant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And finally the tacit knowledge is captured and surfaced so the hard won experience of running factories for over 100 years is shared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5989545-DF50-6D40-93BB-2A7C46E820D1}" type="slidenum">
              <a:rPr lang="en-US" smtClean="0"/>
              <a:t>9</a:t>
            </a:fld>
            <a:endParaRPr lang="en-US"/>
          </a:p>
        </p:txBody>
      </p:sp>
    </p:spTree>
    <p:extLst>
      <p:ext uri="{BB962C8B-B14F-4D97-AF65-F5344CB8AC3E}">
        <p14:creationId xmlns:p14="http://schemas.microsoft.com/office/powerpoint/2010/main" val="802865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helps us to move from experience led decision making to data led decision making </a:t>
            </a:r>
          </a:p>
          <a:p>
            <a:endParaRPr lang="en-GB" dirty="0"/>
          </a:p>
          <a:p>
            <a:r>
              <a:rPr lang="en-GB" dirty="0"/>
              <a:t>In doing so we reduce the time it takes to take good decisions, significantly drop the time to train good decision makers and simultaneously improve the quality of the decisions. </a:t>
            </a:r>
          </a:p>
          <a:p>
            <a:endParaRPr lang="en-GB" dirty="0"/>
          </a:p>
          <a:p>
            <a:r>
              <a:rPr lang="en-GB" dirty="0"/>
              <a:t>Not only that but we’re also trying for the first time embed an AI learning loop into our decisions. When the recommended decision proves to be correct we want that to reinforce it for the next time and when it proves to be incorrect we want to dampened for the next time. </a:t>
            </a:r>
          </a:p>
          <a:p>
            <a:endParaRPr lang="en-GB" dirty="0"/>
          </a:p>
          <a:p>
            <a:endParaRPr lang="en-GB" dirty="0"/>
          </a:p>
        </p:txBody>
      </p:sp>
      <p:sp>
        <p:nvSpPr>
          <p:cNvPr id="4" name="Slide Number Placeholder 3"/>
          <p:cNvSpPr>
            <a:spLocks noGrp="1"/>
          </p:cNvSpPr>
          <p:nvPr>
            <p:ph type="sldNum" sz="quarter" idx="5"/>
          </p:nvPr>
        </p:nvSpPr>
        <p:spPr/>
        <p:txBody>
          <a:bodyPr/>
          <a:lstStyle/>
          <a:p>
            <a:fld id="{C5989545-DF50-6D40-93BB-2A7C46E820D1}" type="slidenum">
              <a:rPr lang="en-US" smtClean="0"/>
              <a:t>10</a:t>
            </a:fld>
            <a:endParaRPr lang="en-US"/>
          </a:p>
        </p:txBody>
      </p:sp>
    </p:spTree>
    <p:extLst>
      <p:ext uri="{BB962C8B-B14F-4D97-AF65-F5344CB8AC3E}">
        <p14:creationId xmlns:p14="http://schemas.microsoft.com/office/powerpoint/2010/main" val="1233249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(Start slow and reflective – connect to the audience)</a:t>
            </a:r>
          </a:p>
          <a:p>
            <a:br>
              <a:rPr lang="en-GB" dirty="0"/>
            </a:br>
            <a:r>
              <a:rPr lang="en-GB" dirty="0"/>
              <a:t>So finally, I want to leave you with this…</a:t>
            </a:r>
          </a:p>
          <a:p>
            <a:r>
              <a:rPr lang="en-GB" dirty="0"/>
              <a:t>Historically, the way we’ve passed on knowledge in our organisation has been through people —</a:t>
            </a:r>
            <a:br>
              <a:rPr lang="en-GB" dirty="0"/>
            </a:br>
            <a:r>
              <a:rPr lang="en-GB" dirty="0"/>
              <a:t>through stories, conversations, mentoring, masterclasses, questions, and shadowing.</a:t>
            </a:r>
          </a:p>
          <a:p>
            <a:r>
              <a:rPr lang="en-GB" dirty="0"/>
              <a:t>That human connection — that lived experience — has been invaluable.</a:t>
            </a:r>
          </a:p>
          <a:p>
            <a:r>
              <a:rPr lang="en-GB" dirty="0"/>
              <a:t>But as I said at the beginning… </a:t>
            </a:r>
            <a:r>
              <a:rPr lang="en-GB" b="1" dirty="0"/>
              <a:t>this approach is starting to fail us.</a:t>
            </a:r>
            <a:br>
              <a:rPr lang="en-GB" dirty="0"/>
            </a:br>
            <a:r>
              <a:rPr lang="en-GB" dirty="0"/>
              <a:t>Not because the knowledge isn’t there — but because it’s not being captured or shared at the speed and scale we need today.</a:t>
            </a:r>
          </a:p>
          <a:p>
            <a:endParaRPr lang="en-GB" dirty="0"/>
          </a:p>
          <a:p>
            <a:r>
              <a:rPr lang="en-GB" b="1" dirty="0"/>
              <a:t>(Shift tone – opportunity and excitement)</a:t>
            </a:r>
            <a:br>
              <a:rPr lang="en-GB" dirty="0"/>
            </a:br>
            <a:r>
              <a:rPr lang="en-GB" dirty="0"/>
              <a:t>Now — turning language into </a:t>
            </a:r>
            <a:r>
              <a:rPr lang="en-GB" b="1" dirty="0"/>
              <a:t>data</a:t>
            </a:r>
            <a:r>
              <a:rPr lang="en-GB" dirty="0"/>
              <a:t> gives us a huge opportunity.</a:t>
            </a:r>
            <a:br>
              <a:rPr lang="en-GB" dirty="0"/>
            </a:br>
            <a:r>
              <a:rPr lang="en-GB" dirty="0"/>
              <a:t>Not just to digitise documents, but to actually capture the </a:t>
            </a:r>
            <a:r>
              <a:rPr lang="en-GB" b="1" dirty="0"/>
              <a:t>tacit knowledge</a:t>
            </a:r>
            <a:r>
              <a:rPr lang="en-GB" dirty="0"/>
              <a:t> that lives in people’s heads.</a:t>
            </a:r>
          </a:p>
          <a:p>
            <a:r>
              <a:rPr lang="en-GB" dirty="0"/>
              <a:t>And once we’ve captured it — we can do something even more powerful:</a:t>
            </a:r>
            <a:br>
              <a:rPr lang="en-GB" dirty="0"/>
            </a:br>
            <a:r>
              <a:rPr lang="en-GB" dirty="0"/>
              <a:t>We can make it available, </a:t>
            </a:r>
            <a:r>
              <a:rPr lang="en-GB" b="1" dirty="0"/>
              <a:t>on demand</a:t>
            </a:r>
            <a:r>
              <a:rPr lang="en-GB" dirty="0"/>
              <a:t>, in ways that are actually useful and relevant.</a:t>
            </a:r>
          </a:p>
          <a:p>
            <a:endParaRPr lang="en-GB" dirty="0"/>
          </a:p>
          <a:p>
            <a:r>
              <a:rPr lang="en-GB" b="1" dirty="0"/>
              <a:t>(Refer to the slide — walk the audience through the visual)</a:t>
            </a:r>
            <a:br>
              <a:rPr lang="en-GB" dirty="0"/>
            </a:br>
            <a:r>
              <a:rPr lang="en-GB" dirty="0"/>
              <a:t>If you look at the left side of the slide — this is how we’ve traditionally shared expertise:</a:t>
            </a:r>
            <a:br>
              <a:rPr lang="en-GB" dirty="0"/>
            </a:br>
            <a:r>
              <a:rPr lang="en-GB" b="1" dirty="0"/>
              <a:t>1 to many</a:t>
            </a:r>
            <a:r>
              <a:rPr lang="en-GB" dirty="0"/>
              <a:t>, often quite </a:t>
            </a:r>
            <a:r>
              <a:rPr lang="en-GB" b="1" dirty="0"/>
              <a:t>generic</a:t>
            </a:r>
            <a:r>
              <a:rPr lang="en-GB" dirty="0"/>
              <a:t>.</a:t>
            </a:r>
            <a:br>
              <a:rPr lang="en-GB" dirty="0"/>
            </a:br>
            <a:r>
              <a:rPr lang="en-GB" dirty="0"/>
              <a:t>A subject matter expert speaks, others listen. Valuable, but limited.</a:t>
            </a:r>
          </a:p>
          <a:p>
            <a:r>
              <a:rPr lang="en-GB" dirty="0"/>
              <a:t>With AI, we can shift to the model on the right.</a:t>
            </a:r>
            <a:br>
              <a:rPr lang="en-GB" dirty="0"/>
            </a:br>
            <a:r>
              <a:rPr lang="en-GB" dirty="0"/>
              <a:t>We </a:t>
            </a:r>
            <a:r>
              <a:rPr lang="en-GB" b="1" dirty="0"/>
              <a:t>harvest that knowledge</a:t>
            </a:r>
            <a:r>
              <a:rPr lang="en-GB" dirty="0"/>
              <a:t>, and then deliver it back in a </a:t>
            </a:r>
            <a:r>
              <a:rPr lang="en-GB" b="1" dirty="0"/>
              <a:t>1-to-1</a:t>
            </a:r>
            <a:r>
              <a:rPr lang="en-GB" dirty="0"/>
              <a:t>, </a:t>
            </a:r>
            <a:r>
              <a:rPr lang="en-GB" b="1" dirty="0"/>
              <a:t>tailored</a:t>
            </a:r>
            <a:r>
              <a:rPr lang="en-GB" dirty="0"/>
              <a:t> way — at the exact moment it’s needed.</a:t>
            </a:r>
          </a:p>
          <a:p>
            <a:r>
              <a:rPr lang="en-GB" dirty="0"/>
              <a:t>It’s not about replacing people — it’s about making </a:t>
            </a:r>
            <a:r>
              <a:rPr lang="en-GB" b="1" dirty="0"/>
              <a:t>everyone</a:t>
            </a:r>
            <a:r>
              <a:rPr lang="en-GB" dirty="0"/>
              <a:t> better by using what our best people already know.</a:t>
            </a:r>
          </a:p>
          <a:p>
            <a:endParaRPr lang="en-GB" dirty="0"/>
          </a:p>
          <a:p>
            <a:r>
              <a:rPr lang="en-GB" b="1" dirty="0"/>
              <a:t>(Finish strong – forward-looking and human)</a:t>
            </a:r>
          </a:p>
          <a:p>
            <a:r>
              <a:rPr lang="en-GB" dirty="0"/>
              <a:t>“So yes, we’re digitising manufacturing — but more than that, we’re digitising how we </a:t>
            </a:r>
            <a:r>
              <a:rPr lang="en-GB" b="1" dirty="0"/>
              <a:t>think</a:t>
            </a:r>
            <a:r>
              <a:rPr lang="en-GB" dirty="0"/>
              <a:t>, how we </a:t>
            </a:r>
            <a:r>
              <a:rPr lang="en-GB" b="1" dirty="0"/>
              <a:t>learn</a:t>
            </a:r>
            <a:r>
              <a:rPr lang="en-GB" dirty="0"/>
              <a:t>, and how we </a:t>
            </a:r>
            <a:r>
              <a:rPr lang="en-GB" b="1" dirty="0"/>
              <a:t>grow together</a:t>
            </a:r>
            <a:r>
              <a:rPr lang="en-GB" dirty="0"/>
              <a:t>.</a:t>
            </a:r>
            <a:br>
              <a:rPr lang="en-GB" dirty="0"/>
            </a:br>
            <a:r>
              <a:rPr lang="en-GB" dirty="0"/>
              <a:t>And that, I believe, is how we honour the legacy of 100 years… and build something even stronger for the next.”</a:t>
            </a:r>
          </a:p>
          <a:p>
            <a:endParaRPr lang="en-GB" dirty="0"/>
          </a:p>
        </p:txBody>
      </p:sp>
      <p:sp>
        <p:nvSpPr>
          <p:cNvPr id="4" name="Slide Number Placeholder 3"/>
          <p:cNvSpPr>
            <a:spLocks noGrp="1"/>
          </p:cNvSpPr>
          <p:nvPr>
            <p:ph type="sldNum" sz="quarter" idx="5"/>
          </p:nvPr>
        </p:nvSpPr>
        <p:spPr/>
        <p:txBody>
          <a:bodyPr/>
          <a:lstStyle/>
          <a:p>
            <a:fld id="{C5989545-DF50-6D40-93BB-2A7C46E820D1}" type="slidenum">
              <a:rPr lang="en-US" smtClean="0"/>
              <a:t>11</a:t>
            </a:fld>
            <a:endParaRPr lang="en-US"/>
          </a:p>
        </p:txBody>
      </p:sp>
    </p:spTree>
    <p:extLst>
      <p:ext uri="{BB962C8B-B14F-4D97-AF65-F5344CB8AC3E}">
        <p14:creationId xmlns:p14="http://schemas.microsoft.com/office/powerpoint/2010/main" val="2211906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P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7" y="4506"/>
            <a:ext cx="9139026" cy="5142225"/>
          </a:xfrm>
          <a:prstGeom prst="rect">
            <a:avLst/>
          </a:prstGeom>
        </p:spPr>
      </p:pic>
      <p:sp>
        <p:nvSpPr>
          <p:cNvPr id="11" name="Rectangle 10"/>
          <p:cNvSpPr/>
          <p:nvPr userDrawn="1"/>
        </p:nvSpPr>
        <p:spPr>
          <a:xfrm>
            <a:off x="-2487" y="4178538"/>
            <a:ext cx="9144000" cy="972000"/>
          </a:xfrm>
          <a:prstGeom prst="rect">
            <a:avLst/>
          </a:prstGeom>
          <a:gradFill flip="none" rotWithShape="1">
            <a:gsLst>
              <a:gs pos="0">
                <a:schemeClr val="bg1">
                  <a:alpha val="44000"/>
                </a:schemeClr>
              </a:gs>
              <a:gs pos="42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1" name="Text Placeholder 9"/>
          <p:cNvSpPr>
            <a:spLocks noGrp="1"/>
          </p:cNvSpPr>
          <p:nvPr>
            <p:ph type="body" sz="quarter" idx="14" hasCustomPrompt="1"/>
          </p:nvPr>
        </p:nvSpPr>
        <p:spPr>
          <a:xfrm>
            <a:off x="1177082" y="3623082"/>
            <a:ext cx="7703840" cy="356302"/>
          </a:xfrm>
          <a:prstGeom prst="rect">
            <a:avLst/>
          </a:prstGeom>
        </p:spPr>
        <p:txBody>
          <a:bodyPr vert="horz"/>
          <a:lstStyle>
            <a:lvl1pPr marL="0" indent="0" algn="r">
              <a:buFontTx/>
              <a:buNone/>
              <a:defRPr sz="1800" spc="-40" baseline="0">
                <a:solidFill>
                  <a:schemeClr val="bg1"/>
                </a:solidFill>
                <a:latin typeface="+mj-lt"/>
              </a:defRPr>
            </a:lvl1pPr>
            <a:lvl2pPr>
              <a:defRPr sz="1000"/>
            </a:lvl2pPr>
            <a:lvl3pPr>
              <a:defRPr sz="1000"/>
            </a:lvl3pPr>
            <a:lvl4pPr>
              <a:defRPr sz="1000"/>
            </a:lvl4pPr>
            <a:lvl5pPr>
              <a:defRPr sz="1000"/>
            </a:lvl5pPr>
          </a:lstStyle>
          <a:p>
            <a:pPr lvl="0"/>
            <a:r>
              <a:rPr lang="en-GB" dirty="0"/>
              <a:t>Enter sub heading here if required</a:t>
            </a:r>
          </a:p>
        </p:txBody>
      </p:sp>
      <p:sp>
        <p:nvSpPr>
          <p:cNvPr id="22" name="Text Placeholder 9"/>
          <p:cNvSpPr>
            <a:spLocks noGrp="1"/>
          </p:cNvSpPr>
          <p:nvPr>
            <p:ph type="body" sz="quarter" idx="15" hasCustomPrompt="1"/>
          </p:nvPr>
        </p:nvSpPr>
        <p:spPr>
          <a:xfrm>
            <a:off x="1177082" y="2887122"/>
            <a:ext cx="7703840" cy="356302"/>
          </a:xfrm>
          <a:prstGeom prst="rect">
            <a:avLst/>
          </a:prstGeom>
        </p:spPr>
        <p:txBody>
          <a:bodyPr vert="horz"/>
          <a:lstStyle>
            <a:lvl1pPr marL="0" indent="0" algn="r">
              <a:buFontTx/>
              <a:buNone/>
              <a:defRPr sz="2600" spc="-40">
                <a:solidFill>
                  <a:schemeClr val="bg1"/>
                </a:solidFill>
                <a:latin typeface="+mj-lt"/>
              </a:defRPr>
            </a:lvl1pPr>
            <a:lvl2pPr>
              <a:defRPr sz="1000"/>
            </a:lvl2pPr>
            <a:lvl3pPr>
              <a:defRPr sz="1000"/>
            </a:lvl3pPr>
            <a:lvl4pPr>
              <a:defRPr sz="1000"/>
            </a:lvl4pPr>
            <a:lvl5pPr>
              <a:defRPr sz="1000"/>
            </a:lvl5pPr>
          </a:lstStyle>
          <a:p>
            <a:pPr lvl="0"/>
            <a:r>
              <a:rPr lang="en-GB" dirty="0"/>
              <a:t>Enter title here</a:t>
            </a:r>
          </a:p>
        </p:txBody>
      </p:sp>
      <p:sp>
        <p:nvSpPr>
          <p:cNvPr id="23" name="Text Placeholder 13"/>
          <p:cNvSpPr>
            <a:spLocks noGrp="1"/>
          </p:cNvSpPr>
          <p:nvPr>
            <p:ph type="body" sz="quarter" idx="16" hasCustomPrompt="1"/>
          </p:nvPr>
        </p:nvSpPr>
        <p:spPr>
          <a:xfrm>
            <a:off x="5789479" y="4276973"/>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Presenter name</a:t>
            </a:r>
          </a:p>
        </p:txBody>
      </p:sp>
      <p:sp>
        <p:nvSpPr>
          <p:cNvPr id="24" name="Text Placeholder 13"/>
          <p:cNvSpPr>
            <a:spLocks noGrp="1"/>
          </p:cNvSpPr>
          <p:nvPr>
            <p:ph type="body" sz="quarter" idx="17" hasCustomPrompt="1"/>
          </p:nvPr>
        </p:nvSpPr>
        <p:spPr>
          <a:xfrm>
            <a:off x="5789480" y="4764515"/>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Presentation date</a:t>
            </a:r>
          </a:p>
        </p:txBody>
      </p:sp>
      <p:sp>
        <p:nvSpPr>
          <p:cNvPr id="25" name="Text Placeholder 13"/>
          <p:cNvSpPr>
            <a:spLocks noGrp="1"/>
          </p:cNvSpPr>
          <p:nvPr>
            <p:ph type="body" sz="quarter" idx="18" hasCustomPrompt="1"/>
          </p:nvPr>
        </p:nvSpPr>
        <p:spPr>
          <a:xfrm>
            <a:off x="5789480" y="4522886"/>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Job title</a:t>
            </a:r>
          </a:p>
        </p:txBody>
      </p:sp>
      <p:pic>
        <p:nvPicPr>
          <p:cNvPr id="2" name="Picture 1"/>
          <p:cNvPicPr>
            <a:picLocks noChangeAspect="1"/>
          </p:cNvPicPr>
          <p:nvPr userDrawn="1"/>
        </p:nvPicPr>
        <p:blipFill>
          <a:blip r:embed="rId3"/>
          <a:srcRect t="31724" b="31724"/>
          <a:stretch/>
        </p:blipFill>
        <p:spPr>
          <a:xfrm>
            <a:off x="156754" y="4284885"/>
            <a:ext cx="2699658" cy="698201"/>
          </a:xfrm>
          <a:prstGeom prst="rect">
            <a:avLst/>
          </a:prstGeom>
        </p:spPr>
      </p:pic>
    </p:spTree>
    <p:extLst>
      <p:ext uri="{BB962C8B-B14F-4D97-AF65-F5344CB8AC3E}">
        <p14:creationId xmlns:p14="http://schemas.microsoft.com/office/powerpoint/2010/main" val="8669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4" name="Rectangle 3"/>
          <p:cNvSpPr/>
          <p:nvPr userDrawn="1"/>
        </p:nvSpPr>
        <p:spPr>
          <a:xfrm>
            <a:off x="0" y="0"/>
            <a:ext cx="9144000" cy="802888"/>
          </a:xfrm>
          <a:prstGeom prst="rect">
            <a:avLst/>
          </a:prstGeom>
          <a:gradFill>
            <a:gsLst>
              <a:gs pos="0">
                <a:schemeClr val="accent1"/>
              </a:gs>
              <a:gs pos="100000">
                <a:srgbClr val="F1F106"/>
              </a:gs>
              <a:gs pos="7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Text Placeholder 8"/>
          <p:cNvSpPr>
            <a:spLocks noGrp="1"/>
          </p:cNvSpPr>
          <p:nvPr>
            <p:ph type="body" sz="quarter" idx="10" hasCustomPrompt="1"/>
          </p:nvPr>
        </p:nvSpPr>
        <p:spPr>
          <a:xfrm>
            <a:off x="273855" y="176133"/>
            <a:ext cx="8511371" cy="470045"/>
          </a:xfrm>
          <a:prstGeom prst="rect">
            <a:avLst/>
          </a:prstGeom>
        </p:spPr>
        <p:txBody>
          <a:bodyPr vert="horz" anchor="ctr"/>
          <a:lstStyle>
            <a:lvl1pPr marL="0" indent="0">
              <a:buFontTx/>
              <a:buNone/>
              <a:defRPr sz="2400">
                <a:solidFill>
                  <a:schemeClr val="bg1"/>
                </a:solidFill>
              </a:defRPr>
            </a:lvl1pPr>
            <a:lvl2pPr marL="457189" indent="0">
              <a:buFontTx/>
              <a:buNone/>
              <a:defRPr sz="2600"/>
            </a:lvl2pPr>
            <a:lvl3pPr marL="914377" indent="0">
              <a:buFontTx/>
              <a:buNone/>
              <a:defRPr sz="2600"/>
            </a:lvl3pPr>
            <a:lvl4pPr marL="1371566" indent="0">
              <a:buFontTx/>
              <a:buNone/>
              <a:defRPr sz="2600"/>
            </a:lvl4pPr>
            <a:lvl5pPr marL="1828754" indent="0">
              <a:buFontTx/>
              <a:buNone/>
              <a:defRPr sz="2600"/>
            </a:lvl5pPr>
          </a:lstStyle>
          <a:p>
            <a:pPr lvl="0"/>
            <a:r>
              <a:rPr lang="en-GB" dirty="0"/>
              <a:t>Click to edit title</a:t>
            </a:r>
          </a:p>
        </p:txBody>
      </p:sp>
      <p:sp>
        <p:nvSpPr>
          <p:cNvPr id="11" name="Text Placeholder 10"/>
          <p:cNvSpPr>
            <a:spLocks noGrp="1"/>
          </p:cNvSpPr>
          <p:nvPr>
            <p:ph type="body" sz="quarter" idx="11" hasCustomPrompt="1"/>
          </p:nvPr>
        </p:nvSpPr>
        <p:spPr>
          <a:xfrm>
            <a:off x="273856" y="894083"/>
            <a:ext cx="8511371" cy="3723107"/>
          </a:xfrm>
          <a:prstGeom prst="rect">
            <a:avLst/>
          </a:prstGeom>
        </p:spPr>
        <p:txBody>
          <a:bodyPr vert="horz"/>
          <a:lstStyle>
            <a:lvl1pPr marL="0" indent="0">
              <a:buClr>
                <a:schemeClr val="accent2"/>
              </a:buClr>
              <a:buSzPct val="100000"/>
              <a:buFontTx/>
              <a:buNone/>
              <a:defRPr sz="1400">
                <a:solidFill>
                  <a:schemeClr val="tx1"/>
                </a:solidFill>
              </a:defRPr>
            </a:lvl1pPr>
            <a:lvl2pPr marL="323992" indent="-212395">
              <a:buClr>
                <a:schemeClr val="accent2"/>
              </a:buClr>
              <a:buFont typeface="Arial"/>
              <a:buChar char="•"/>
              <a:defRPr sz="1200">
                <a:solidFill>
                  <a:schemeClr val="tx1"/>
                </a:solidFill>
              </a:defRPr>
            </a:lvl2pPr>
            <a:lvl3pPr marL="496788" indent="-194395">
              <a:buClr>
                <a:schemeClr val="accent2"/>
              </a:buClr>
              <a:buFont typeface="Lucida Grande"/>
              <a:buChar char="﹣"/>
              <a:defRPr sz="1200">
                <a:solidFill>
                  <a:schemeClr val="tx1"/>
                </a:solidFill>
              </a:defRPr>
            </a:lvl3pPr>
            <a:lvl4pPr marL="719982" indent="-228594">
              <a:buFont typeface="Lucida Grande"/>
              <a:buChar char="﹣"/>
              <a:defRPr sz="1400">
                <a:solidFill>
                  <a:schemeClr val="tx2"/>
                </a:solidFill>
              </a:defRPr>
            </a:lvl4pPr>
            <a:lvl5pPr marL="719982" indent="-228594">
              <a:buFont typeface="Lucida Grande"/>
              <a:buChar char="﹣"/>
              <a:defRPr sz="1400">
                <a:solidFill>
                  <a:schemeClr val="tx2"/>
                </a:solidFill>
              </a:defRPr>
            </a:lvl5pPr>
          </a:lstStyle>
          <a:p>
            <a:pPr lvl="0"/>
            <a:r>
              <a:rPr lang="en-GB" dirty="0"/>
              <a:t>Insert text</a:t>
            </a:r>
          </a:p>
          <a:p>
            <a:pPr lvl="1"/>
            <a:r>
              <a:rPr lang="en-GB" dirty="0"/>
              <a:t>Second level</a:t>
            </a:r>
          </a:p>
          <a:p>
            <a:pPr lvl="2"/>
            <a:r>
              <a:rPr lang="en-GB" dirty="0"/>
              <a:t>Third level</a:t>
            </a:r>
          </a:p>
        </p:txBody>
      </p:sp>
    </p:spTree>
    <p:extLst>
      <p:ext uri="{BB962C8B-B14F-4D97-AF65-F5344CB8AC3E}">
        <p14:creationId xmlns:p14="http://schemas.microsoft.com/office/powerpoint/2010/main" val="188750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imag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4572002" y="894082"/>
            <a:ext cx="4213223" cy="3723107"/>
          </a:xfrm>
          <a:prstGeom prst="rect">
            <a:avLst/>
          </a:prstGeom>
        </p:spPr>
        <p:txBody>
          <a:bodyPr vert="horz"/>
          <a:lstStyle>
            <a:lvl1pPr marL="0" indent="0">
              <a:buFontTx/>
              <a:buNone/>
              <a:defRPr sz="1400"/>
            </a:lvl1pPr>
          </a:lstStyle>
          <a:p>
            <a:r>
              <a:rPr lang="en-US"/>
              <a:t>Click icon to add picture</a:t>
            </a:r>
            <a:endParaRPr lang="en-US" dirty="0"/>
          </a:p>
        </p:txBody>
      </p:sp>
      <p:sp>
        <p:nvSpPr>
          <p:cNvPr id="11" name="Text Placeholder 10"/>
          <p:cNvSpPr>
            <a:spLocks noGrp="1"/>
          </p:cNvSpPr>
          <p:nvPr>
            <p:ph type="body" sz="quarter" idx="11" hasCustomPrompt="1"/>
          </p:nvPr>
        </p:nvSpPr>
        <p:spPr>
          <a:xfrm>
            <a:off x="273854" y="894083"/>
            <a:ext cx="4213086" cy="3723107"/>
          </a:xfrm>
          <a:prstGeom prst="rect">
            <a:avLst/>
          </a:prstGeom>
        </p:spPr>
        <p:txBody>
          <a:bodyPr vert="horz"/>
          <a:lstStyle>
            <a:lvl1pPr marL="0" indent="0">
              <a:buClr>
                <a:schemeClr val="accent2"/>
              </a:buClr>
              <a:buSzPct val="100000"/>
              <a:buFontTx/>
              <a:buNone/>
              <a:defRPr sz="1400">
                <a:solidFill>
                  <a:schemeClr val="tx1"/>
                </a:solidFill>
              </a:defRPr>
            </a:lvl1pPr>
            <a:lvl2pPr marL="323992" indent="-212395">
              <a:buClr>
                <a:schemeClr val="accent2"/>
              </a:buClr>
              <a:buFont typeface="Arial"/>
              <a:buChar char="•"/>
              <a:defRPr sz="1200">
                <a:solidFill>
                  <a:schemeClr val="tx1"/>
                </a:solidFill>
              </a:defRPr>
            </a:lvl2pPr>
            <a:lvl3pPr marL="496788" indent="-194395">
              <a:buClr>
                <a:schemeClr val="accent2"/>
              </a:buClr>
              <a:buFont typeface="Lucida Grande"/>
              <a:buChar char="﹣"/>
              <a:defRPr sz="1200">
                <a:solidFill>
                  <a:schemeClr val="tx1"/>
                </a:solidFill>
              </a:defRPr>
            </a:lvl3pPr>
            <a:lvl4pPr marL="719982" indent="-228594">
              <a:buFont typeface="Lucida Grande"/>
              <a:buChar char="﹣"/>
              <a:defRPr sz="1400">
                <a:solidFill>
                  <a:schemeClr val="tx2"/>
                </a:solidFill>
              </a:defRPr>
            </a:lvl4pPr>
            <a:lvl5pPr marL="719982" indent="-228594">
              <a:buFont typeface="Lucida Grande"/>
              <a:buChar char="﹣"/>
              <a:defRPr sz="1400">
                <a:solidFill>
                  <a:schemeClr val="tx2"/>
                </a:solidFill>
              </a:defRPr>
            </a:lvl5pPr>
          </a:lstStyle>
          <a:p>
            <a:pPr lvl="0"/>
            <a:r>
              <a:rPr lang="en-GB" dirty="0"/>
              <a:t>Insert text</a:t>
            </a:r>
          </a:p>
          <a:p>
            <a:pPr lvl="1"/>
            <a:r>
              <a:rPr lang="en-GB" dirty="0"/>
              <a:t>Second level</a:t>
            </a:r>
          </a:p>
          <a:p>
            <a:pPr lvl="2"/>
            <a:r>
              <a:rPr lang="en-GB" dirty="0"/>
              <a:t>Third level</a:t>
            </a:r>
          </a:p>
        </p:txBody>
      </p:sp>
      <p:sp>
        <p:nvSpPr>
          <p:cNvPr id="7" name="Rectangle 6"/>
          <p:cNvSpPr/>
          <p:nvPr userDrawn="1"/>
        </p:nvSpPr>
        <p:spPr>
          <a:xfrm>
            <a:off x="0" y="0"/>
            <a:ext cx="9144000" cy="802888"/>
          </a:xfrm>
          <a:prstGeom prst="rect">
            <a:avLst/>
          </a:prstGeom>
          <a:gradFill>
            <a:gsLst>
              <a:gs pos="0">
                <a:schemeClr val="accent1"/>
              </a:gs>
              <a:gs pos="100000">
                <a:srgbClr val="F1F106"/>
              </a:gs>
              <a:gs pos="7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 name="Text Placeholder 8"/>
          <p:cNvSpPr>
            <a:spLocks noGrp="1"/>
          </p:cNvSpPr>
          <p:nvPr>
            <p:ph type="body" sz="quarter" idx="10" hasCustomPrompt="1"/>
          </p:nvPr>
        </p:nvSpPr>
        <p:spPr>
          <a:xfrm>
            <a:off x="273855" y="176133"/>
            <a:ext cx="8511371" cy="470045"/>
          </a:xfrm>
          <a:prstGeom prst="rect">
            <a:avLst/>
          </a:prstGeom>
        </p:spPr>
        <p:txBody>
          <a:bodyPr vert="horz" anchor="ctr"/>
          <a:lstStyle>
            <a:lvl1pPr marL="0" indent="0">
              <a:buFontTx/>
              <a:buNone/>
              <a:defRPr sz="2400">
                <a:solidFill>
                  <a:schemeClr val="bg1"/>
                </a:solidFill>
              </a:defRPr>
            </a:lvl1pPr>
            <a:lvl2pPr marL="457189" indent="0">
              <a:buFontTx/>
              <a:buNone/>
              <a:defRPr sz="2600"/>
            </a:lvl2pPr>
            <a:lvl3pPr marL="914377" indent="0">
              <a:buFontTx/>
              <a:buNone/>
              <a:defRPr sz="2600"/>
            </a:lvl3pPr>
            <a:lvl4pPr marL="1371566" indent="0">
              <a:buFontTx/>
              <a:buNone/>
              <a:defRPr sz="2600"/>
            </a:lvl4pPr>
            <a:lvl5pPr marL="1828754" indent="0">
              <a:buFontTx/>
              <a:buNone/>
              <a:defRPr sz="2600"/>
            </a:lvl5pPr>
          </a:lstStyle>
          <a:p>
            <a:pPr lvl="0"/>
            <a:r>
              <a:rPr lang="en-GB" dirty="0"/>
              <a:t>Click to edit title</a:t>
            </a:r>
          </a:p>
        </p:txBody>
      </p:sp>
    </p:spTree>
    <p:extLst>
      <p:ext uri="{BB962C8B-B14F-4D97-AF65-F5344CB8AC3E}">
        <p14:creationId xmlns:p14="http://schemas.microsoft.com/office/powerpoint/2010/main" val="39975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image slide B">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2934589" y="894082"/>
            <a:ext cx="5850637" cy="3723107"/>
          </a:xfrm>
          <a:prstGeom prst="rect">
            <a:avLst/>
          </a:prstGeom>
        </p:spPr>
        <p:txBody>
          <a:bodyPr vert="horz"/>
          <a:lstStyle>
            <a:lvl1pPr marL="0" indent="0">
              <a:buFontTx/>
              <a:buNone/>
              <a:defRPr sz="1400"/>
            </a:lvl1pPr>
          </a:lstStyle>
          <a:p>
            <a:r>
              <a:rPr lang="en-US"/>
              <a:t>Click icon to add picture</a:t>
            </a:r>
            <a:endParaRPr lang="en-US" dirty="0"/>
          </a:p>
        </p:txBody>
      </p:sp>
      <p:sp>
        <p:nvSpPr>
          <p:cNvPr id="11" name="Text Placeholder 10"/>
          <p:cNvSpPr>
            <a:spLocks noGrp="1"/>
          </p:cNvSpPr>
          <p:nvPr>
            <p:ph type="body" sz="quarter" idx="11" hasCustomPrompt="1"/>
          </p:nvPr>
        </p:nvSpPr>
        <p:spPr>
          <a:xfrm>
            <a:off x="273854" y="894083"/>
            <a:ext cx="2574228" cy="3723107"/>
          </a:xfrm>
          <a:prstGeom prst="rect">
            <a:avLst/>
          </a:prstGeom>
        </p:spPr>
        <p:txBody>
          <a:bodyPr vert="horz"/>
          <a:lstStyle>
            <a:lvl1pPr marL="0" indent="0">
              <a:buClr>
                <a:schemeClr val="accent2"/>
              </a:buClr>
              <a:buSzPct val="100000"/>
              <a:buFontTx/>
              <a:buNone/>
              <a:defRPr sz="1400">
                <a:solidFill>
                  <a:schemeClr val="tx1"/>
                </a:solidFill>
              </a:defRPr>
            </a:lvl1pPr>
            <a:lvl2pPr marL="323992" indent="-212395">
              <a:buClr>
                <a:schemeClr val="accent2"/>
              </a:buClr>
              <a:buFont typeface="Arial"/>
              <a:buChar char="•"/>
              <a:defRPr sz="1200">
                <a:solidFill>
                  <a:schemeClr val="tx1"/>
                </a:solidFill>
              </a:defRPr>
            </a:lvl2pPr>
            <a:lvl3pPr marL="496788" indent="-194395">
              <a:buClr>
                <a:schemeClr val="accent2"/>
              </a:buClr>
              <a:buFont typeface="Lucida Grande"/>
              <a:buChar char="﹣"/>
              <a:defRPr sz="1200">
                <a:solidFill>
                  <a:schemeClr val="tx1"/>
                </a:solidFill>
              </a:defRPr>
            </a:lvl3pPr>
            <a:lvl4pPr marL="719982" indent="-228594">
              <a:buFont typeface="Lucida Grande"/>
              <a:buChar char="﹣"/>
              <a:defRPr sz="1400">
                <a:solidFill>
                  <a:schemeClr val="tx2"/>
                </a:solidFill>
              </a:defRPr>
            </a:lvl4pPr>
            <a:lvl5pPr marL="719982" indent="-228594">
              <a:buFont typeface="Lucida Grande"/>
              <a:buChar char="﹣"/>
              <a:defRPr sz="1400">
                <a:solidFill>
                  <a:schemeClr val="tx2"/>
                </a:solidFill>
              </a:defRPr>
            </a:lvl5pPr>
          </a:lstStyle>
          <a:p>
            <a:pPr lvl="0"/>
            <a:r>
              <a:rPr lang="en-GB" dirty="0"/>
              <a:t>Insert text</a:t>
            </a:r>
          </a:p>
          <a:p>
            <a:pPr lvl="1"/>
            <a:r>
              <a:rPr lang="en-GB" dirty="0"/>
              <a:t>Second level</a:t>
            </a:r>
          </a:p>
          <a:p>
            <a:pPr lvl="2"/>
            <a:r>
              <a:rPr lang="en-GB" dirty="0"/>
              <a:t>Third level</a:t>
            </a:r>
          </a:p>
        </p:txBody>
      </p:sp>
      <p:sp>
        <p:nvSpPr>
          <p:cNvPr id="7" name="Rectangle 6"/>
          <p:cNvSpPr/>
          <p:nvPr userDrawn="1"/>
        </p:nvSpPr>
        <p:spPr>
          <a:xfrm>
            <a:off x="0" y="0"/>
            <a:ext cx="9144000" cy="802888"/>
          </a:xfrm>
          <a:prstGeom prst="rect">
            <a:avLst/>
          </a:prstGeom>
          <a:gradFill>
            <a:gsLst>
              <a:gs pos="0">
                <a:schemeClr val="accent1"/>
              </a:gs>
              <a:gs pos="100000">
                <a:srgbClr val="F1F106"/>
              </a:gs>
              <a:gs pos="7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 name="Text Placeholder 8"/>
          <p:cNvSpPr>
            <a:spLocks noGrp="1"/>
          </p:cNvSpPr>
          <p:nvPr>
            <p:ph type="body" sz="quarter" idx="10" hasCustomPrompt="1"/>
          </p:nvPr>
        </p:nvSpPr>
        <p:spPr>
          <a:xfrm>
            <a:off x="273855" y="176133"/>
            <a:ext cx="8511371" cy="470045"/>
          </a:xfrm>
          <a:prstGeom prst="rect">
            <a:avLst/>
          </a:prstGeom>
        </p:spPr>
        <p:txBody>
          <a:bodyPr vert="horz" anchor="ctr"/>
          <a:lstStyle>
            <a:lvl1pPr marL="0" indent="0">
              <a:buFontTx/>
              <a:buNone/>
              <a:defRPr sz="2400">
                <a:solidFill>
                  <a:schemeClr val="bg1"/>
                </a:solidFill>
              </a:defRPr>
            </a:lvl1pPr>
            <a:lvl2pPr marL="457189" indent="0">
              <a:buFontTx/>
              <a:buNone/>
              <a:defRPr sz="2600"/>
            </a:lvl2pPr>
            <a:lvl3pPr marL="914377" indent="0">
              <a:buFontTx/>
              <a:buNone/>
              <a:defRPr sz="2600"/>
            </a:lvl3pPr>
            <a:lvl4pPr marL="1371566" indent="0">
              <a:buFontTx/>
              <a:buNone/>
              <a:defRPr sz="2600"/>
            </a:lvl4pPr>
            <a:lvl5pPr marL="1828754" indent="0">
              <a:buFontTx/>
              <a:buNone/>
              <a:defRPr sz="2600"/>
            </a:lvl5pPr>
          </a:lstStyle>
          <a:p>
            <a:pPr lvl="0"/>
            <a:r>
              <a:rPr lang="en-GB" dirty="0"/>
              <a:t>Click to edit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multi-imag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5426803" y="2059984"/>
            <a:ext cx="3358425" cy="2541668"/>
          </a:xfrm>
          <a:prstGeom prst="rect">
            <a:avLst/>
          </a:prstGeom>
        </p:spPr>
        <p:txBody>
          <a:bodyPr vert="horz"/>
          <a:lstStyle>
            <a:lvl1pPr marL="0" indent="0">
              <a:buFontTx/>
              <a:buNone/>
              <a:defRPr sz="1400"/>
            </a:lvl1pPr>
          </a:lstStyle>
          <a:p>
            <a:r>
              <a:rPr lang="en-US"/>
              <a:t>Click icon to add picture</a:t>
            </a:r>
            <a:endParaRPr lang="en-US" dirty="0"/>
          </a:p>
        </p:txBody>
      </p:sp>
      <p:sp>
        <p:nvSpPr>
          <p:cNvPr id="11" name="Picture Placeholder 9"/>
          <p:cNvSpPr>
            <a:spLocks noGrp="1"/>
          </p:cNvSpPr>
          <p:nvPr>
            <p:ph type="pic" sz="quarter" idx="13"/>
          </p:nvPr>
        </p:nvSpPr>
        <p:spPr>
          <a:xfrm>
            <a:off x="5426801" y="895028"/>
            <a:ext cx="1621150" cy="1073731"/>
          </a:xfrm>
          <a:prstGeom prst="rect">
            <a:avLst/>
          </a:prstGeom>
        </p:spPr>
        <p:txBody>
          <a:bodyPr vert="horz"/>
          <a:lstStyle>
            <a:lvl1pPr marL="0" indent="0">
              <a:buFontTx/>
              <a:buNone/>
              <a:defRPr sz="1400"/>
            </a:lvl1pPr>
          </a:lstStyle>
          <a:p>
            <a:r>
              <a:rPr lang="en-US"/>
              <a:t>Click icon to add picture</a:t>
            </a:r>
            <a:endParaRPr lang="en-US" dirty="0"/>
          </a:p>
        </p:txBody>
      </p:sp>
      <p:sp>
        <p:nvSpPr>
          <p:cNvPr id="12" name="Picture Placeholder 9"/>
          <p:cNvSpPr>
            <a:spLocks noGrp="1"/>
          </p:cNvSpPr>
          <p:nvPr>
            <p:ph type="pic" sz="quarter" idx="14"/>
          </p:nvPr>
        </p:nvSpPr>
        <p:spPr>
          <a:xfrm>
            <a:off x="7146533" y="895028"/>
            <a:ext cx="1621150" cy="1073731"/>
          </a:xfrm>
          <a:prstGeom prst="rect">
            <a:avLst/>
          </a:prstGeom>
        </p:spPr>
        <p:txBody>
          <a:bodyPr vert="horz"/>
          <a:lstStyle>
            <a:lvl1pPr marL="0" indent="0">
              <a:buFontTx/>
              <a:buNone/>
              <a:defRPr sz="1400"/>
            </a:lvl1pPr>
          </a:lstStyle>
          <a:p>
            <a:r>
              <a:rPr lang="en-US"/>
              <a:t>Click icon to add picture</a:t>
            </a:r>
            <a:endParaRPr lang="en-US" dirty="0"/>
          </a:p>
        </p:txBody>
      </p:sp>
      <p:sp>
        <p:nvSpPr>
          <p:cNvPr id="14" name="Text Placeholder 10"/>
          <p:cNvSpPr>
            <a:spLocks noGrp="1"/>
          </p:cNvSpPr>
          <p:nvPr>
            <p:ph type="body" sz="quarter" idx="11" hasCustomPrompt="1"/>
          </p:nvPr>
        </p:nvSpPr>
        <p:spPr>
          <a:xfrm>
            <a:off x="273855" y="894083"/>
            <a:ext cx="5054365" cy="3723107"/>
          </a:xfrm>
          <a:prstGeom prst="rect">
            <a:avLst/>
          </a:prstGeom>
        </p:spPr>
        <p:txBody>
          <a:bodyPr vert="horz"/>
          <a:lstStyle>
            <a:lvl1pPr marL="0" indent="0">
              <a:buClr>
                <a:schemeClr val="accent2"/>
              </a:buClr>
              <a:buSzPct val="100000"/>
              <a:buFontTx/>
              <a:buNone/>
              <a:defRPr sz="1400">
                <a:solidFill>
                  <a:schemeClr val="tx1"/>
                </a:solidFill>
              </a:defRPr>
            </a:lvl1pPr>
            <a:lvl2pPr marL="323992" indent="-212395">
              <a:buClr>
                <a:schemeClr val="accent2"/>
              </a:buClr>
              <a:buFont typeface="Arial"/>
              <a:buChar char="•"/>
              <a:defRPr sz="1200">
                <a:solidFill>
                  <a:schemeClr val="tx1"/>
                </a:solidFill>
              </a:defRPr>
            </a:lvl2pPr>
            <a:lvl3pPr marL="496788" indent="-194395">
              <a:buClr>
                <a:schemeClr val="accent2"/>
              </a:buClr>
              <a:buFont typeface="Lucida Grande"/>
              <a:buChar char="﹣"/>
              <a:defRPr sz="1200">
                <a:solidFill>
                  <a:schemeClr val="tx1"/>
                </a:solidFill>
              </a:defRPr>
            </a:lvl3pPr>
            <a:lvl4pPr marL="719982" indent="-228594">
              <a:buFont typeface="Lucida Grande"/>
              <a:buChar char="﹣"/>
              <a:defRPr sz="1400">
                <a:solidFill>
                  <a:schemeClr val="tx2"/>
                </a:solidFill>
              </a:defRPr>
            </a:lvl4pPr>
            <a:lvl5pPr marL="719982" indent="-228594">
              <a:buFont typeface="Lucida Grande"/>
              <a:buChar char="﹣"/>
              <a:defRPr sz="1400">
                <a:solidFill>
                  <a:schemeClr val="tx2"/>
                </a:solidFill>
              </a:defRPr>
            </a:lvl5pPr>
          </a:lstStyle>
          <a:p>
            <a:pPr lvl="0"/>
            <a:r>
              <a:rPr lang="en-GB" dirty="0"/>
              <a:t>Insert text</a:t>
            </a:r>
          </a:p>
          <a:p>
            <a:pPr lvl="1"/>
            <a:r>
              <a:rPr lang="en-GB" dirty="0"/>
              <a:t>Second level</a:t>
            </a:r>
          </a:p>
          <a:p>
            <a:pPr lvl="2"/>
            <a:r>
              <a:rPr lang="en-GB" dirty="0"/>
              <a:t>Third level</a:t>
            </a:r>
          </a:p>
        </p:txBody>
      </p:sp>
      <p:sp>
        <p:nvSpPr>
          <p:cNvPr id="8" name="Rectangle 7"/>
          <p:cNvSpPr/>
          <p:nvPr userDrawn="1"/>
        </p:nvSpPr>
        <p:spPr>
          <a:xfrm>
            <a:off x="0" y="0"/>
            <a:ext cx="9144000" cy="802888"/>
          </a:xfrm>
          <a:prstGeom prst="rect">
            <a:avLst/>
          </a:prstGeom>
          <a:gradFill>
            <a:gsLst>
              <a:gs pos="0">
                <a:schemeClr val="accent1"/>
              </a:gs>
              <a:gs pos="100000">
                <a:srgbClr val="F1F106"/>
              </a:gs>
              <a:gs pos="7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5" name="Text Placeholder 8"/>
          <p:cNvSpPr>
            <a:spLocks noGrp="1"/>
          </p:cNvSpPr>
          <p:nvPr>
            <p:ph type="body" sz="quarter" idx="10" hasCustomPrompt="1"/>
          </p:nvPr>
        </p:nvSpPr>
        <p:spPr>
          <a:xfrm>
            <a:off x="273855" y="176133"/>
            <a:ext cx="8511371" cy="470045"/>
          </a:xfrm>
          <a:prstGeom prst="rect">
            <a:avLst/>
          </a:prstGeom>
        </p:spPr>
        <p:txBody>
          <a:bodyPr vert="horz" anchor="ctr"/>
          <a:lstStyle>
            <a:lvl1pPr marL="0" indent="0">
              <a:buFontTx/>
              <a:buNone/>
              <a:defRPr sz="2400">
                <a:solidFill>
                  <a:schemeClr val="bg1"/>
                </a:solidFill>
              </a:defRPr>
            </a:lvl1pPr>
            <a:lvl2pPr marL="457189" indent="0">
              <a:buFontTx/>
              <a:buNone/>
              <a:defRPr sz="2600"/>
            </a:lvl2pPr>
            <a:lvl3pPr marL="914377" indent="0">
              <a:buFontTx/>
              <a:buNone/>
              <a:defRPr sz="2600"/>
            </a:lvl3pPr>
            <a:lvl4pPr marL="1371566" indent="0">
              <a:buFontTx/>
              <a:buNone/>
              <a:defRPr sz="2600"/>
            </a:lvl4pPr>
            <a:lvl5pPr marL="1828754" indent="0">
              <a:buFontTx/>
              <a:buNone/>
              <a:defRPr sz="2600"/>
            </a:lvl5pPr>
          </a:lstStyle>
          <a:p>
            <a:pPr lvl="0"/>
            <a:r>
              <a:rPr lang="en-GB" dirty="0"/>
              <a:t>Click to edit title</a:t>
            </a:r>
          </a:p>
        </p:txBody>
      </p:sp>
    </p:spTree>
    <p:extLst>
      <p:ext uri="{BB962C8B-B14F-4D97-AF65-F5344CB8AC3E}">
        <p14:creationId xmlns:p14="http://schemas.microsoft.com/office/powerpoint/2010/main" val="252320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multi-image slide B">
    <p:spTree>
      <p:nvGrpSpPr>
        <p:cNvPr id="1" name=""/>
        <p:cNvGrpSpPr/>
        <p:nvPr/>
      </p:nvGrpSpPr>
      <p:grpSpPr>
        <a:xfrm>
          <a:off x="0" y="0"/>
          <a:ext cx="0" cy="0"/>
          <a:chOff x="0" y="0"/>
          <a:chExt cx="0" cy="0"/>
        </a:xfrm>
      </p:grpSpPr>
      <p:sp>
        <p:nvSpPr>
          <p:cNvPr id="14" name="Text Placeholder 10"/>
          <p:cNvSpPr>
            <a:spLocks noGrp="1"/>
          </p:cNvSpPr>
          <p:nvPr>
            <p:ph type="body" sz="quarter" idx="11" hasCustomPrompt="1"/>
          </p:nvPr>
        </p:nvSpPr>
        <p:spPr>
          <a:xfrm>
            <a:off x="273853" y="894081"/>
            <a:ext cx="8511370" cy="1621846"/>
          </a:xfrm>
          <a:prstGeom prst="rect">
            <a:avLst/>
          </a:prstGeom>
        </p:spPr>
        <p:txBody>
          <a:bodyPr vert="horz"/>
          <a:lstStyle>
            <a:lvl1pPr marL="0" indent="0">
              <a:buClr>
                <a:schemeClr val="accent2"/>
              </a:buClr>
              <a:buSzPct val="100000"/>
              <a:buFontTx/>
              <a:buNone/>
              <a:defRPr sz="1400">
                <a:solidFill>
                  <a:schemeClr val="tx1"/>
                </a:solidFill>
              </a:defRPr>
            </a:lvl1pPr>
            <a:lvl2pPr marL="323992" indent="-212395">
              <a:buClr>
                <a:schemeClr val="accent2"/>
              </a:buClr>
              <a:buFont typeface="Arial"/>
              <a:buChar char="•"/>
              <a:defRPr sz="1200">
                <a:solidFill>
                  <a:schemeClr val="tx1"/>
                </a:solidFill>
              </a:defRPr>
            </a:lvl2pPr>
            <a:lvl3pPr marL="496788" indent="-194395">
              <a:buClr>
                <a:schemeClr val="accent2"/>
              </a:buClr>
              <a:buFont typeface="Lucida Grande"/>
              <a:buChar char="﹣"/>
              <a:defRPr sz="1200">
                <a:solidFill>
                  <a:schemeClr val="tx1"/>
                </a:solidFill>
              </a:defRPr>
            </a:lvl3pPr>
            <a:lvl4pPr marL="719982" indent="-228594">
              <a:buFont typeface="Lucida Grande"/>
              <a:buChar char="﹣"/>
              <a:defRPr sz="1400">
                <a:solidFill>
                  <a:schemeClr val="tx2"/>
                </a:solidFill>
              </a:defRPr>
            </a:lvl4pPr>
            <a:lvl5pPr marL="719982" indent="-228594">
              <a:buFont typeface="Lucida Grande"/>
              <a:buChar char="﹣"/>
              <a:defRPr sz="1400">
                <a:solidFill>
                  <a:schemeClr val="tx2"/>
                </a:solidFill>
              </a:defRPr>
            </a:lvl5pPr>
          </a:lstStyle>
          <a:p>
            <a:pPr lvl="0"/>
            <a:r>
              <a:rPr lang="en-GB" dirty="0"/>
              <a:t>Insert text</a:t>
            </a:r>
          </a:p>
          <a:p>
            <a:pPr lvl="1"/>
            <a:r>
              <a:rPr lang="en-GB" dirty="0"/>
              <a:t>Second level</a:t>
            </a:r>
          </a:p>
          <a:p>
            <a:pPr lvl="2"/>
            <a:r>
              <a:rPr lang="en-GB" dirty="0"/>
              <a:t>Third level</a:t>
            </a:r>
          </a:p>
        </p:txBody>
      </p:sp>
      <p:sp>
        <p:nvSpPr>
          <p:cNvPr id="8" name="Picture Placeholder 9"/>
          <p:cNvSpPr>
            <a:spLocks noGrp="1"/>
          </p:cNvSpPr>
          <p:nvPr>
            <p:ph type="pic" sz="quarter" idx="15"/>
          </p:nvPr>
        </p:nvSpPr>
        <p:spPr>
          <a:xfrm>
            <a:off x="273852" y="2571752"/>
            <a:ext cx="2315482" cy="1533605"/>
          </a:xfrm>
          <a:prstGeom prst="rect">
            <a:avLst/>
          </a:prstGeom>
        </p:spPr>
        <p:txBody>
          <a:bodyPr vert="horz"/>
          <a:lstStyle>
            <a:lvl1pPr marL="0" indent="0">
              <a:buFontTx/>
              <a:buNone/>
              <a:defRPr sz="1400"/>
            </a:lvl1pPr>
          </a:lstStyle>
          <a:p>
            <a:r>
              <a:rPr lang="en-US"/>
              <a:t>Click icon to add picture</a:t>
            </a:r>
            <a:endParaRPr lang="en-US" dirty="0"/>
          </a:p>
        </p:txBody>
      </p:sp>
      <p:sp>
        <p:nvSpPr>
          <p:cNvPr id="15" name="Picture Placeholder 9"/>
          <p:cNvSpPr>
            <a:spLocks noGrp="1"/>
          </p:cNvSpPr>
          <p:nvPr>
            <p:ph type="pic" sz="quarter" idx="16"/>
          </p:nvPr>
        </p:nvSpPr>
        <p:spPr>
          <a:xfrm>
            <a:off x="2700818" y="2571752"/>
            <a:ext cx="2315482" cy="1533605"/>
          </a:xfrm>
          <a:prstGeom prst="rect">
            <a:avLst/>
          </a:prstGeom>
        </p:spPr>
        <p:txBody>
          <a:bodyPr vert="horz"/>
          <a:lstStyle>
            <a:lvl1pPr marL="0" indent="0">
              <a:buFontTx/>
              <a:buNone/>
              <a:defRPr sz="1400"/>
            </a:lvl1pPr>
          </a:lstStyle>
          <a:p>
            <a:r>
              <a:rPr lang="en-US"/>
              <a:t>Click icon to add picture</a:t>
            </a:r>
            <a:endParaRPr lang="en-US" dirty="0"/>
          </a:p>
        </p:txBody>
      </p:sp>
      <p:sp>
        <p:nvSpPr>
          <p:cNvPr id="16" name="Picture Placeholder 9"/>
          <p:cNvSpPr>
            <a:spLocks noGrp="1"/>
          </p:cNvSpPr>
          <p:nvPr>
            <p:ph type="pic" sz="quarter" idx="17"/>
          </p:nvPr>
        </p:nvSpPr>
        <p:spPr>
          <a:xfrm>
            <a:off x="5127784" y="2571752"/>
            <a:ext cx="2315482" cy="1533605"/>
          </a:xfrm>
          <a:prstGeom prst="rect">
            <a:avLst/>
          </a:prstGeom>
        </p:spPr>
        <p:txBody>
          <a:bodyPr vert="horz"/>
          <a:lstStyle>
            <a:lvl1pPr marL="0" indent="0">
              <a:buFontTx/>
              <a:buNone/>
              <a:defRPr sz="1400"/>
            </a:lvl1pPr>
          </a:lstStyle>
          <a:p>
            <a:r>
              <a:rPr lang="en-US"/>
              <a:t>Click icon to add picture</a:t>
            </a:r>
            <a:endParaRPr lang="en-US" dirty="0"/>
          </a:p>
        </p:txBody>
      </p:sp>
      <p:sp>
        <p:nvSpPr>
          <p:cNvPr id="10" name="Rectangle 9"/>
          <p:cNvSpPr/>
          <p:nvPr userDrawn="1"/>
        </p:nvSpPr>
        <p:spPr>
          <a:xfrm>
            <a:off x="0" y="0"/>
            <a:ext cx="9144000" cy="802888"/>
          </a:xfrm>
          <a:prstGeom prst="rect">
            <a:avLst/>
          </a:prstGeom>
          <a:gradFill>
            <a:gsLst>
              <a:gs pos="0">
                <a:schemeClr val="accent1"/>
              </a:gs>
              <a:gs pos="100000">
                <a:srgbClr val="F1F106"/>
              </a:gs>
              <a:gs pos="7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8"/>
          <p:cNvSpPr>
            <a:spLocks noGrp="1"/>
          </p:cNvSpPr>
          <p:nvPr>
            <p:ph type="body" sz="quarter" idx="10" hasCustomPrompt="1"/>
          </p:nvPr>
        </p:nvSpPr>
        <p:spPr>
          <a:xfrm>
            <a:off x="273855" y="176133"/>
            <a:ext cx="8511371" cy="470045"/>
          </a:xfrm>
          <a:prstGeom prst="rect">
            <a:avLst/>
          </a:prstGeom>
        </p:spPr>
        <p:txBody>
          <a:bodyPr vert="horz" anchor="ctr"/>
          <a:lstStyle>
            <a:lvl1pPr marL="0" indent="0">
              <a:buFontTx/>
              <a:buNone/>
              <a:defRPr sz="2400">
                <a:solidFill>
                  <a:schemeClr val="bg1"/>
                </a:solidFill>
              </a:defRPr>
            </a:lvl1pPr>
            <a:lvl2pPr marL="457189" indent="0">
              <a:buFontTx/>
              <a:buNone/>
              <a:defRPr sz="2600"/>
            </a:lvl2pPr>
            <a:lvl3pPr marL="914377" indent="0">
              <a:buFontTx/>
              <a:buNone/>
              <a:defRPr sz="2600"/>
            </a:lvl3pPr>
            <a:lvl4pPr marL="1371566" indent="0">
              <a:buFontTx/>
              <a:buNone/>
              <a:defRPr sz="2600"/>
            </a:lvl4pPr>
            <a:lvl5pPr marL="1828754" indent="0">
              <a:buFontTx/>
              <a:buNone/>
              <a:defRPr sz="2600"/>
            </a:lvl5pPr>
          </a:lstStyle>
          <a:p>
            <a:pPr lvl="0"/>
            <a:r>
              <a:rPr lang="en-GB" dirty="0"/>
              <a:t>Click to edit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chart slide">
    <p:spTree>
      <p:nvGrpSpPr>
        <p:cNvPr id="1" name=""/>
        <p:cNvGrpSpPr/>
        <p:nvPr/>
      </p:nvGrpSpPr>
      <p:grpSpPr>
        <a:xfrm>
          <a:off x="0" y="0"/>
          <a:ext cx="0" cy="0"/>
          <a:chOff x="0" y="0"/>
          <a:chExt cx="0" cy="0"/>
        </a:xfrm>
      </p:grpSpPr>
      <p:sp>
        <p:nvSpPr>
          <p:cNvPr id="9" name="Table Placeholder 3"/>
          <p:cNvSpPr>
            <a:spLocks noGrp="1"/>
          </p:cNvSpPr>
          <p:nvPr>
            <p:ph type="tbl" sz="quarter" idx="16"/>
          </p:nvPr>
        </p:nvSpPr>
        <p:spPr>
          <a:xfrm>
            <a:off x="273855" y="1548725"/>
            <a:ext cx="4206299" cy="3001599"/>
          </a:xfrm>
          <a:prstGeom prst="rect">
            <a:avLst/>
          </a:prstGeom>
        </p:spPr>
        <p:txBody>
          <a:bodyPr vert="horz"/>
          <a:lstStyle>
            <a:lvl1pPr marL="0" indent="0">
              <a:buFontTx/>
              <a:buNone/>
              <a:defRPr sz="1400"/>
            </a:lvl1pPr>
          </a:lstStyle>
          <a:p>
            <a:r>
              <a:rPr lang="en-US"/>
              <a:t>Click icon to add table</a:t>
            </a:r>
            <a:endParaRPr lang="en-US" dirty="0"/>
          </a:p>
        </p:txBody>
      </p:sp>
      <p:sp>
        <p:nvSpPr>
          <p:cNvPr id="10" name="Chart Placeholder 8"/>
          <p:cNvSpPr>
            <a:spLocks noGrp="1"/>
          </p:cNvSpPr>
          <p:nvPr>
            <p:ph type="chart" sz="quarter" idx="17"/>
          </p:nvPr>
        </p:nvSpPr>
        <p:spPr>
          <a:xfrm>
            <a:off x="4572001" y="1548725"/>
            <a:ext cx="4213225" cy="3001599"/>
          </a:xfrm>
          <a:prstGeom prst="rect">
            <a:avLst/>
          </a:prstGeom>
        </p:spPr>
        <p:txBody>
          <a:bodyPr vert="horz"/>
          <a:lstStyle>
            <a:lvl1pPr marL="0" indent="0">
              <a:buFontTx/>
              <a:buNone/>
              <a:defRPr sz="1400"/>
            </a:lvl1pPr>
          </a:lstStyle>
          <a:p>
            <a:r>
              <a:rPr lang="en-US"/>
              <a:t>Click icon to add chart</a:t>
            </a:r>
            <a:endParaRPr lang="en-US" dirty="0"/>
          </a:p>
        </p:txBody>
      </p:sp>
      <p:sp>
        <p:nvSpPr>
          <p:cNvPr id="11" name="Text Placeholder 10"/>
          <p:cNvSpPr>
            <a:spLocks noGrp="1"/>
          </p:cNvSpPr>
          <p:nvPr>
            <p:ph type="body" sz="quarter" idx="18"/>
          </p:nvPr>
        </p:nvSpPr>
        <p:spPr>
          <a:xfrm>
            <a:off x="273854" y="929600"/>
            <a:ext cx="4206299" cy="563302"/>
          </a:xfrm>
          <a:prstGeom prst="rect">
            <a:avLst/>
          </a:prstGeom>
        </p:spPr>
        <p:txBody>
          <a:bodyPr vert="horz"/>
          <a:lstStyle>
            <a:lvl1pPr marL="0" indent="0">
              <a:buSzPct val="100000"/>
              <a:buFontTx/>
              <a:buNone/>
              <a:defRPr sz="1400">
                <a:solidFill>
                  <a:schemeClr val="tx1"/>
                </a:solidFill>
              </a:defRPr>
            </a:lvl1pPr>
            <a:lvl2pPr marL="71998" indent="0">
              <a:buFontTx/>
              <a:buNone/>
              <a:defRPr sz="1200">
                <a:solidFill>
                  <a:schemeClr val="accent2"/>
                </a:solidFill>
              </a:defRPr>
            </a:lvl2pPr>
            <a:lvl3pPr marL="719982">
              <a:defRPr sz="1400"/>
            </a:lvl3pPr>
            <a:lvl4pPr marL="719982">
              <a:defRPr sz="1400"/>
            </a:lvl4pPr>
            <a:lvl5pPr marL="719982">
              <a:defRPr sz="1400"/>
            </a:lvl5pPr>
          </a:lstStyle>
          <a:p>
            <a:pPr lvl="0"/>
            <a:r>
              <a:rPr lang="en-US"/>
              <a:t>Click to edit Master text styles</a:t>
            </a:r>
          </a:p>
          <a:p>
            <a:pPr lvl="1"/>
            <a:r>
              <a:rPr lang="en-US"/>
              <a:t>Second level</a:t>
            </a:r>
          </a:p>
        </p:txBody>
      </p:sp>
      <p:sp>
        <p:nvSpPr>
          <p:cNvPr id="14" name="Text Placeholder 10"/>
          <p:cNvSpPr>
            <a:spLocks noGrp="1"/>
          </p:cNvSpPr>
          <p:nvPr>
            <p:ph type="body" sz="quarter" idx="19"/>
          </p:nvPr>
        </p:nvSpPr>
        <p:spPr>
          <a:xfrm>
            <a:off x="4572001" y="929600"/>
            <a:ext cx="4213225" cy="563302"/>
          </a:xfrm>
          <a:prstGeom prst="rect">
            <a:avLst/>
          </a:prstGeom>
        </p:spPr>
        <p:txBody>
          <a:bodyPr vert="horz"/>
          <a:lstStyle>
            <a:lvl1pPr marL="0" indent="0">
              <a:buSzPct val="100000"/>
              <a:buFontTx/>
              <a:buNone/>
              <a:defRPr sz="1400">
                <a:solidFill>
                  <a:schemeClr val="tx1"/>
                </a:solidFill>
              </a:defRPr>
            </a:lvl1pPr>
            <a:lvl2pPr marL="71998" indent="0">
              <a:buFontTx/>
              <a:buNone/>
              <a:defRPr sz="1200">
                <a:solidFill>
                  <a:schemeClr val="accent2"/>
                </a:solidFill>
              </a:defRPr>
            </a:lvl2pPr>
            <a:lvl3pPr marL="719982">
              <a:defRPr sz="1400"/>
            </a:lvl3pPr>
            <a:lvl4pPr marL="719982">
              <a:defRPr sz="1400"/>
            </a:lvl4pPr>
            <a:lvl5pPr marL="719982">
              <a:defRPr sz="1400"/>
            </a:lvl5pPr>
          </a:lstStyle>
          <a:p>
            <a:pPr lvl="0"/>
            <a:r>
              <a:rPr lang="en-US"/>
              <a:t>Click to edit Master text styles</a:t>
            </a:r>
          </a:p>
          <a:p>
            <a:pPr lvl="1"/>
            <a:r>
              <a:rPr lang="en-US"/>
              <a:t>Second level</a:t>
            </a:r>
          </a:p>
        </p:txBody>
      </p:sp>
      <p:sp>
        <p:nvSpPr>
          <p:cNvPr id="8" name="Rectangle 7"/>
          <p:cNvSpPr/>
          <p:nvPr userDrawn="1"/>
        </p:nvSpPr>
        <p:spPr>
          <a:xfrm>
            <a:off x="0" y="0"/>
            <a:ext cx="9144000" cy="802888"/>
          </a:xfrm>
          <a:prstGeom prst="rect">
            <a:avLst/>
          </a:prstGeom>
          <a:gradFill>
            <a:gsLst>
              <a:gs pos="0">
                <a:schemeClr val="accent1"/>
              </a:gs>
              <a:gs pos="100000">
                <a:srgbClr val="F1F106"/>
              </a:gs>
              <a:gs pos="7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3" name="Text Placeholder 8"/>
          <p:cNvSpPr>
            <a:spLocks noGrp="1"/>
          </p:cNvSpPr>
          <p:nvPr>
            <p:ph type="body" sz="quarter" idx="10" hasCustomPrompt="1"/>
          </p:nvPr>
        </p:nvSpPr>
        <p:spPr>
          <a:xfrm>
            <a:off x="273855" y="176133"/>
            <a:ext cx="8511371" cy="470045"/>
          </a:xfrm>
          <a:prstGeom prst="rect">
            <a:avLst/>
          </a:prstGeom>
        </p:spPr>
        <p:txBody>
          <a:bodyPr vert="horz" anchor="ctr"/>
          <a:lstStyle>
            <a:lvl1pPr marL="0" indent="0">
              <a:buFontTx/>
              <a:buNone/>
              <a:defRPr sz="2400">
                <a:solidFill>
                  <a:schemeClr val="bg1"/>
                </a:solidFill>
              </a:defRPr>
            </a:lvl1pPr>
            <a:lvl2pPr marL="457189" indent="0">
              <a:buFontTx/>
              <a:buNone/>
              <a:defRPr sz="2600"/>
            </a:lvl2pPr>
            <a:lvl3pPr marL="914377" indent="0">
              <a:buFontTx/>
              <a:buNone/>
              <a:defRPr sz="2600"/>
            </a:lvl3pPr>
            <a:lvl4pPr marL="1371566" indent="0">
              <a:buFontTx/>
              <a:buNone/>
              <a:defRPr sz="2600"/>
            </a:lvl4pPr>
            <a:lvl5pPr marL="1828754" indent="0">
              <a:buFontTx/>
              <a:buNone/>
              <a:defRPr sz="2600"/>
            </a:lvl5pPr>
          </a:lstStyle>
          <a:p>
            <a:pPr lvl="0"/>
            <a:r>
              <a:rPr lang="en-GB" dirty="0"/>
              <a:t>Click to edit title</a:t>
            </a:r>
          </a:p>
        </p:txBody>
      </p:sp>
    </p:spTree>
    <p:extLst>
      <p:ext uri="{BB962C8B-B14F-4D97-AF65-F5344CB8AC3E}">
        <p14:creationId xmlns:p14="http://schemas.microsoft.com/office/powerpoint/2010/main" val="193787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Chart slide">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273854" y="894083"/>
            <a:ext cx="2574228" cy="3723107"/>
          </a:xfrm>
          <a:prstGeom prst="rect">
            <a:avLst/>
          </a:prstGeom>
        </p:spPr>
        <p:txBody>
          <a:bodyPr vert="horz"/>
          <a:lstStyle>
            <a:lvl1pPr marL="0" indent="0">
              <a:buClr>
                <a:schemeClr val="accent2"/>
              </a:buClr>
              <a:buSzPct val="100000"/>
              <a:buFontTx/>
              <a:buNone/>
              <a:defRPr sz="1400">
                <a:solidFill>
                  <a:schemeClr val="tx1"/>
                </a:solidFill>
              </a:defRPr>
            </a:lvl1pPr>
            <a:lvl2pPr marL="323992" indent="-212395">
              <a:buClr>
                <a:schemeClr val="accent2"/>
              </a:buClr>
              <a:buFont typeface="Arial"/>
              <a:buChar char="•"/>
              <a:defRPr sz="1200">
                <a:solidFill>
                  <a:schemeClr val="tx1"/>
                </a:solidFill>
              </a:defRPr>
            </a:lvl2pPr>
            <a:lvl3pPr marL="496788" indent="-194395">
              <a:buClr>
                <a:schemeClr val="accent2"/>
              </a:buClr>
              <a:buFont typeface="Lucida Grande"/>
              <a:buChar char="﹣"/>
              <a:defRPr sz="1200">
                <a:solidFill>
                  <a:schemeClr val="tx1"/>
                </a:solidFill>
              </a:defRPr>
            </a:lvl3pPr>
            <a:lvl4pPr marL="719982" indent="-228594">
              <a:buFont typeface="Lucida Grande"/>
              <a:buChar char="﹣"/>
              <a:defRPr sz="1400">
                <a:solidFill>
                  <a:schemeClr val="tx2"/>
                </a:solidFill>
              </a:defRPr>
            </a:lvl4pPr>
            <a:lvl5pPr marL="719982" indent="-228594">
              <a:buFont typeface="Lucida Grande"/>
              <a:buChar char="﹣"/>
              <a:defRPr sz="1400">
                <a:solidFill>
                  <a:schemeClr val="tx2"/>
                </a:solidFill>
              </a:defRPr>
            </a:lvl5pPr>
          </a:lstStyle>
          <a:p>
            <a:pPr lvl="0"/>
            <a:r>
              <a:rPr lang="en-GB" dirty="0"/>
              <a:t>Insert text</a:t>
            </a:r>
          </a:p>
          <a:p>
            <a:pPr lvl="1"/>
            <a:r>
              <a:rPr lang="en-GB" dirty="0"/>
              <a:t>Second level</a:t>
            </a:r>
          </a:p>
          <a:p>
            <a:pPr lvl="2"/>
            <a:r>
              <a:rPr lang="en-GB" dirty="0"/>
              <a:t>Third level</a:t>
            </a:r>
          </a:p>
        </p:txBody>
      </p:sp>
      <p:sp>
        <p:nvSpPr>
          <p:cNvPr id="9" name="Chart Placeholder 8"/>
          <p:cNvSpPr>
            <a:spLocks noGrp="1"/>
          </p:cNvSpPr>
          <p:nvPr>
            <p:ph type="chart" sz="quarter" idx="17"/>
          </p:nvPr>
        </p:nvSpPr>
        <p:spPr>
          <a:xfrm>
            <a:off x="2934588" y="894080"/>
            <a:ext cx="5850639" cy="3723108"/>
          </a:xfrm>
          <a:prstGeom prst="rect">
            <a:avLst/>
          </a:prstGeom>
        </p:spPr>
        <p:txBody>
          <a:bodyPr vert="horz"/>
          <a:lstStyle>
            <a:lvl1pPr marL="0" indent="0">
              <a:buFontTx/>
              <a:buNone/>
              <a:defRPr sz="1400"/>
            </a:lvl1pPr>
          </a:lstStyle>
          <a:p>
            <a:r>
              <a:rPr lang="en-US"/>
              <a:t>Click icon to add chart</a:t>
            </a:r>
            <a:endParaRPr lang="en-US" dirty="0"/>
          </a:p>
        </p:txBody>
      </p:sp>
      <p:sp>
        <p:nvSpPr>
          <p:cNvPr id="7" name="Rectangle 6"/>
          <p:cNvSpPr/>
          <p:nvPr userDrawn="1"/>
        </p:nvSpPr>
        <p:spPr>
          <a:xfrm>
            <a:off x="0" y="0"/>
            <a:ext cx="9144000" cy="802888"/>
          </a:xfrm>
          <a:prstGeom prst="rect">
            <a:avLst/>
          </a:prstGeom>
          <a:gradFill>
            <a:gsLst>
              <a:gs pos="0">
                <a:schemeClr val="accent1"/>
              </a:gs>
              <a:gs pos="100000">
                <a:srgbClr val="F1F106"/>
              </a:gs>
              <a:gs pos="7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8" name="Text Placeholder 8"/>
          <p:cNvSpPr>
            <a:spLocks noGrp="1"/>
          </p:cNvSpPr>
          <p:nvPr>
            <p:ph type="body" sz="quarter" idx="10" hasCustomPrompt="1"/>
          </p:nvPr>
        </p:nvSpPr>
        <p:spPr>
          <a:xfrm>
            <a:off x="273855" y="176133"/>
            <a:ext cx="8511371" cy="470045"/>
          </a:xfrm>
          <a:prstGeom prst="rect">
            <a:avLst/>
          </a:prstGeom>
        </p:spPr>
        <p:txBody>
          <a:bodyPr vert="horz" anchor="ctr"/>
          <a:lstStyle>
            <a:lvl1pPr marL="0" indent="0">
              <a:buFontTx/>
              <a:buNone/>
              <a:defRPr sz="2400">
                <a:solidFill>
                  <a:schemeClr val="bg1"/>
                </a:solidFill>
              </a:defRPr>
            </a:lvl1pPr>
            <a:lvl2pPr marL="457189" indent="0">
              <a:buFontTx/>
              <a:buNone/>
              <a:defRPr sz="2600"/>
            </a:lvl2pPr>
            <a:lvl3pPr marL="914377" indent="0">
              <a:buFontTx/>
              <a:buNone/>
              <a:defRPr sz="2600"/>
            </a:lvl3pPr>
            <a:lvl4pPr marL="1371566" indent="0">
              <a:buFontTx/>
              <a:buNone/>
              <a:defRPr sz="2600"/>
            </a:lvl4pPr>
            <a:lvl5pPr marL="1828754" indent="0">
              <a:buFontTx/>
              <a:buNone/>
              <a:defRPr sz="2600"/>
            </a:lvl5pPr>
          </a:lstStyle>
          <a:p>
            <a:pPr lvl="0"/>
            <a:r>
              <a:rPr lang="en-GB" dirty="0"/>
              <a:t>Click to edit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p:cNvSpPr/>
          <p:nvPr userDrawn="1"/>
        </p:nvSpPr>
        <p:spPr>
          <a:xfrm>
            <a:off x="0" y="0"/>
            <a:ext cx="9144000" cy="802888"/>
          </a:xfrm>
          <a:prstGeom prst="rect">
            <a:avLst/>
          </a:prstGeom>
          <a:gradFill>
            <a:gsLst>
              <a:gs pos="0">
                <a:schemeClr val="accent1"/>
              </a:gs>
              <a:gs pos="100000">
                <a:srgbClr val="F1F106"/>
              </a:gs>
              <a:gs pos="7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7" name="Text Placeholder 8"/>
          <p:cNvSpPr>
            <a:spLocks noGrp="1"/>
          </p:cNvSpPr>
          <p:nvPr>
            <p:ph type="body" sz="quarter" idx="10" hasCustomPrompt="1"/>
          </p:nvPr>
        </p:nvSpPr>
        <p:spPr>
          <a:xfrm>
            <a:off x="273855" y="176133"/>
            <a:ext cx="8511371" cy="470045"/>
          </a:xfrm>
          <a:prstGeom prst="rect">
            <a:avLst/>
          </a:prstGeom>
        </p:spPr>
        <p:txBody>
          <a:bodyPr vert="horz" anchor="ctr"/>
          <a:lstStyle>
            <a:lvl1pPr marL="0" indent="0">
              <a:buFontTx/>
              <a:buNone/>
              <a:defRPr sz="2400">
                <a:solidFill>
                  <a:schemeClr val="bg1"/>
                </a:solidFill>
              </a:defRPr>
            </a:lvl1pPr>
            <a:lvl2pPr marL="457189" indent="0">
              <a:buFontTx/>
              <a:buNone/>
              <a:defRPr sz="2600"/>
            </a:lvl2pPr>
            <a:lvl3pPr marL="914377" indent="0">
              <a:buFontTx/>
              <a:buNone/>
              <a:defRPr sz="2600"/>
            </a:lvl3pPr>
            <a:lvl4pPr marL="1371566" indent="0">
              <a:buFontTx/>
              <a:buNone/>
              <a:defRPr sz="2600"/>
            </a:lvl4pPr>
            <a:lvl5pPr marL="1828754" indent="0">
              <a:buFontTx/>
              <a:buNone/>
              <a:defRPr sz="2600"/>
            </a:lvl5pPr>
          </a:lstStyle>
          <a:p>
            <a:pPr lvl="0"/>
            <a:r>
              <a:rPr lang="en-GB" dirty="0"/>
              <a:t>Click to edit 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994B1-65CC-4A54-A175-EF301A948014}" type="datetime1">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3851001"/>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3"/>
            <a:ext cx="2057400" cy="273844"/>
          </a:xfrm>
          <a:prstGeom prst="rect">
            <a:avLst/>
          </a:prstGeom>
        </p:spPr>
        <p:txBody>
          <a:bodyPr/>
          <a:lstStyle/>
          <a:p>
            <a:fld id="{11D6CC7D-01F1-CC41-B14E-3FE5076233DF}"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44254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P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7" y="4506"/>
            <a:ext cx="9139026" cy="5142225"/>
          </a:xfrm>
          <a:prstGeom prst="rect">
            <a:avLst/>
          </a:prstGeom>
        </p:spPr>
      </p:pic>
      <p:sp>
        <p:nvSpPr>
          <p:cNvPr id="11" name="Rectangle 10"/>
          <p:cNvSpPr/>
          <p:nvPr userDrawn="1"/>
        </p:nvSpPr>
        <p:spPr>
          <a:xfrm>
            <a:off x="-2487" y="4178538"/>
            <a:ext cx="9144000" cy="972000"/>
          </a:xfrm>
          <a:prstGeom prst="rect">
            <a:avLst/>
          </a:prstGeom>
          <a:gradFill flip="none" rotWithShape="1">
            <a:gsLst>
              <a:gs pos="0">
                <a:schemeClr val="bg1">
                  <a:alpha val="44000"/>
                </a:schemeClr>
              </a:gs>
              <a:gs pos="42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1" name="Text Placeholder 9"/>
          <p:cNvSpPr>
            <a:spLocks noGrp="1"/>
          </p:cNvSpPr>
          <p:nvPr>
            <p:ph type="body" sz="quarter" idx="14" hasCustomPrompt="1"/>
          </p:nvPr>
        </p:nvSpPr>
        <p:spPr>
          <a:xfrm>
            <a:off x="1177082" y="3623082"/>
            <a:ext cx="7703840" cy="356302"/>
          </a:xfrm>
          <a:prstGeom prst="rect">
            <a:avLst/>
          </a:prstGeom>
        </p:spPr>
        <p:txBody>
          <a:bodyPr vert="horz"/>
          <a:lstStyle>
            <a:lvl1pPr marL="0" indent="0" algn="r">
              <a:buFontTx/>
              <a:buNone/>
              <a:defRPr sz="1800" spc="-40" baseline="0">
                <a:solidFill>
                  <a:schemeClr val="bg1"/>
                </a:solidFill>
                <a:latin typeface="+mj-lt"/>
              </a:defRPr>
            </a:lvl1pPr>
            <a:lvl2pPr>
              <a:defRPr sz="1000"/>
            </a:lvl2pPr>
            <a:lvl3pPr>
              <a:defRPr sz="1000"/>
            </a:lvl3pPr>
            <a:lvl4pPr>
              <a:defRPr sz="1000"/>
            </a:lvl4pPr>
            <a:lvl5pPr>
              <a:defRPr sz="1000"/>
            </a:lvl5pPr>
          </a:lstStyle>
          <a:p>
            <a:pPr lvl="0"/>
            <a:r>
              <a:rPr lang="en-GB" dirty="0"/>
              <a:t>Enter sub heading here if required</a:t>
            </a:r>
          </a:p>
        </p:txBody>
      </p:sp>
      <p:sp>
        <p:nvSpPr>
          <p:cNvPr id="22" name="Text Placeholder 9"/>
          <p:cNvSpPr>
            <a:spLocks noGrp="1"/>
          </p:cNvSpPr>
          <p:nvPr>
            <p:ph type="body" sz="quarter" idx="15" hasCustomPrompt="1"/>
          </p:nvPr>
        </p:nvSpPr>
        <p:spPr>
          <a:xfrm>
            <a:off x="1177082" y="2887122"/>
            <a:ext cx="7703840" cy="356302"/>
          </a:xfrm>
          <a:prstGeom prst="rect">
            <a:avLst/>
          </a:prstGeom>
        </p:spPr>
        <p:txBody>
          <a:bodyPr vert="horz"/>
          <a:lstStyle>
            <a:lvl1pPr marL="0" indent="0" algn="r">
              <a:buFontTx/>
              <a:buNone/>
              <a:defRPr sz="2600" spc="-40">
                <a:solidFill>
                  <a:schemeClr val="bg1"/>
                </a:solidFill>
                <a:latin typeface="+mj-lt"/>
              </a:defRPr>
            </a:lvl1pPr>
            <a:lvl2pPr>
              <a:defRPr sz="1000"/>
            </a:lvl2pPr>
            <a:lvl3pPr>
              <a:defRPr sz="1000"/>
            </a:lvl3pPr>
            <a:lvl4pPr>
              <a:defRPr sz="1000"/>
            </a:lvl4pPr>
            <a:lvl5pPr>
              <a:defRPr sz="1000"/>
            </a:lvl5pPr>
          </a:lstStyle>
          <a:p>
            <a:pPr lvl="0"/>
            <a:r>
              <a:rPr lang="en-GB" dirty="0"/>
              <a:t>Enter title here</a:t>
            </a:r>
          </a:p>
        </p:txBody>
      </p:sp>
      <p:sp>
        <p:nvSpPr>
          <p:cNvPr id="10" name="Text Placeholder 13"/>
          <p:cNvSpPr>
            <a:spLocks noGrp="1"/>
          </p:cNvSpPr>
          <p:nvPr>
            <p:ph type="body" sz="quarter" idx="16" hasCustomPrompt="1"/>
          </p:nvPr>
        </p:nvSpPr>
        <p:spPr>
          <a:xfrm>
            <a:off x="5789479" y="4276973"/>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Presenter name</a:t>
            </a:r>
          </a:p>
        </p:txBody>
      </p:sp>
      <p:sp>
        <p:nvSpPr>
          <p:cNvPr id="12" name="Text Placeholder 13"/>
          <p:cNvSpPr>
            <a:spLocks noGrp="1"/>
          </p:cNvSpPr>
          <p:nvPr>
            <p:ph type="body" sz="quarter" idx="17" hasCustomPrompt="1"/>
          </p:nvPr>
        </p:nvSpPr>
        <p:spPr>
          <a:xfrm>
            <a:off x="5789480" y="4764515"/>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Presentation date</a:t>
            </a:r>
          </a:p>
        </p:txBody>
      </p:sp>
      <p:sp>
        <p:nvSpPr>
          <p:cNvPr id="13" name="Text Placeholder 13"/>
          <p:cNvSpPr>
            <a:spLocks noGrp="1"/>
          </p:cNvSpPr>
          <p:nvPr>
            <p:ph type="body" sz="quarter" idx="18" hasCustomPrompt="1"/>
          </p:nvPr>
        </p:nvSpPr>
        <p:spPr>
          <a:xfrm>
            <a:off x="5789480" y="4522886"/>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Job title</a:t>
            </a:r>
          </a:p>
        </p:txBody>
      </p:sp>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t="12906" b="14284"/>
          <a:stretch/>
        </p:blipFill>
        <p:spPr>
          <a:xfrm>
            <a:off x="156754" y="4203682"/>
            <a:ext cx="2353802" cy="790624"/>
          </a:xfrm>
          <a:prstGeom prst="rect">
            <a:avLst/>
          </a:prstGeom>
        </p:spPr>
      </p:pic>
    </p:spTree>
    <p:extLst>
      <p:ext uri="{BB962C8B-B14F-4D97-AF65-F5344CB8AC3E}">
        <p14:creationId xmlns:p14="http://schemas.microsoft.com/office/powerpoint/2010/main" val="120955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7" y="4506"/>
            <a:ext cx="9139026" cy="5142225"/>
          </a:xfrm>
          <a:prstGeom prst="rect">
            <a:avLst/>
          </a:prstGeom>
        </p:spPr>
      </p:pic>
      <p:sp>
        <p:nvSpPr>
          <p:cNvPr id="11" name="Rectangle 10"/>
          <p:cNvSpPr/>
          <p:nvPr userDrawn="1"/>
        </p:nvSpPr>
        <p:spPr>
          <a:xfrm>
            <a:off x="-2487" y="4178538"/>
            <a:ext cx="9144000" cy="972000"/>
          </a:xfrm>
          <a:prstGeom prst="rect">
            <a:avLst/>
          </a:prstGeom>
          <a:gradFill flip="none" rotWithShape="1">
            <a:gsLst>
              <a:gs pos="0">
                <a:schemeClr val="bg1">
                  <a:alpha val="44000"/>
                </a:schemeClr>
              </a:gs>
              <a:gs pos="42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1" name="Text Placeholder 9"/>
          <p:cNvSpPr>
            <a:spLocks noGrp="1"/>
          </p:cNvSpPr>
          <p:nvPr>
            <p:ph type="body" sz="quarter" idx="14" hasCustomPrompt="1"/>
          </p:nvPr>
        </p:nvSpPr>
        <p:spPr>
          <a:xfrm>
            <a:off x="1177082" y="3623082"/>
            <a:ext cx="7703840" cy="356302"/>
          </a:xfrm>
          <a:prstGeom prst="rect">
            <a:avLst/>
          </a:prstGeom>
        </p:spPr>
        <p:txBody>
          <a:bodyPr vert="horz"/>
          <a:lstStyle>
            <a:lvl1pPr marL="0" indent="0" algn="r">
              <a:buFontTx/>
              <a:buNone/>
              <a:defRPr sz="1800" spc="-40" baseline="0">
                <a:solidFill>
                  <a:schemeClr val="bg1"/>
                </a:solidFill>
                <a:latin typeface="+mj-lt"/>
              </a:defRPr>
            </a:lvl1pPr>
            <a:lvl2pPr>
              <a:defRPr sz="1000"/>
            </a:lvl2pPr>
            <a:lvl3pPr>
              <a:defRPr sz="1000"/>
            </a:lvl3pPr>
            <a:lvl4pPr>
              <a:defRPr sz="1000"/>
            </a:lvl4pPr>
            <a:lvl5pPr>
              <a:defRPr sz="1000"/>
            </a:lvl5pPr>
          </a:lstStyle>
          <a:p>
            <a:pPr lvl="0"/>
            <a:r>
              <a:rPr lang="en-GB" dirty="0"/>
              <a:t>Enter sub heading here if required</a:t>
            </a:r>
          </a:p>
        </p:txBody>
      </p:sp>
      <p:sp>
        <p:nvSpPr>
          <p:cNvPr id="22" name="Text Placeholder 9"/>
          <p:cNvSpPr>
            <a:spLocks noGrp="1"/>
          </p:cNvSpPr>
          <p:nvPr>
            <p:ph type="body" sz="quarter" idx="15" hasCustomPrompt="1"/>
          </p:nvPr>
        </p:nvSpPr>
        <p:spPr>
          <a:xfrm>
            <a:off x="1177082" y="2887122"/>
            <a:ext cx="7703840" cy="356302"/>
          </a:xfrm>
          <a:prstGeom prst="rect">
            <a:avLst/>
          </a:prstGeom>
        </p:spPr>
        <p:txBody>
          <a:bodyPr vert="horz"/>
          <a:lstStyle>
            <a:lvl1pPr marL="0" indent="0" algn="r">
              <a:buFontTx/>
              <a:buNone/>
              <a:defRPr sz="2600" spc="-40">
                <a:solidFill>
                  <a:schemeClr val="bg1"/>
                </a:solidFill>
                <a:latin typeface="+mj-lt"/>
              </a:defRPr>
            </a:lvl1pPr>
            <a:lvl2pPr>
              <a:defRPr sz="1000"/>
            </a:lvl2pPr>
            <a:lvl3pPr>
              <a:defRPr sz="1000"/>
            </a:lvl3pPr>
            <a:lvl4pPr>
              <a:defRPr sz="1000"/>
            </a:lvl4pPr>
            <a:lvl5pPr>
              <a:defRPr sz="1000"/>
            </a:lvl5pPr>
          </a:lstStyle>
          <a:p>
            <a:pPr lvl="0"/>
            <a:r>
              <a:rPr lang="en-GB" dirty="0"/>
              <a:t>Enter title here</a:t>
            </a:r>
          </a:p>
        </p:txBody>
      </p:sp>
      <p:sp>
        <p:nvSpPr>
          <p:cNvPr id="10" name="Text Placeholder 13"/>
          <p:cNvSpPr>
            <a:spLocks noGrp="1"/>
          </p:cNvSpPr>
          <p:nvPr>
            <p:ph type="body" sz="quarter" idx="16" hasCustomPrompt="1"/>
          </p:nvPr>
        </p:nvSpPr>
        <p:spPr>
          <a:xfrm>
            <a:off x="5789479" y="4276973"/>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Presenter name</a:t>
            </a:r>
          </a:p>
        </p:txBody>
      </p:sp>
      <p:sp>
        <p:nvSpPr>
          <p:cNvPr id="12" name="Text Placeholder 13"/>
          <p:cNvSpPr>
            <a:spLocks noGrp="1"/>
          </p:cNvSpPr>
          <p:nvPr>
            <p:ph type="body" sz="quarter" idx="17" hasCustomPrompt="1"/>
          </p:nvPr>
        </p:nvSpPr>
        <p:spPr>
          <a:xfrm>
            <a:off x="5789480" y="4764515"/>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Presentation date</a:t>
            </a:r>
          </a:p>
        </p:txBody>
      </p:sp>
      <p:sp>
        <p:nvSpPr>
          <p:cNvPr id="13" name="Text Placeholder 13"/>
          <p:cNvSpPr>
            <a:spLocks noGrp="1"/>
          </p:cNvSpPr>
          <p:nvPr>
            <p:ph type="body" sz="quarter" idx="18" hasCustomPrompt="1"/>
          </p:nvPr>
        </p:nvSpPr>
        <p:spPr>
          <a:xfrm>
            <a:off x="5789480" y="4522886"/>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Job title</a:t>
            </a:r>
          </a:p>
        </p:txBody>
      </p:sp>
      <p:pic>
        <p:nvPicPr>
          <p:cNvPr id="14" name="Picture 13"/>
          <p:cNvPicPr>
            <a:picLocks noChangeAspect="1"/>
          </p:cNvPicPr>
          <p:nvPr userDrawn="1"/>
        </p:nvPicPr>
        <p:blipFill>
          <a:blip r:embed="rId3"/>
          <a:srcRect t="31724" b="31724"/>
          <a:stretch/>
        </p:blipFill>
        <p:spPr>
          <a:xfrm>
            <a:off x="156754" y="4284885"/>
            <a:ext cx="2699658" cy="698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4" y="698"/>
            <a:ext cx="9140052" cy="5142803"/>
          </a:xfrm>
          <a:prstGeom prst="rect">
            <a:avLst/>
          </a:prstGeom>
        </p:spPr>
      </p:pic>
      <p:sp>
        <p:nvSpPr>
          <p:cNvPr id="11" name="Rectangle 10"/>
          <p:cNvSpPr/>
          <p:nvPr userDrawn="1"/>
        </p:nvSpPr>
        <p:spPr>
          <a:xfrm>
            <a:off x="0" y="4171426"/>
            <a:ext cx="9144000" cy="972074"/>
          </a:xfrm>
          <a:prstGeom prst="rect">
            <a:avLst/>
          </a:prstGeom>
          <a:gradFill flip="none" rotWithShape="1">
            <a:gsLst>
              <a:gs pos="0">
                <a:schemeClr val="bg1">
                  <a:alpha val="44000"/>
                </a:schemeClr>
              </a:gs>
              <a:gs pos="42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1" name="Text Placeholder 9"/>
          <p:cNvSpPr>
            <a:spLocks noGrp="1"/>
          </p:cNvSpPr>
          <p:nvPr>
            <p:ph type="body" sz="quarter" idx="14" hasCustomPrompt="1"/>
          </p:nvPr>
        </p:nvSpPr>
        <p:spPr>
          <a:xfrm>
            <a:off x="1177082" y="3623082"/>
            <a:ext cx="7703840" cy="356302"/>
          </a:xfrm>
          <a:prstGeom prst="rect">
            <a:avLst/>
          </a:prstGeom>
        </p:spPr>
        <p:txBody>
          <a:bodyPr vert="horz"/>
          <a:lstStyle>
            <a:lvl1pPr marL="0" indent="0" algn="r">
              <a:buFontTx/>
              <a:buNone/>
              <a:defRPr sz="1800" spc="-40" baseline="0">
                <a:solidFill>
                  <a:schemeClr val="bg1"/>
                </a:solidFill>
                <a:latin typeface="+mj-lt"/>
              </a:defRPr>
            </a:lvl1pPr>
            <a:lvl2pPr>
              <a:defRPr sz="1000"/>
            </a:lvl2pPr>
            <a:lvl3pPr>
              <a:defRPr sz="1000"/>
            </a:lvl3pPr>
            <a:lvl4pPr>
              <a:defRPr sz="1000"/>
            </a:lvl4pPr>
            <a:lvl5pPr>
              <a:defRPr sz="1000"/>
            </a:lvl5pPr>
          </a:lstStyle>
          <a:p>
            <a:pPr lvl="0"/>
            <a:r>
              <a:rPr lang="en-GB" dirty="0"/>
              <a:t>Enter sub heading here if required</a:t>
            </a:r>
          </a:p>
        </p:txBody>
      </p:sp>
      <p:sp>
        <p:nvSpPr>
          <p:cNvPr id="22" name="Text Placeholder 9"/>
          <p:cNvSpPr>
            <a:spLocks noGrp="1"/>
          </p:cNvSpPr>
          <p:nvPr>
            <p:ph type="body" sz="quarter" idx="15" hasCustomPrompt="1"/>
          </p:nvPr>
        </p:nvSpPr>
        <p:spPr>
          <a:xfrm>
            <a:off x="1177082" y="2887122"/>
            <a:ext cx="7703840" cy="356302"/>
          </a:xfrm>
          <a:prstGeom prst="rect">
            <a:avLst/>
          </a:prstGeom>
        </p:spPr>
        <p:txBody>
          <a:bodyPr vert="horz"/>
          <a:lstStyle>
            <a:lvl1pPr marL="0" indent="0" algn="r">
              <a:buFontTx/>
              <a:buNone/>
              <a:defRPr sz="2600" spc="-40">
                <a:solidFill>
                  <a:schemeClr val="bg1"/>
                </a:solidFill>
                <a:latin typeface="+mj-lt"/>
              </a:defRPr>
            </a:lvl1pPr>
            <a:lvl2pPr>
              <a:defRPr sz="1000"/>
            </a:lvl2pPr>
            <a:lvl3pPr>
              <a:defRPr sz="1000"/>
            </a:lvl3pPr>
            <a:lvl4pPr>
              <a:defRPr sz="1000"/>
            </a:lvl4pPr>
            <a:lvl5pPr>
              <a:defRPr sz="1000"/>
            </a:lvl5pPr>
          </a:lstStyle>
          <a:p>
            <a:pPr lvl="0"/>
            <a:r>
              <a:rPr lang="en-GB" dirty="0"/>
              <a:t>Enter title here</a:t>
            </a:r>
          </a:p>
        </p:txBody>
      </p:sp>
      <p:sp>
        <p:nvSpPr>
          <p:cNvPr id="10" name="Text Placeholder 13"/>
          <p:cNvSpPr>
            <a:spLocks noGrp="1"/>
          </p:cNvSpPr>
          <p:nvPr>
            <p:ph type="body" sz="quarter" idx="16" hasCustomPrompt="1"/>
          </p:nvPr>
        </p:nvSpPr>
        <p:spPr>
          <a:xfrm>
            <a:off x="5789479" y="4276973"/>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Presenter name</a:t>
            </a:r>
          </a:p>
        </p:txBody>
      </p:sp>
      <p:sp>
        <p:nvSpPr>
          <p:cNvPr id="12" name="Text Placeholder 13"/>
          <p:cNvSpPr>
            <a:spLocks noGrp="1"/>
          </p:cNvSpPr>
          <p:nvPr>
            <p:ph type="body" sz="quarter" idx="17" hasCustomPrompt="1"/>
          </p:nvPr>
        </p:nvSpPr>
        <p:spPr>
          <a:xfrm>
            <a:off x="5789480" y="4764515"/>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Presentation date</a:t>
            </a:r>
          </a:p>
        </p:txBody>
      </p:sp>
      <p:sp>
        <p:nvSpPr>
          <p:cNvPr id="13" name="Text Placeholder 13"/>
          <p:cNvSpPr>
            <a:spLocks noGrp="1"/>
          </p:cNvSpPr>
          <p:nvPr>
            <p:ph type="body" sz="quarter" idx="18" hasCustomPrompt="1"/>
          </p:nvPr>
        </p:nvSpPr>
        <p:spPr>
          <a:xfrm>
            <a:off x="5789480" y="4522886"/>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Job title</a:t>
            </a:r>
          </a:p>
        </p:txBody>
      </p:sp>
      <p:pic>
        <p:nvPicPr>
          <p:cNvPr id="14" name="Picture 13"/>
          <p:cNvPicPr>
            <a:picLocks noChangeAspect="1"/>
          </p:cNvPicPr>
          <p:nvPr userDrawn="1"/>
        </p:nvPicPr>
        <p:blipFill>
          <a:blip r:embed="rId3"/>
          <a:srcRect t="31724" b="31724"/>
          <a:stretch/>
        </p:blipFill>
        <p:spPr>
          <a:xfrm>
            <a:off x="156754" y="4284885"/>
            <a:ext cx="2699658" cy="698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88"/>
            <a:ext cx="9144000" cy="5145024"/>
          </a:xfrm>
          <a:prstGeom prst="rect">
            <a:avLst/>
          </a:prstGeom>
        </p:spPr>
      </p:pic>
      <p:sp>
        <p:nvSpPr>
          <p:cNvPr id="11" name="Rectangle 10"/>
          <p:cNvSpPr/>
          <p:nvPr userDrawn="1"/>
        </p:nvSpPr>
        <p:spPr>
          <a:xfrm>
            <a:off x="0" y="4171500"/>
            <a:ext cx="9144000" cy="972000"/>
          </a:xfrm>
          <a:prstGeom prst="rect">
            <a:avLst/>
          </a:prstGeom>
          <a:gradFill flip="none" rotWithShape="1">
            <a:gsLst>
              <a:gs pos="0">
                <a:schemeClr val="bg1">
                  <a:alpha val="44000"/>
                </a:schemeClr>
              </a:gs>
              <a:gs pos="42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1" name="Text Placeholder 9"/>
          <p:cNvSpPr>
            <a:spLocks noGrp="1"/>
          </p:cNvSpPr>
          <p:nvPr>
            <p:ph type="body" sz="quarter" idx="14" hasCustomPrompt="1"/>
          </p:nvPr>
        </p:nvSpPr>
        <p:spPr>
          <a:xfrm>
            <a:off x="1177082" y="3623082"/>
            <a:ext cx="7703840" cy="356302"/>
          </a:xfrm>
          <a:prstGeom prst="rect">
            <a:avLst/>
          </a:prstGeom>
        </p:spPr>
        <p:txBody>
          <a:bodyPr vert="horz"/>
          <a:lstStyle>
            <a:lvl1pPr marL="0" indent="0" algn="r">
              <a:buFontTx/>
              <a:buNone/>
              <a:defRPr sz="1800" spc="-40" baseline="0">
                <a:solidFill>
                  <a:schemeClr val="bg1"/>
                </a:solidFill>
                <a:latin typeface="+mj-lt"/>
              </a:defRPr>
            </a:lvl1pPr>
            <a:lvl2pPr>
              <a:defRPr sz="1000"/>
            </a:lvl2pPr>
            <a:lvl3pPr>
              <a:defRPr sz="1000"/>
            </a:lvl3pPr>
            <a:lvl4pPr>
              <a:defRPr sz="1000"/>
            </a:lvl4pPr>
            <a:lvl5pPr>
              <a:defRPr sz="1000"/>
            </a:lvl5pPr>
          </a:lstStyle>
          <a:p>
            <a:pPr lvl="0"/>
            <a:r>
              <a:rPr lang="en-GB" dirty="0"/>
              <a:t>Enter sub heading here if required</a:t>
            </a:r>
          </a:p>
        </p:txBody>
      </p:sp>
      <p:sp>
        <p:nvSpPr>
          <p:cNvPr id="22" name="Text Placeholder 9"/>
          <p:cNvSpPr>
            <a:spLocks noGrp="1"/>
          </p:cNvSpPr>
          <p:nvPr>
            <p:ph type="body" sz="quarter" idx="15" hasCustomPrompt="1"/>
          </p:nvPr>
        </p:nvSpPr>
        <p:spPr>
          <a:xfrm>
            <a:off x="1177082" y="2887122"/>
            <a:ext cx="7703840" cy="356302"/>
          </a:xfrm>
          <a:prstGeom prst="rect">
            <a:avLst/>
          </a:prstGeom>
        </p:spPr>
        <p:txBody>
          <a:bodyPr vert="horz"/>
          <a:lstStyle>
            <a:lvl1pPr marL="0" indent="0" algn="r">
              <a:buFontTx/>
              <a:buNone/>
              <a:defRPr sz="2600" spc="-40">
                <a:solidFill>
                  <a:schemeClr val="bg1"/>
                </a:solidFill>
                <a:latin typeface="+mj-lt"/>
              </a:defRPr>
            </a:lvl1pPr>
            <a:lvl2pPr>
              <a:defRPr sz="1000"/>
            </a:lvl2pPr>
            <a:lvl3pPr>
              <a:defRPr sz="1000"/>
            </a:lvl3pPr>
            <a:lvl4pPr>
              <a:defRPr sz="1000"/>
            </a:lvl4pPr>
            <a:lvl5pPr>
              <a:defRPr sz="1000"/>
            </a:lvl5pPr>
          </a:lstStyle>
          <a:p>
            <a:pPr lvl="0"/>
            <a:r>
              <a:rPr lang="en-GB" dirty="0"/>
              <a:t>Enter title here</a:t>
            </a:r>
          </a:p>
        </p:txBody>
      </p:sp>
      <p:sp>
        <p:nvSpPr>
          <p:cNvPr id="10" name="Text Placeholder 13"/>
          <p:cNvSpPr>
            <a:spLocks noGrp="1"/>
          </p:cNvSpPr>
          <p:nvPr>
            <p:ph type="body" sz="quarter" idx="16" hasCustomPrompt="1"/>
          </p:nvPr>
        </p:nvSpPr>
        <p:spPr>
          <a:xfrm>
            <a:off x="5789479" y="4276973"/>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Presenter name</a:t>
            </a:r>
          </a:p>
        </p:txBody>
      </p:sp>
      <p:sp>
        <p:nvSpPr>
          <p:cNvPr id="12" name="Text Placeholder 13"/>
          <p:cNvSpPr>
            <a:spLocks noGrp="1"/>
          </p:cNvSpPr>
          <p:nvPr>
            <p:ph type="body" sz="quarter" idx="17" hasCustomPrompt="1"/>
          </p:nvPr>
        </p:nvSpPr>
        <p:spPr>
          <a:xfrm>
            <a:off x="5789480" y="4764515"/>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Presentation date</a:t>
            </a:r>
          </a:p>
        </p:txBody>
      </p:sp>
      <p:sp>
        <p:nvSpPr>
          <p:cNvPr id="13" name="Text Placeholder 13"/>
          <p:cNvSpPr>
            <a:spLocks noGrp="1"/>
          </p:cNvSpPr>
          <p:nvPr>
            <p:ph type="body" sz="quarter" idx="18" hasCustomPrompt="1"/>
          </p:nvPr>
        </p:nvSpPr>
        <p:spPr>
          <a:xfrm>
            <a:off x="5789480" y="4522886"/>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Job title</a:t>
            </a:r>
          </a:p>
        </p:txBody>
      </p:sp>
      <p:pic>
        <p:nvPicPr>
          <p:cNvPr id="14" name="Picture 13"/>
          <p:cNvPicPr>
            <a:picLocks noChangeAspect="1"/>
          </p:cNvPicPr>
          <p:nvPr userDrawn="1"/>
        </p:nvPicPr>
        <p:blipFill>
          <a:blip r:embed="rId3"/>
          <a:srcRect t="31724" b="31724"/>
          <a:stretch/>
        </p:blipFill>
        <p:spPr>
          <a:xfrm>
            <a:off x="156754" y="4284885"/>
            <a:ext cx="2699658" cy="698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6" y="698"/>
            <a:ext cx="9140052" cy="5142803"/>
          </a:xfrm>
          <a:prstGeom prst="rect">
            <a:avLst/>
          </a:prstGeom>
        </p:spPr>
      </p:pic>
      <p:sp>
        <p:nvSpPr>
          <p:cNvPr id="11" name="Rectangle 10"/>
          <p:cNvSpPr/>
          <p:nvPr userDrawn="1"/>
        </p:nvSpPr>
        <p:spPr>
          <a:xfrm>
            <a:off x="0" y="4171500"/>
            <a:ext cx="9144000" cy="972000"/>
          </a:xfrm>
          <a:prstGeom prst="rect">
            <a:avLst/>
          </a:prstGeom>
          <a:gradFill flip="none" rotWithShape="1">
            <a:gsLst>
              <a:gs pos="0">
                <a:schemeClr val="bg1">
                  <a:alpha val="44000"/>
                </a:schemeClr>
              </a:gs>
              <a:gs pos="42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1" name="Text Placeholder 9"/>
          <p:cNvSpPr>
            <a:spLocks noGrp="1"/>
          </p:cNvSpPr>
          <p:nvPr>
            <p:ph type="body" sz="quarter" idx="14" hasCustomPrompt="1"/>
          </p:nvPr>
        </p:nvSpPr>
        <p:spPr>
          <a:xfrm>
            <a:off x="1177082" y="3623082"/>
            <a:ext cx="7703840" cy="356302"/>
          </a:xfrm>
          <a:prstGeom prst="rect">
            <a:avLst/>
          </a:prstGeom>
        </p:spPr>
        <p:txBody>
          <a:bodyPr vert="horz"/>
          <a:lstStyle>
            <a:lvl1pPr marL="0" indent="0" algn="r">
              <a:buFontTx/>
              <a:buNone/>
              <a:defRPr sz="1800" spc="-40" baseline="0">
                <a:solidFill>
                  <a:schemeClr val="bg1"/>
                </a:solidFill>
                <a:latin typeface="+mj-lt"/>
              </a:defRPr>
            </a:lvl1pPr>
            <a:lvl2pPr>
              <a:defRPr sz="1000"/>
            </a:lvl2pPr>
            <a:lvl3pPr>
              <a:defRPr sz="1000"/>
            </a:lvl3pPr>
            <a:lvl4pPr>
              <a:defRPr sz="1000"/>
            </a:lvl4pPr>
            <a:lvl5pPr>
              <a:defRPr sz="1000"/>
            </a:lvl5pPr>
          </a:lstStyle>
          <a:p>
            <a:pPr lvl="0"/>
            <a:r>
              <a:rPr lang="en-GB" dirty="0"/>
              <a:t>Enter sub heading here if required</a:t>
            </a:r>
          </a:p>
        </p:txBody>
      </p:sp>
      <p:sp>
        <p:nvSpPr>
          <p:cNvPr id="22" name="Text Placeholder 9"/>
          <p:cNvSpPr>
            <a:spLocks noGrp="1"/>
          </p:cNvSpPr>
          <p:nvPr>
            <p:ph type="body" sz="quarter" idx="15" hasCustomPrompt="1"/>
          </p:nvPr>
        </p:nvSpPr>
        <p:spPr>
          <a:xfrm>
            <a:off x="1177082" y="2887122"/>
            <a:ext cx="7703840" cy="356302"/>
          </a:xfrm>
          <a:prstGeom prst="rect">
            <a:avLst/>
          </a:prstGeom>
        </p:spPr>
        <p:txBody>
          <a:bodyPr vert="horz"/>
          <a:lstStyle>
            <a:lvl1pPr marL="0" indent="0" algn="r">
              <a:buFontTx/>
              <a:buNone/>
              <a:defRPr sz="2600" spc="-40">
                <a:solidFill>
                  <a:schemeClr val="bg1"/>
                </a:solidFill>
                <a:latin typeface="+mj-lt"/>
              </a:defRPr>
            </a:lvl1pPr>
            <a:lvl2pPr>
              <a:defRPr sz="1000"/>
            </a:lvl2pPr>
            <a:lvl3pPr>
              <a:defRPr sz="1000"/>
            </a:lvl3pPr>
            <a:lvl4pPr>
              <a:defRPr sz="1000"/>
            </a:lvl4pPr>
            <a:lvl5pPr>
              <a:defRPr sz="1000"/>
            </a:lvl5pPr>
          </a:lstStyle>
          <a:p>
            <a:pPr lvl="0"/>
            <a:r>
              <a:rPr lang="en-GB" dirty="0"/>
              <a:t>Enter title here</a:t>
            </a:r>
          </a:p>
        </p:txBody>
      </p:sp>
      <p:sp>
        <p:nvSpPr>
          <p:cNvPr id="10" name="Text Placeholder 13"/>
          <p:cNvSpPr>
            <a:spLocks noGrp="1"/>
          </p:cNvSpPr>
          <p:nvPr>
            <p:ph type="body" sz="quarter" idx="16" hasCustomPrompt="1"/>
          </p:nvPr>
        </p:nvSpPr>
        <p:spPr>
          <a:xfrm>
            <a:off x="5789479" y="4276973"/>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Presenter name</a:t>
            </a:r>
          </a:p>
        </p:txBody>
      </p:sp>
      <p:sp>
        <p:nvSpPr>
          <p:cNvPr id="12" name="Text Placeholder 13"/>
          <p:cNvSpPr>
            <a:spLocks noGrp="1"/>
          </p:cNvSpPr>
          <p:nvPr>
            <p:ph type="body" sz="quarter" idx="17" hasCustomPrompt="1"/>
          </p:nvPr>
        </p:nvSpPr>
        <p:spPr>
          <a:xfrm>
            <a:off x="5789480" y="4764515"/>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Presentation date</a:t>
            </a:r>
          </a:p>
        </p:txBody>
      </p:sp>
      <p:sp>
        <p:nvSpPr>
          <p:cNvPr id="13" name="Text Placeholder 13"/>
          <p:cNvSpPr>
            <a:spLocks noGrp="1"/>
          </p:cNvSpPr>
          <p:nvPr>
            <p:ph type="body" sz="quarter" idx="18" hasCustomPrompt="1"/>
          </p:nvPr>
        </p:nvSpPr>
        <p:spPr>
          <a:xfrm>
            <a:off x="5789480" y="4522886"/>
            <a:ext cx="3091445" cy="229791"/>
          </a:xfrm>
          <a:prstGeom prst="rect">
            <a:avLst/>
          </a:prstGeom>
        </p:spPr>
        <p:txBody>
          <a:bodyPr vert="horz"/>
          <a:lstStyle>
            <a:lvl1pPr marL="0" indent="0" algn="r">
              <a:buFontTx/>
              <a:buNone/>
              <a:defRPr sz="1300" spc="-20" baseline="0">
                <a:solidFill>
                  <a:schemeClr val="tx1"/>
                </a:solidFill>
                <a:latin typeface="+mj-lt"/>
              </a:defRPr>
            </a:lvl1pPr>
          </a:lstStyle>
          <a:p>
            <a:pPr lvl="0"/>
            <a:r>
              <a:rPr lang="en-GB" dirty="0"/>
              <a:t>Job title</a:t>
            </a:r>
          </a:p>
        </p:txBody>
      </p:sp>
      <p:pic>
        <p:nvPicPr>
          <p:cNvPr id="14" name="Picture 13"/>
          <p:cNvPicPr>
            <a:picLocks noChangeAspect="1"/>
          </p:cNvPicPr>
          <p:nvPr userDrawn="1"/>
        </p:nvPicPr>
        <p:blipFill>
          <a:blip r:embed="rId3"/>
          <a:srcRect t="31724" b="31724"/>
          <a:stretch/>
        </p:blipFill>
        <p:spPr>
          <a:xfrm>
            <a:off x="156754" y="4284885"/>
            <a:ext cx="2699658" cy="698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7" y="0"/>
            <a:ext cx="9141291" cy="5143500"/>
          </a:xfrm>
          <a:prstGeom prst="rect">
            <a:avLst/>
          </a:prstGeom>
        </p:spPr>
      </p:pic>
      <p:sp>
        <p:nvSpPr>
          <p:cNvPr id="10" name="Text Placeholder 9"/>
          <p:cNvSpPr>
            <a:spLocks noGrp="1"/>
          </p:cNvSpPr>
          <p:nvPr>
            <p:ph type="body" sz="quarter" idx="13" hasCustomPrompt="1"/>
          </p:nvPr>
        </p:nvSpPr>
        <p:spPr>
          <a:xfrm>
            <a:off x="1177082" y="2393600"/>
            <a:ext cx="7703840" cy="356302"/>
          </a:xfrm>
          <a:prstGeom prst="rect">
            <a:avLst/>
          </a:prstGeom>
          <a:ln>
            <a:noFill/>
          </a:ln>
        </p:spPr>
        <p:txBody>
          <a:bodyPr vert="horz"/>
          <a:lstStyle>
            <a:lvl1pPr marL="0" indent="0" algn="r">
              <a:buFontTx/>
              <a:buNone/>
              <a:defRPr sz="2400" spc="-40">
                <a:solidFill>
                  <a:schemeClr val="bg1"/>
                </a:solidFill>
                <a:latin typeface="+mj-lt"/>
              </a:defRPr>
            </a:lvl1pPr>
            <a:lvl2pPr>
              <a:defRPr sz="1000"/>
            </a:lvl2pPr>
            <a:lvl3pPr>
              <a:defRPr sz="1000"/>
            </a:lvl3pPr>
            <a:lvl4pPr>
              <a:defRPr sz="1000"/>
            </a:lvl4pPr>
            <a:lvl5pPr>
              <a:defRPr sz="1000"/>
            </a:lvl5pPr>
          </a:lstStyle>
          <a:p>
            <a:pPr lvl="0"/>
            <a:r>
              <a:rPr lang="en-GB" dirty="0"/>
              <a:t>Enter divider title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B">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0" name="Text Placeholder 9"/>
          <p:cNvSpPr>
            <a:spLocks noGrp="1"/>
          </p:cNvSpPr>
          <p:nvPr>
            <p:ph type="body" sz="quarter" idx="13" hasCustomPrompt="1"/>
          </p:nvPr>
        </p:nvSpPr>
        <p:spPr>
          <a:xfrm>
            <a:off x="1177082" y="2393600"/>
            <a:ext cx="7703840" cy="356302"/>
          </a:xfrm>
          <a:prstGeom prst="rect">
            <a:avLst/>
          </a:prstGeom>
          <a:ln>
            <a:noFill/>
          </a:ln>
        </p:spPr>
        <p:txBody>
          <a:bodyPr vert="horz"/>
          <a:lstStyle>
            <a:lvl1pPr marL="0" indent="0" algn="r">
              <a:buFontTx/>
              <a:buNone/>
              <a:defRPr sz="2400" spc="-40">
                <a:solidFill>
                  <a:schemeClr val="bg1"/>
                </a:solidFill>
                <a:latin typeface="+mj-lt"/>
              </a:defRPr>
            </a:lvl1pPr>
            <a:lvl2pPr>
              <a:defRPr sz="1000"/>
            </a:lvl2pPr>
            <a:lvl3pPr>
              <a:defRPr sz="1000"/>
            </a:lvl3pPr>
            <a:lvl4pPr>
              <a:defRPr sz="1000"/>
            </a:lvl4pPr>
            <a:lvl5pPr>
              <a:defRPr sz="1000"/>
            </a:lvl5pPr>
          </a:lstStyle>
          <a:p>
            <a:pPr lvl="0"/>
            <a:r>
              <a:rPr lang="en-GB" dirty="0"/>
              <a:t>Enter divider title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0" name="Text Placeholder 9"/>
          <p:cNvSpPr>
            <a:spLocks noGrp="1"/>
          </p:cNvSpPr>
          <p:nvPr>
            <p:ph type="body" sz="quarter" idx="13" hasCustomPrompt="1"/>
          </p:nvPr>
        </p:nvSpPr>
        <p:spPr>
          <a:xfrm>
            <a:off x="1177082" y="2393600"/>
            <a:ext cx="7703840" cy="356302"/>
          </a:xfrm>
          <a:prstGeom prst="rect">
            <a:avLst/>
          </a:prstGeom>
          <a:ln>
            <a:noFill/>
          </a:ln>
        </p:spPr>
        <p:txBody>
          <a:bodyPr vert="horz"/>
          <a:lstStyle>
            <a:lvl1pPr marL="0" indent="0" algn="r">
              <a:buFontTx/>
              <a:buNone/>
              <a:defRPr sz="2400" spc="-40">
                <a:solidFill>
                  <a:schemeClr val="bg1"/>
                </a:solidFill>
                <a:latin typeface="+mj-lt"/>
              </a:defRPr>
            </a:lvl1pPr>
            <a:lvl2pPr>
              <a:defRPr sz="1000"/>
            </a:lvl2pPr>
            <a:lvl3pPr>
              <a:defRPr sz="1000"/>
            </a:lvl3pPr>
            <a:lvl4pPr>
              <a:defRPr sz="1000"/>
            </a:lvl4pPr>
            <a:lvl5pPr>
              <a:defRPr sz="1000"/>
            </a:lvl5pPr>
          </a:lstStyle>
          <a:p>
            <a:pPr lvl="0"/>
            <a:r>
              <a:rPr lang="en-GB" dirty="0"/>
              <a:t>Enter divider title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0">
            <a:extLst>
              <a:ext uri="{28A0092B-C50C-407E-A947-70E740481C1C}">
                <a14:useLocalDpi xmlns:a14="http://schemas.microsoft.com/office/drawing/2010/main" val="0"/>
              </a:ext>
            </a:extLst>
          </a:blip>
          <a:srcRect t="27504" b="27595"/>
          <a:stretch/>
        </p:blipFill>
        <p:spPr>
          <a:xfrm>
            <a:off x="300083" y="4598125"/>
            <a:ext cx="1569685" cy="498423"/>
          </a:xfrm>
          <a:prstGeom prst="rect">
            <a:avLst/>
          </a:prstGeom>
        </p:spPr>
      </p:pic>
      <p:sp>
        <p:nvSpPr>
          <p:cNvPr id="5" name="TextBox 4"/>
          <p:cNvSpPr txBox="1"/>
          <p:nvPr userDrawn="1"/>
        </p:nvSpPr>
        <p:spPr>
          <a:xfrm>
            <a:off x="7963789" y="4723928"/>
            <a:ext cx="923819" cy="307777"/>
          </a:xfrm>
          <a:prstGeom prst="rect">
            <a:avLst/>
          </a:prstGeom>
          <a:noFill/>
        </p:spPr>
        <p:txBody>
          <a:bodyPr wrap="square" rtlCol="0">
            <a:spAutoFit/>
          </a:bodyPr>
          <a:lstStyle/>
          <a:p>
            <a:pPr algn="r"/>
            <a:fld id="{D5B89E98-FD5A-4342-BB44-3E9AF8DC4916}" type="slidenum">
              <a:rPr lang="en-US" sz="1400" b="0" smtClean="0">
                <a:solidFill>
                  <a:srgbClr val="5EB345"/>
                </a:solidFill>
                <a:latin typeface="Trebuchet MS" charset="0"/>
                <a:ea typeface="Trebuchet MS" charset="0"/>
                <a:cs typeface="Trebuchet MS" charset="0"/>
              </a:rPr>
              <a:pPr algn="r"/>
              <a:t>‹#›</a:t>
            </a:fld>
            <a:endParaRPr lang="en-US" sz="1400" b="0" dirty="0">
              <a:solidFill>
                <a:srgbClr val="5EB345"/>
              </a:solidFill>
              <a:latin typeface="Trebuchet MS" charset="0"/>
              <a:ea typeface="Trebuchet MS" charset="0"/>
              <a:cs typeface="Trebuchet MS" charset="0"/>
            </a:endParaRPr>
          </a:p>
        </p:txBody>
      </p:sp>
    </p:spTree>
    <p:extLst>
      <p:ext uri="{BB962C8B-B14F-4D97-AF65-F5344CB8AC3E}">
        <p14:creationId xmlns:p14="http://schemas.microsoft.com/office/powerpoint/2010/main" val="2670040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0" r:id="rId3"/>
    <p:sldLayoutId id="2147483664" r:id="rId4"/>
    <p:sldLayoutId id="2147483671" r:id="rId5"/>
    <p:sldLayoutId id="2147483672" r:id="rId6"/>
    <p:sldLayoutId id="2147483661" r:id="rId7"/>
    <p:sldLayoutId id="2147483662" r:id="rId8"/>
    <p:sldLayoutId id="2147483663" r:id="rId9"/>
    <p:sldLayoutId id="2147483650" r:id="rId10"/>
    <p:sldLayoutId id="2147483654" r:id="rId11"/>
    <p:sldLayoutId id="2147483666" r:id="rId12"/>
    <p:sldLayoutId id="2147483651" r:id="rId13"/>
    <p:sldLayoutId id="2147483667" r:id="rId14"/>
    <p:sldLayoutId id="2147483652" r:id="rId15"/>
    <p:sldLayoutId id="2147483668" r:id="rId16"/>
    <p:sldLayoutId id="2147483669" r:id="rId17"/>
    <p:sldLayoutId id="2147483675"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226" userDrawn="1">
          <p15:clr>
            <a:srgbClr val="F26B43"/>
          </p15:clr>
        </p15:guide>
        <p15:guide id="4" orient="horz" pos="168" userDrawn="1">
          <p15:clr>
            <a:srgbClr val="F26B43"/>
          </p15:clr>
        </p15:guide>
        <p15:guide id="5" pos="5534" userDrawn="1">
          <p15:clr>
            <a:srgbClr val="F26B43"/>
          </p15:clr>
        </p15:guide>
        <p15:guide id="6" orient="horz" pos="30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a:srcRect/>
          <a:stretch/>
        </p:blipFill>
        <p:spPr>
          <a:xfrm>
            <a:off x="1" y="-595"/>
            <a:ext cx="9143999" cy="5143499"/>
          </a:xfrm>
          <a:prstGeom prst="rect">
            <a:avLst/>
          </a:prstGeom>
        </p:spPr>
      </p:pic>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D370D1D-D13A-0C4A-ABE5-C7D6A0CC9299}" type="slidenum">
              <a:rPr lang="en-US" smtClean="0"/>
              <a:t>‹#›</a:t>
            </a:fld>
            <a:endParaRPr lang="en-US"/>
          </a:p>
        </p:txBody>
      </p:sp>
    </p:spTree>
    <p:extLst>
      <p:ext uri="{BB962C8B-B14F-4D97-AF65-F5344CB8AC3E}">
        <p14:creationId xmlns:p14="http://schemas.microsoft.com/office/powerpoint/2010/main" val="106784014"/>
      </p:ext>
    </p:extLst>
  </p:cSld>
  <p:clrMap bg1="lt1" tx1="dk1" bg2="lt2" tx2="dk2" accent1="accent1" accent2="accent2" accent3="accent3" accent4="accent4" accent5="accent5" accent6="accent6" hlink="hlink" folHlink="folHlink"/>
  <p:sldLayoutIdLst>
    <p:sldLayoutId id="214748384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4.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hyperlink" Target="mailto:Daniel.Simkiss@Britis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1176884"/>
            <a:ext cx="8373600" cy="572400"/>
          </a:xfrm>
          <a:prstGeom prst="rect">
            <a:avLst/>
          </a:prstGeom>
          <a:noFill/>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200" b="1" i="0" dirty="0">
                <a:solidFill>
                  <a:srgbClr val="192327"/>
                </a:solidFill>
                <a:effectLst/>
                <a:latin typeface="Roboto" panose="02000000000000000000" pitchFamily="2" charset="0"/>
              </a:rPr>
              <a:t>Codifying Decision-Making: British Sugar’s AI-Driven Operational Framework</a:t>
            </a:r>
            <a:endParaRPr lang="en-US" sz="2000" baseline="0" dirty="0">
              <a:solidFill>
                <a:srgbClr val="B31C82"/>
              </a:solidFill>
            </a:endParaRPr>
          </a:p>
        </p:txBody>
      </p:sp>
      <p:sp>
        <p:nvSpPr>
          <p:cNvPr id="3" name="Text Placeholder 15"/>
          <p:cNvSpPr txBox="1">
            <a:spLocks/>
          </p:cNvSpPr>
          <p:nvPr/>
        </p:nvSpPr>
        <p:spPr>
          <a:xfrm>
            <a:off x="304800" y="2315719"/>
            <a:ext cx="8373600" cy="337538"/>
          </a:xfrm>
          <a:prstGeom prst="rect">
            <a:avLst/>
          </a:prstGeom>
          <a:noFill/>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baseline="0" dirty="0">
                <a:solidFill>
                  <a:srgbClr val="50534A"/>
                </a:solidFill>
              </a:rPr>
              <a:t>Daniel Simkiss: Smart Supply Chain lead</a:t>
            </a:r>
            <a:endParaRPr lang="en-GB" sz="1800" baseline="0" dirty="0">
              <a:solidFill>
                <a:srgbClr val="50534A"/>
              </a:solidFill>
            </a:endParaRPr>
          </a:p>
        </p:txBody>
      </p:sp>
    </p:spTree>
    <p:extLst>
      <p:ext uri="{BB962C8B-B14F-4D97-AF65-F5344CB8AC3E}">
        <p14:creationId xmlns:p14="http://schemas.microsoft.com/office/powerpoint/2010/main" val="409072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erson wearing a hard hat and safety vest&#10;&#10;AI-generated content may be incorrect.">
            <a:extLst>
              <a:ext uri="{FF2B5EF4-FFF2-40B4-BE49-F238E27FC236}">
                <a16:creationId xmlns:a16="http://schemas.microsoft.com/office/drawing/2014/main" id="{0E5C4EB7-B51F-EF91-A59C-7262CFC0D596}"/>
              </a:ext>
            </a:extLst>
          </p:cNvPr>
          <p:cNvPicPr>
            <a:picLocks noGrp="1" noRot="1" noChangeAspect="1" noMove="1" noResize="1" noEditPoints="1" noAdjustHandles="1" noChangeArrowheads="1" noChangeShapeType="1" noCrop="1"/>
          </p:cNvPicPr>
          <p:nvPr/>
        </p:nvPicPr>
        <p:blipFill>
          <a:blip r:embed="rId3"/>
          <a:stretch>
            <a:fillRect/>
          </a:stretch>
        </p:blipFill>
        <p:spPr>
          <a:xfrm>
            <a:off x="-9378" y="0"/>
            <a:ext cx="9153377" cy="5176707"/>
          </a:xfrm>
          <a:prstGeom prst="rect">
            <a:avLst/>
          </a:prstGeom>
        </p:spPr>
      </p:pic>
      <p:sp>
        <p:nvSpPr>
          <p:cNvPr id="13" name="Rectangle: Rounded Corners 12">
            <a:extLst>
              <a:ext uri="{FF2B5EF4-FFF2-40B4-BE49-F238E27FC236}">
                <a16:creationId xmlns:a16="http://schemas.microsoft.com/office/drawing/2014/main" id="{8CA21860-A036-E376-660D-0178E8C73CF2}"/>
              </a:ext>
            </a:extLst>
          </p:cNvPr>
          <p:cNvSpPr/>
          <p:nvPr/>
        </p:nvSpPr>
        <p:spPr>
          <a:xfrm>
            <a:off x="3090822" y="786174"/>
            <a:ext cx="893872" cy="345092"/>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Decision</a:t>
            </a:r>
            <a:r>
              <a:rPr lang="en-GB" sz="1000" b="1" dirty="0">
                <a:solidFill>
                  <a:srgbClr val="4D4D4D"/>
                </a:solidFill>
                <a:latin typeface="Arial"/>
                <a:ea typeface="Arial"/>
                <a:cs typeface="Arial"/>
                <a:sym typeface="Arial"/>
              </a:rPr>
              <a:t> </a:t>
            </a:r>
          </a:p>
        </p:txBody>
      </p:sp>
      <p:sp>
        <p:nvSpPr>
          <p:cNvPr id="2" name="Rectangle: Rounded Corners 1">
            <a:extLst>
              <a:ext uri="{FF2B5EF4-FFF2-40B4-BE49-F238E27FC236}">
                <a16:creationId xmlns:a16="http://schemas.microsoft.com/office/drawing/2014/main" id="{81D91B5E-7427-F1A8-AFF1-B6F0BD5A4E3E}"/>
              </a:ext>
            </a:extLst>
          </p:cNvPr>
          <p:cNvSpPr/>
          <p:nvPr/>
        </p:nvSpPr>
        <p:spPr>
          <a:xfrm>
            <a:off x="4308254" y="786174"/>
            <a:ext cx="884079"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Action </a:t>
            </a:r>
          </a:p>
        </p:txBody>
      </p:sp>
      <p:sp>
        <p:nvSpPr>
          <p:cNvPr id="3" name="Rectangle: Rounded Corners 2">
            <a:extLst>
              <a:ext uri="{FF2B5EF4-FFF2-40B4-BE49-F238E27FC236}">
                <a16:creationId xmlns:a16="http://schemas.microsoft.com/office/drawing/2014/main" id="{A0410C24-532E-9984-A598-47B86AFBA330}"/>
              </a:ext>
            </a:extLst>
          </p:cNvPr>
          <p:cNvSpPr/>
          <p:nvPr/>
        </p:nvSpPr>
        <p:spPr>
          <a:xfrm>
            <a:off x="5515893" y="786174"/>
            <a:ext cx="893872"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Result</a:t>
            </a:r>
          </a:p>
        </p:txBody>
      </p:sp>
      <p:sp>
        <p:nvSpPr>
          <p:cNvPr id="4" name="Rectangle: Rounded Corners 3">
            <a:extLst>
              <a:ext uri="{FF2B5EF4-FFF2-40B4-BE49-F238E27FC236}">
                <a16:creationId xmlns:a16="http://schemas.microsoft.com/office/drawing/2014/main" id="{773B9F7E-056B-7428-E9DF-50B0D2C862A0}"/>
              </a:ext>
            </a:extLst>
          </p:cNvPr>
          <p:cNvSpPr/>
          <p:nvPr/>
        </p:nvSpPr>
        <p:spPr>
          <a:xfrm>
            <a:off x="6733325" y="786174"/>
            <a:ext cx="893872"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Learn</a:t>
            </a:r>
          </a:p>
        </p:txBody>
      </p:sp>
      <p:cxnSp>
        <p:nvCxnSpPr>
          <p:cNvPr id="33" name="Straight Arrow Connector 32">
            <a:extLst>
              <a:ext uri="{FF2B5EF4-FFF2-40B4-BE49-F238E27FC236}">
                <a16:creationId xmlns:a16="http://schemas.microsoft.com/office/drawing/2014/main" id="{E21214A6-AC88-91AD-CA1C-9629DEEB4D2A}"/>
              </a:ext>
            </a:extLst>
          </p:cNvPr>
          <p:cNvCxnSpPr>
            <a:cxnSpLocks/>
          </p:cNvCxnSpPr>
          <p:nvPr/>
        </p:nvCxnSpPr>
        <p:spPr>
          <a:xfrm>
            <a:off x="2557346" y="729800"/>
            <a:ext cx="6063522" cy="842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3F267D71-D253-3613-C8A6-CDF2C2ECA208}"/>
              </a:ext>
            </a:extLst>
          </p:cNvPr>
          <p:cNvSpPr/>
          <p:nvPr/>
        </p:nvSpPr>
        <p:spPr>
          <a:xfrm>
            <a:off x="2263989" y="430877"/>
            <a:ext cx="884079"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800" b="1" i="1" dirty="0">
                <a:solidFill>
                  <a:schemeClr val="bg1"/>
                </a:solidFill>
                <a:latin typeface="Arial"/>
                <a:ea typeface="Arial"/>
                <a:cs typeface="Arial"/>
                <a:sym typeface="Arial"/>
              </a:rPr>
              <a:t>07:10</a:t>
            </a:r>
            <a:endParaRPr lang="en-GB" sz="1000" b="1" i="1" dirty="0">
              <a:solidFill>
                <a:schemeClr val="bg1"/>
              </a:solidFill>
              <a:latin typeface="Arial"/>
              <a:ea typeface="Arial"/>
              <a:cs typeface="Arial"/>
              <a:sym typeface="Arial"/>
            </a:endParaRPr>
          </a:p>
        </p:txBody>
      </p:sp>
      <p:sp>
        <p:nvSpPr>
          <p:cNvPr id="39" name="Rectangle: Rounded Corners 38">
            <a:extLst>
              <a:ext uri="{FF2B5EF4-FFF2-40B4-BE49-F238E27FC236}">
                <a16:creationId xmlns:a16="http://schemas.microsoft.com/office/drawing/2014/main" id="{3237E600-5BD9-C90D-82B5-10B02F155F97}"/>
              </a:ext>
            </a:extLst>
          </p:cNvPr>
          <p:cNvSpPr/>
          <p:nvPr/>
        </p:nvSpPr>
        <p:spPr>
          <a:xfrm>
            <a:off x="2902147" y="1925715"/>
            <a:ext cx="1256898" cy="858245"/>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t>Run @ 117% throughput and 2% loss increase</a:t>
            </a:r>
          </a:p>
        </p:txBody>
      </p:sp>
      <p:sp>
        <p:nvSpPr>
          <p:cNvPr id="40" name="Rectangle: Rounded Corners 39">
            <a:extLst>
              <a:ext uri="{FF2B5EF4-FFF2-40B4-BE49-F238E27FC236}">
                <a16:creationId xmlns:a16="http://schemas.microsoft.com/office/drawing/2014/main" id="{2BD7C9A2-C581-FA14-5AF0-7395CCCA3B3E}"/>
              </a:ext>
            </a:extLst>
          </p:cNvPr>
          <p:cNvSpPr/>
          <p:nvPr/>
        </p:nvSpPr>
        <p:spPr>
          <a:xfrm>
            <a:off x="8011990" y="430574"/>
            <a:ext cx="884079"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800" b="1" i="1" dirty="0">
                <a:solidFill>
                  <a:schemeClr val="bg1"/>
                </a:solidFill>
                <a:latin typeface="Arial"/>
                <a:ea typeface="Arial"/>
                <a:cs typeface="Arial"/>
                <a:sym typeface="Arial"/>
              </a:rPr>
              <a:t>10:00</a:t>
            </a:r>
            <a:endParaRPr lang="en-GB" sz="1000" b="1" i="1" dirty="0">
              <a:solidFill>
                <a:schemeClr val="bg1"/>
              </a:solidFill>
              <a:latin typeface="Arial"/>
              <a:ea typeface="Arial"/>
              <a:cs typeface="Arial"/>
              <a:sym typeface="Arial"/>
            </a:endParaRPr>
          </a:p>
        </p:txBody>
      </p:sp>
      <p:sp>
        <p:nvSpPr>
          <p:cNvPr id="6" name="Rectangle: Rounded Corners 5">
            <a:extLst>
              <a:ext uri="{FF2B5EF4-FFF2-40B4-BE49-F238E27FC236}">
                <a16:creationId xmlns:a16="http://schemas.microsoft.com/office/drawing/2014/main" id="{C054FFDA-7EF1-972E-2AD5-5397455903FB}"/>
              </a:ext>
            </a:extLst>
          </p:cNvPr>
          <p:cNvSpPr/>
          <p:nvPr/>
        </p:nvSpPr>
        <p:spPr>
          <a:xfrm>
            <a:off x="70778" y="74974"/>
            <a:ext cx="2635250" cy="355600"/>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Augmented Decision Making – Stage 1</a:t>
            </a:r>
          </a:p>
        </p:txBody>
      </p:sp>
      <p:pic>
        <p:nvPicPr>
          <p:cNvPr id="7" name="Picture 6" descr="A green human head with a cellphone&#10;&#10;AI-generated content may be incorrect.">
            <a:extLst>
              <a:ext uri="{FF2B5EF4-FFF2-40B4-BE49-F238E27FC236}">
                <a16:creationId xmlns:a16="http://schemas.microsoft.com/office/drawing/2014/main" id="{77FCD099-876B-D638-6389-51AE113FEAD0}"/>
              </a:ext>
            </a:extLst>
          </p:cNvPr>
          <p:cNvPicPr>
            <a:picLocks noChangeAspect="1"/>
          </p:cNvPicPr>
          <p:nvPr/>
        </p:nvPicPr>
        <p:blipFill>
          <a:blip r:embed="rId4"/>
          <a:stretch>
            <a:fillRect/>
          </a:stretch>
        </p:blipFill>
        <p:spPr>
          <a:xfrm>
            <a:off x="3228503" y="3016857"/>
            <a:ext cx="645967" cy="405289"/>
          </a:xfrm>
          <a:prstGeom prst="rect">
            <a:avLst/>
          </a:prstGeom>
        </p:spPr>
      </p:pic>
      <p:pic>
        <p:nvPicPr>
          <p:cNvPr id="10" name="Picture 9" descr="A green human head with a cellphone&#10;&#10;AI-generated content may be incorrect.">
            <a:extLst>
              <a:ext uri="{FF2B5EF4-FFF2-40B4-BE49-F238E27FC236}">
                <a16:creationId xmlns:a16="http://schemas.microsoft.com/office/drawing/2014/main" id="{258811B8-FE4A-84BF-B763-ACCA8C54E676}"/>
              </a:ext>
            </a:extLst>
          </p:cNvPr>
          <p:cNvPicPr>
            <a:picLocks noChangeAspect="1"/>
          </p:cNvPicPr>
          <p:nvPr/>
        </p:nvPicPr>
        <p:blipFill>
          <a:blip r:embed="rId4"/>
          <a:stretch>
            <a:fillRect/>
          </a:stretch>
        </p:blipFill>
        <p:spPr>
          <a:xfrm>
            <a:off x="7069739" y="2960693"/>
            <a:ext cx="645967" cy="405289"/>
          </a:xfrm>
          <a:prstGeom prst="rect">
            <a:avLst/>
          </a:prstGeom>
        </p:spPr>
      </p:pic>
      <p:sp>
        <p:nvSpPr>
          <p:cNvPr id="8" name="Rectangle: Rounded Corners 7">
            <a:extLst>
              <a:ext uri="{FF2B5EF4-FFF2-40B4-BE49-F238E27FC236}">
                <a16:creationId xmlns:a16="http://schemas.microsoft.com/office/drawing/2014/main" id="{E3A76BB7-6395-2BD9-11CD-ABDE9BFD5831}"/>
              </a:ext>
            </a:extLst>
          </p:cNvPr>
          <p:cNvSpPr/>
          <p:nvPr/>
        </p:nvSpPr>
        <p:spPr>
          <a:xfrm>
            <a:off x="4804579" y="1405499"/>
            <a:ext cx="1256898" cy="868753"/>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t>3% Loss incurred</a:t>
            </a:r>
          </a:p>
        </p:txBody>
      </p:sp>
      <p:sp>
        <p:nvSpPr>
          <p:cNvPr id="11" name="Rectangle: Rounded Corners 10">
            <a:extLst>
              <a:ext uri="{FF2B5EF4-FFF2-40B4-BE49-F238E27FC236}">
                <a16:creationId xmlns:a16="http://schemas.microsoft.com/office/drawing/2014/main" id="{3E34539E-AFC5-53CF-EE6E-13F751FD66DD}"/>
              </a:ext>
            </a:extLst>
          </p:cNvPr>
          <p:cNvSpPr/>
          <p:nvPr/>
        </p:nvSpPr>
        <p:spPr>
          <a:xfrm>
            <a:off x="6773456" y="1912422"/>
            <a:ext cx="1238534" cy="835591"/>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t>Future advice updated to %116%</a:t>
            </a:r>
          </a:p>
        </p:txBody>
      </p:sp>
      <p:sp>
        <p:nvSpPr>
          <p:cNvPr id="12" name="Rectangle: Rounded Corners 11">
            <a:extLst>
              <a:ext uri="{FF2B5EF4-FFF2-40B4-BE49-F238E27FC236}">
                <a16:creationId xmlns:a16="http://schemas.microsoft.com/office/drawing/2014/main" id="{FE150422-2B9A-EF76-A653-F7D0DD024DE7}"/>
              </a:ext>
            </a:extLst>
          </p:cNvPr>
          <p:cNvSpPr/>
          <p:nvPr/>
        </p:nvSpPr>
        <p:spPr>
          <a:xfrm>
            <a:off x="4804579" y="2582480"/>
            <a:ext cx="1256898" cy="868753"/>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t>2% Loss incurred</a:t>
            </a:r>
          </a:p>
        </p:txBody>
      </p:sp>
      <p:pic>
        <p:nvPicPr>
          <p:cNvPr id="14" name="Graphic 13" descr="Tick with solid fill">
            <a:extLst>
              <a:ext uri="{FF2B5EF4-FFF2-40B4-BE49-F238E27FC236}">
                <a16:creationId xmlns:a16="http://schemas.microsoft.com/office/drawing/2014/main" id="{14A9D92B-2035-EF6A-9FDE-75ED176AFF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5148" y="1652164"/>
            <a:ext cx="332207" cy="332207"/>
          </a:xfrm>
          <a:prstGeom prst="rect">
            <a:avLst/>
          </a:prstGeom>
        </p:spPr>
      </p:pic>
      <p:pic>
        <p:nvPicPr>
          <p:cNvPr id="15" name="Graphic 14" descr="Close with solid fill">
            <a:extLst>
              <a:ext uri="{FF2B5EF4-FFF2-40B4-BE49-F238E27FC236}">
                <a16:creationId xmlns:a16="http://schemas.microsoft.com/office/drawing/2014/main" id="{CE49226F-F49E-9226-ABBD-029B4C84F7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25148" y="2898310"/>
            <a:ext cx="332207" cy="332207"/>
          </a:xfrm>
          <a:prstGeom prst="rect">
            <a:avLst/>
          </a:prstGeom>
        </p:spPr>
      </p:pic>
      <p:cxnSp>
        <p:nvCxnSpPr>
          <p:cNvPr id="16" name="Connector: Elbow 15">
            <a:extLst>
              <a:ext uri="{FF2B5EF4-FFF2-40B4-BE49-F238E27FC236}">
                <a16:creationId xmlns:a16="http://schemas.microsoft.com/office/drawing/2014/main" id="{48D2B91E-96CD-501C-3CB7-4C3EEC71CA13}"/>
              </a:ext>
            </a:extLst>
          </p:cNvPr>
          <p:cNvCxnSpPr>
            <a:cxnSpLocks/>
            <a:endCxn id="11" idx="1"/>
          </p:cNvCxnSpPr>
          <p:nvPr/>
        </p:nvCxnSpPr>
        <p:spPr>
          <a:xfrm>
            <a:off x="6061479" y="1818269"/>
            <a:ext cx="711977" cy="511949"/>
          </a:xfrm>
          <a:prstGeom prst="bentConnector3">
            <a:avLst>
              <a:gd name="adj1" fmla="val 50000"/>
            </a:avLst>
          </a:prstGeom>
          <a:ln w="7620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392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8CAF93-F4AA-4ADE-9DA2-1F76F63DC068}"/>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F1C5797A-1788-C5C2-BE12-58351B40C6B0}"/>
              </a:ext>
            </a:extLst>
          </p:cNvPr>
          <p:cNvSpPr>
            <a:spLocks noGrp="1"/>
          </p:cNvSpPr>
          <p:nvPr>
            <p:ph type="body" sz="quarter" idx="11"/>
          </p:nvPr>
        </p:nvSpPr>
        <p:spPr/>
        <p:txBody>
          <a:bodyPr/>
          <a:lstStyle/>
          <a:p>
            <a:endParaRPr lang="en-GB"/>
          </a:p>
        </p:txBody>
      </p:sp>
      <p:pic>
        <p:nvPicPr>
          <p:cNvPr id="5" name="Picture 4" descr="A white background with a black border&#10;&#10;AI-generated content may be incorrect.">
            <a:extLst>
              <a:ext uri="{FF2B5EF4-FFF2-40B4-BE49-F238E27FC236}">
                <a16:creationId xmlns:a16="http://schemas.microsoft.com/office/drawing/2014/main" id="{F0474D4E-D69C-C857-054C-86B6270DC8F4}"/>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9144000" cy="5115824"/>
          </a:xfrm>
          <a:prstGeom prst="rect">
            <a:avLst/>
          </a:prstGeom>
        </p:spPr>
      </p:pic>
      <p:sp>
        <p:nvSpPr>
          <p:cNvPr id="10" name="Rectangle: Rounded Corners 9">
            <a:extLst>
              <a:ext uri="{FF2B5EF4-FFF2-40B4-BE49-F238E27FC236}">
                <a16:creationId xmlns:a16="http://schemas.microsoft.com/office/drawing/2014/main" id="{F6708ECF-CD34-BA98-044F-CBA7004FAEE6}"/>
              </a:ext>
            </a:extLst>
          </p:cNvPr>
          <p:cNvSpPr/>
          <p:nvPr/>
        </p:nvSpPr>
        <p:spPr>
          <a:xfrm>
            <a:off x="3254375" y="221252"/>
            <a:ext cx="2635250" cy="355600"/>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a:solidFill>
                  <a:srgbClr val="4D4D4D"/>
                </a:solidFill>
                <a:latin typeface="Arial"/>
                <a:ea typeface="Arial"/>
                <a:cs typeface="Arial"/>
                <a:sym typeface="Arial"/>
              </a:rPr>
              <a:t>Final Thoughts</a:t>
            </a:r>
          </a:p>
        </p:txBody>
      </p:sp>
      <p:cxnSp>
        <p:nvCxnSpPr>
          <p:cNvPr id="12" name="Straight Arrow Connector 11">
            <a:extLst>
              <a:ext uri="{FF2B5EF4-FFF2-40B4-BE49-F238E27FC236}">
                <a16:creationId xmlns:a16="http://schemas.microsoft.com/office/drawing/2014/main" id="{7FB72728-7DB6-3D7E-EBEE-4FE103154D8A}"/>
              </a:ext>
            </a:extLst>
          </p:cNvPr>
          <p:cNvCxnSpPr/>
          <p:nvPr/>
        </p:nvCxnSpPr>
        <p:spPr>
          <a:xfrm>
            <a:off x="3943350" y="1994120"/>
            <a:ext cx="1248085" cy="0"/>
          </a:xfrm>
          <a:prstGeom prst="straightConnector1">
            <a:avLst/>
          </a:prstGeom>
          <a:ln w="7620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or: Elbow 13">
            <a:extLst>
              <a:ext uri="{FF2B5EF4-FFF2-40B4-BE49-F238E27FC236}">
                <a16:creationId xmlns:a16="http://schemas.microsoft.com/office/drawing/2014/main" id="{07F2E36B-8DC8-21F6-421D-216C8E9806AE}"/>
              </a:ext>
            </a:extLst>
          </p:cNvPr>
          <p:cNvCxnSpPr>
            <a:cxnSpLocks/>
          </p:cNvCxnSpPr>
          <p:nvPr/>
        </p:nvCxnSpPr>
        <p:spPr>
          <a:xfrm rot="16200000" flipH="1">
            <a:off x="1672045" y="3266357"/>
            <a:ext cx="955552" cy="611155"/>
          </a:xfrm>
          <a:prstGeom prst="bentConnector3">
            <a:avLst>
              <a:gd name="adj1" fmla="val 98865"/>
            </a:avLst>
          </a:prstGeom>
          <a:ln w="7620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1C5F64EF-3F38-A948-CDD3-7A9FDE41AC31}"/>
              </a:ext>
            </a:extLst>
          </p:cNvPr>
          <p:cNvCxnSpPr>
            <a:cxnSpLocks/>
          </p:cNvCxnSpPr>
          <p:nvPr/>
        </p:nvCxnSpPr>
        <p:spPr>
          <a:xfrm rot="5400000" flipH="1" flipV="1">
            <a:off x="6606871" y="3175893"/>
            <a:ext cx="863563" cy="700094"/>
          </a:xfrm>
          <a:prstGeom prst="bentConnector3">
            <a:avLst>
              <a:gd name="adj1" fmla="val -4070"/>
            </a:avLst>
          </a:prstGeom>
          <a:ln w="762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Rounded Corners 26">
            <a:extLst>
              <a:ext uri="{FF2B5EF4-FFF2-40B4-BE49-F238E27FC236}">
                <a16:creationId xmlns:a16="http://schemas.microsoft.com/office/drawing/2014/main" id="{0CB8644E-ABCB-4C74-4006-61B063A73189}"/>
              </a:ext>
            </a:extLst>
          </p:cNvPr>
          <p:cNvSpPr/>
          <p:nvPr/>
        </p:nvSpPr>
        <p:spPr>
          <a:xfrm>
            <a:off x="4137861" y="1546608"/>
            <a:ext cx="776288" cy="285486"/>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1 to Many = Generic</a:t>
            </a:r>
          </a:p>
        </p:txBody>
      </p:sp>
      <p:sp>
        <p:nvSpPr>
          <p:cNvPr id="30" name="Rectangle: Rounded Corners 29">
            <a:extLst>
              <a:ext uri="{FF2B5EF4-FFF2-40B4-BE49-F238E27FC236}">
                <a16:creationId xmlns:a16="http://schemas.microsoft.com/office/drawing/2014/main" id="{BFAC141E-11D4-F9D8-B196-82430B7414FC}"/>
              </a:ext>
            </a:extLst>
          </p:cNvPr>
          <p:cNvSpPr/>
          <p:nvPr/>
        </p:nvSpPr>
        <p:spPr>
          <a:xfrm>
            <a:off x="4156874" y="3571934"/>
            <a:ext cx="776288" cy="285486"/>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1 to 1 = Tailored</a:t>
            </a:r>
          </a:p>
        </p:txBody>
      </p:sp>
      <p:cxnSp>
        <p:nvCxnSpPr>
          <p:cNvPr id="4" name="Straight Arrow Connector 3">
            <a:extLst>
              <a:ext uri="{FF2B5EF4-FFF2-40B4-BE49-F238E27FC236}">
                <a16:creationId xmlns:a16="http://schemas.microsoft.com/office/drawing/2014/main" id="{432B7EC0-B027-B77B-69AF-99B0508C78AF}"/>
              </a:ext>
            </a:extLst>
          </p:cNvPr>
          <p:cNvCxnSpPr/>
          <p:nvPr/>
        </p:nvCxnSpPr>
        <p:spPr>
          <a:xfrm>
            <a:off x="3980891" y="4049711"/>
            <a:ext cx="1248085" cy="0"/>
          </a:xfrm>
          <a:prstGeom prst="straightConnector1">
            <a:avLst/>
          </a:prstGeom>
          <a:ln w="76200">
            <a:solidFill>
              <a:schemeClr val="bg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Rounded Corners 5">
            <a:extLst>
              <a:ext uri="{FF2B5EF4-FFF2-40B4-BE49-F238E27FC236}">
                <a16:creationId xmlns:a16="http://schemas.microsoft.com/office/drawing/2014/main" id="{6037A471-2B57-F331-6975-02D3C31E413A}"/>
              </a:ext>
            </a:extLst>
          </p:cNvPr>
          <p:cNvSpPr/>
          <p:nvPr/>
        </p:nvSpPr>
        <p:spPr>
          <a:xfrm>
            <a:off x="2711226" y="4525113"/>
            <a:ext cx="776288" cy="285486"/>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Harvest Knowledge</a:t>
            </a:r>
          </a:p>
        </p:txBody>
      </p:sp>
      <p:sp>
        <p:nvSpPr>
          <p:cNvPr id="11" name="Rectangle: Rounded Corners 10">
            <a:extLst>
              <a:ext uri="{FF2B5EF4-FFF2-40B4-BE49-F238E27FC236}">
                <a16:creationId xmlns:a16="http://schemas.microsoft.com/office/drawing/2014/main" id="{40863CEC-4839-DF91-0679-49F15DC0B5BE}"/>
              </a:ext>
            </a:extLst>
          </p:cNvPr>
          <p:cNvSpPr/>
          <p:nvPr/>
        </p:nvSpPr>
        <p:spPr>
          <a:xfrm>
            <a:off x="5570265" y="4494019"/>
            <a:ext cx="776288" cy="285486"/>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Share Knowledge</a:t>
            </a:r>
          </a:p>
        </p:txBody>
      </p:sp>
      <p:pic>
        <p:nvPicPr>
          <p:cNvPr id="15" name="Picture 14" descr="A person wearing a helmet and safety vest&#10;&#10;AI-generated content may be incorrect.">
            <a:extLst>
              <a:ext uri="{FF2B5EF4-FFF2-40B4-BE49-F238E27FC236}">
                <a16:creationId xmlns:a16="http://schemas.microsoft.com/office/drawing/2014/main" id="{F86C888D-E3D1-D0CB-558A-98133502F456}"/>
              </a:ext>
            </a:extLst>
          </p:cNvPr>
          <p:cNvPicPr>
            <a:picLocks noChangeAspect="1"/>
          </p:cNvPicPr>
          <p:nvPr/>
        </p:nvPicPr>
        <p:blipFill>
          <a:blip r:embed="rId4"/>
          <a:stretch>
            <a:fillRect/>
          </a:stretch>
        </p:blipFill>
        <p:spPr>
          <a:xfrm>
            <a:off x="919983" y="874511"/>
            <a:ext cx="2859103" cy="2312966"/>
          </a:xfrm>
          <a:prstGeom prst="rect">
            <a:avLst/>
          </a:prstGeom>
        </p:spPr>
      </p:pic>
      <p:pic>
        <p:nvPicPr>
          <p:cNvPr id="16" name="Picture 15" descr="A green human head with a cellphone&#10;&#10;AI-generated content may be incorrect.">
            <a:extLst>
              <a:ext uri="{FF2B5EF4-FFF2-40B4-BE49-F238E27FC236}">
                <a16:creationId xmlns:a16="http://schemas.microsoft.com/office/drawing/2014/main" id="{80EB5A8A-02E2-1A3C-6296-46AA95FB76BD}"/>
              </a:ext>
            </a:extLst>
          </p:cNvPr>
          <p:cNvPicPr>
            <a:picLocks noChangeAspect="1"/>
          </p:cNvPicPr>
          <p:nvPr/>
        </p:nvPicPr>
        <p:blipFill>
          <a:blip r:embed="rId5"/>
          <a:stretch>
            <a:fillRect/>
          </a:stretch>
        </p:blipFill>
        <p:spPr>
          <a:xfrm>
            <a:off x="2485822" y="3606689"/>
            <a:ext cx="1227096" cy="769898"/>
          </a:xfrm>
          <a:prstGeom prst="rect">
            <a:avLst/>
          </a:prstGeom>
        </p:spPr>
      </p:pic>
      <p:pic>
        <p:nvPicPr>
          <p:cNvPr id="17" name="Picture 16" descr="A green human head with a cellphone&#10;&#10;AI-generated content may be incorrect.">
            <a:extLst>
              <a:ext uri="{FF2B5EF4-FFF2-40B4-BE49-F238E27FC236}">
                <a16:creationId xmlns:a16="http://schemas.microsoft.com/office/drawing/2014/main" id="{786E5827-FF59-6A86-C952-F68E42AA604E}"/>
              </a:ext>
            </a:extLst>
          </p:cNvPr>
          <p:cNvPicPr>
            <a:picLocks noChangeAspect="1"/>
          </p:cNvPicPr>
          <p:nvPr/>
        </p:nvPicPr>
        <p:blipFill>
          <a:blip r:embed="rId5"/>
          <a:stretch>
            <a:fillRect/>
          </a:stretch>
        </p:blipFill>
        <p:spPr>
          <a:xfrm>
            <a:off x="5344861" y="3589208"/>
            <a:ext cx="1227096" cy="769898"/>
          </a:xfrm>
          <a:prstGeom prst="rect">
            <a:avLst/>
          </a:prstGeom>
        </p:spPr>
      </p:pic>
      <p:pic>
        <p:nvPicPr>
          <p:cNvPr id="22" name="Picture 21" descr="A group of people in hardhats sitting at tables with laptops&#10;&#10;AI-generated content may be incorrect.">
            <a:extLst>
              <a:ext uri="{FF2B5EF4-FFF2-40B4-BE49-F238E27FC236}">
                <a16:creationId xmlns:a16="http://schemas.microsoft.com/office/drawing/2014/main" id="{2CA05591-14A7-CCF8-1F18-73D88BF8760F}"/>
              </a:ext>
            </a:extLst>
          </p:cNvPr>
          <p:cNvPicPr>
            <a:picLocks/>
          </p:cNvPicPr>
          <p:nvPr/>
        </p:nvPicPr>
        <p:blipFill>
          <a:blip r:embed="rId6"/>
          <a:stretch>
            <a:fillRect/>
          </a:stretch>
        </p:blipFill>
        <p:spPr>
          <a:xfrm>
            <a:off x="5344861" y="872677"/>
            <a:ext cx="2859103" cy="2314800"/>
          </a:xfrm>
          <a:prstGeom prst="rect">
            <a:avLst/>
          </a:prstGeom>
        </p:spPr>
      </p:pic>
    </p:spTree>
    <p:extLst>
      <p:ext uri="{BB962C8B-B14F-4D97-AF65-F5344CB8AC3E}">
        <p14:creationId xmlns:p14="http://schemas.microsoft.com/office/powerpoint/2010/main" val="358246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E77D4-BFAA-2584-7A29-EABAC167871B}"/>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22D6B1DF-BD8F-7F65-1397-968556B81D99}"/>
              </a:ext>
            </a:extLst>
          </p:cNvPr>
          <p:cNvSpPr>
            <a:spLocks noGrp="1"/>
          </p:cNvSpPr>
          <p:nvPr>
            <p:ph type="body" sz="quarter" idx="11"/>
          </p:nvPr>
        </p:nvSpPr>
        <p:spPr/>
        <p:txBody>
          <a:bodyPr/>
          <a:lstStyle/>
          <a:p>
            <a:endParaRPr lang="en-GB"/>
          </a:p>
        </p:txBody>
      </p:sp>
      <p:pic>
        <p:nvPicPr>
          <p:cNvPr id="4" name="Picture 3" descr="A white background with a black border&#10;&#10;AI-generated content may be incorrect.">
            <a:extLst>
              <a:ext uri="{FF2B5EF4-FFF2-40B4-BE49-F238E27FC236}">
                <a16:creationId xmlns:a16="http://schemas.microsoft.com/office/drawing/2014/main" id="{5DAB1A36-0A6E-E4C4-327B-A54A97390E86}"/>
              </a:ext>
            </a:extLst>
          </p:cNvPr>
          <p:cNvPicPr>
            <a:picLocks noChangeAspect="1"/>
          </p:cNvPicPr>
          <p:nvPr/>
        </p:nvPicPr>
        <p:blipFill>
          <a:blip r:embed="rId3"/>
          <a:stretch>
            <a:fillRect/>
          </a:stretch>
        </p:blipFill>
        <p:spPr>
          <a:xfrm>
            <a:off x="0" y="0"/>
            <a:ext cx="9144000" cy="5115824"/>
          </a:xfrm>
          <a:prstGeom prst="rect">
            <a:avLst/>
          </a:prstGeom>
        </p:spPr>
      </p:pic>
      <p:sp>
        <p:nvSpPr>
          <p:cNvPr id="5" name="Rectangle: Rounded Corners 4">
            <a:extLst>
              <a:ext uri="{FF2B5EF4-FFF2-40B4-BE49-F238E27FC236}">
                <a16:creationId xmlns:a16="http://schemas.microsoft.com/office/drawing/2014/main" id="{44DE53AB-449D-5D79-4B82-D8A7B57FF697}"/>
              </a:ext>
            </a:extLst>
          </p:cNvPr>
          <p:cNvSpPr/>
          <p:nvPr/>
        </p:nvSpPr>
        <p:spPr>
          <a:xfrm>
            <a:off x="3254375" y="221252"/>
            <a:ext cx="2635250" cy="355600"/>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Final Thoughts</a:t>
            </a:r>
          </a:p>
        </p:txBody>
      </p:sp>
      <p:sp>
        <p:nvSpPr>
          <p:cNvPr id="6" name="Rectangle 5">
            <a:extLst>
              <a:ext uri="{FF2B5EF4-FFF2-40B4-BE49-F238E27FC236}">
                <a16:creationId xmlns:a16="http://schemas.microsoft.com/office/drawing/2014/main" id="{4687290C-8E6A-5195-9502-9BFE2AB4CA99}"/>
              </a:ext>
            </a:extLst>
          </p:cNvPr>
          <p:cNvSpPr/>
          <p:nvPr/>
        </p:nvSpPr>
        <p:spPr>
          <a:xfrm>
            <a:off x="358773" y="1104900"/>
            <a:ext cx="8242302" cy="20002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Thanks to </a:t>
            </a:r>
          </a:p>
          <a:p>
            <a:pPr algn="ctr"/>
            <a:endParaRPr lang="en-GB" dirty="0"/>
          </a:p>
          <a:p>
            <a:pPr algn="ctr"/>
            <a:r>
              <a:rPr lang="en-GB" dirty="0" err="1"/>
              <a:t>Seeq</a:t>
            </a:r>
            <a:endParaRPr lang="en-GB" dirty="0"/>
          </a:p>
          <a:p>
            <a:pPr algn="ctr"/>
            <a:r>
              <a:rPr lang="en-GB" dirty="0"/>
              <a:t>IOTA</a:t>
            </a:r>
          </a:p>
          <a:p>
            <a:pPr algn="ctr"/>
            <a:r>
              <a:rPr lang="en-GB" dirty="0"/>
              <a:t>IBM</a:t>
            </a:r>
          </a:p>
          <a:p>
            <a:pPr algn="ctr"/>
            <a:r>
              <a:rPr lang="en-GB" dirty="0"/>
              <a:t>British Sugar Team </a:t>
            </a:r>
          </a:p>
        </p:txBody>
      </p:sp>
      <p:sp>
        <p:nvSpPr>
          <p:cNvPr id="7" name="Rectangle 6">
            <a:extLst>
              <a:ext uri="{FF2B5EF4-FFF2-40B4-BE49-F238E27FC236}">
                <a16:creationId xmlns:a16="http://schemas.microsoft.com/office/drawing/2014/main" id="{2313252F-D55D-A2D9-DD4E-A53ACDCA5EBA}"/>
              </a:ext>
            </a:extLst>
          </p:cNvPr>
          <p:cNvSpPr/>
          <p:nvPr/>
        </p:nvSpPr>
        <p:spPr>
          <a:xfrm>
            <a:off x="358773" y="3248025"/>
            <a:ext cx="8242302" cy="17193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Contact </a:t>
            </a:r>
          </a:p>
          <a:p>
            <a:pPr algn="ctr"/>
            <a:endParaRPr lang="en-GB" dirty="0"/>
          </a:p>
          <a:p>
            <a:pPr algn="ctr"/>
            <a:r>
              <a:rPr lang="en-GB" u="sng" dirty="0">
                <a:solidFill>
                  <a:schemeClr val="accent1"/>
                </a:solidFill>
                <a:hlinkClick r:id="rId4">
                  <a:extLst>
                    <a:ext uri="{A12FA001-AC4F-418D-AE19-62706E023703}">
                      <ahyp:hlinkClr xmlns:ahyp="http://schemas.microsoft.com/office/drawing/2018/hyperlinkcolor" val="tx"/>
                    </a:ext>
                  </a:extLst>
                </a:hlinkClick>
              </a:rPr>
              <a:t>Daniel.Simkiss@British</a:t>
            </a:r>
            <a:r>
              <a:rPr lang="en-GB" u="sng" dirty="0">
                <a:solidFill>
                  <a:schemeClr val="accent1"/>
                </a:solidFill>
              </a:rPr>
              <a:t>Sugar.com </a:t>
            </a:r>
          </a:p>
        </p:txBody>
      </p:sp>
    </p:spTree>
    <p:extLst>
      <p:ext uri="{BB962C8B-B14F-4D97-AF65-F5344CB8AC3E}">
        <p14:creationId xmlns:p14="http://schemas.microsoft.com/office/powerpoint/2010/main" val="121536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DB4B4D-3C55-4628-BD7C-DF96376EF8FD}"/>
              </a:ext>
            </a:extLst>
          </p:cNvPr>
          <p:cNvSpPr/>
          <p:nvPr/>
        </p:nvSpPr>
        <p:spPr>
          <a:xfrm>
            <a:off x="157163" y="4493419"/>
            <a:ext cx="1471613" cy="528638"/>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buClr>
                <a:srgbClr val="000000"/>
              </a:buClr>
              <a:defRPr/>
            </a:pPr>
            <a:endParaRPr lang="en-GB" sz="900" kern="0">
              <a:solidFill>
                <a:srgbClr val="FFFFFF"/>
              </a:solidFill>
              <a:latin typeface="Trebuchet MS"/>
              <a:sym typeface="Arial"/>
            </a:endParaRPr>
          </a:p>
        </p:txBody>
      </p:sp>
      <p:pic>
        <p:nvPicPr>
          <p:cNvPr id="5" name="Picture 4">
            <a:extLst>
              <a:ext uri="{FF2B5EF4-FFF2-40B4-BE49-F238E27FC236}">
                <a16:creationId xmlns:a16="http://schemas.microsoft.com/office/drawing/2014/main" id="{5EF816EB-87BE-4C8A-B280-BEA1BA5B1C01}"/>
              </a:ext>
            </a:extLst>
          </p:cNvPr>
          <p:cNvPicPr>
            <a:picLocks noChangeAspect="1"/>
          </p:cNvPicPr>
          <p:nvPr/>
        </p:nvPicPr>
        <p:blipFill rotWithShape="1">
          <a:blip r:embed="rId3"/>
          <a:srcRect l="20801" t="13208" r="20693" b="12578"/>
          <a:stretch/>
        </p:blipFill>
        <p:spPr>
          <a:xfrm>
            <a:off x="0" y="0"/>
            <a:ext cx="9144000" cy="5149850"/>
          </a:xfrm>
          <a:prstGeom prst="rect">
            <a:avLst/>
          </a:prstGeom>
        </p:spPr>
      </p:pic>
    </p:spTree>
    <p:extLst>
      <p:ext uri="{BB962C8B-B14F-4D97-AF65-F5344CB8AC3E}">
        <p14:creationId xmlns:p14="http://schemas.microsoft.com/office/powerpoint/2010/main" val="1993143300"/>
      </p:ext>
    </p:extLst>
  </p:cSld>
  <p:clrMapOvr>
    <a:masterClrMapping/>
  </p:clrMapOvr>
  <mc:AlternateContent xmlns:mc="http://schemas.openxmlformats.org/markup-compatibility/2006" xmlns:p14="http://schemas.microsoft.com/office/powerpoint/2010/main">
    <mc:Choice Requires="p14">
      <p:transition p14:dur="250" advTm="13390">
        <p:fade/>
      </p:transition>
    </mc:Choice>
    <mc:Fallback xmlns="">
      <p:transition advTm="1339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5D9620-3D9A-A528-2CCA-D41C6EB07234}"/>
              </a:ext>
            </a:extLst>
          </p:cNvPr>
          <p:cNvSpPr>
            <a:spLocks noGrp="1"/>
          </p:cNvSpPr>
          <p:nvPr>
            <p:ph type="sldNum" sz="quarter" idx="12"/>
          </p:nvPr>
        </p:nvSpPr>
        <p:spPr/>
        <p:txBody>
          <a:bodyPr/>
          <a:lstStyle/>
          <a:p>
            <a:fld id="{B6F15528-21DE-4FAA-801E-634DDDAF4B2B}" type="slidenum">
              <a:rPr lang="en-US" smtClean="0"/>
              <a:pPr/>
              <a:t>3</a:t>
            </a:fld>
            <a:endParaRPr lang="en-US"/>
          </a:p>
        </p:txBody>
      </p:sp>
      <p:pic>
        <p:nvPicPr>
          <p:cNvPr id="17" name="Picture 16" descr="A screenshot of a computer&#10;&#10;AI-generated content may be incorrect.">
            <a:extLst>
              <a:ext uri="{FF2B5EF4-FFF2-40B4-BE49-F238E27FC236}">
                <a16:creationId xmlns:a16="http://schemas.microsoft.com/office/drawing/2014/main" id="{E32D8CBE-48AB-BDEB-790C-884D408B391D}"/>
              </a:ext>
            </a:extLst>
          </p:cNvPr>
          <p:cNvPicPr>
            <a:picLocks noChangeAspect="1"/>
          </p:cNvPicPr>
          <p:nvPr/>
        </p:nvPicPr>
        <p:blipFill>
          <a:blip r:embed="rId4"/>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267492228"/>
      </p:ext>
    </p:extLst>
  </p:cSld>
  <p:clrMapOvr>
    <a:masterClrMapping/>
  </p:clrMapOvr>
  <p:transition spd="med" advTm="4553">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2CA1F8-19EA-6DCD-C1DD-41BAD1CE5834}"/>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55F237D0-0266-9595-212E-60CA2B38E2BC}"/>
              </a:ext>
            </a:extLst>
          </p:cNvPr>
          <p:cNvSpPr>
            <a:spLocks noGrp="1"/>
          </p:cNvSpPr>
          <p:nvPr>
            <p:ph type="body" sz="quarter" idx="11"/>
          </p:nvPr>
        </p:nvSpPr>
        <p:spPr/>
        <p:txBody>
          <a:bodyPr/>
          <a:lstStyle/>
          <a:p>
            <a:endParaRPr lang="en-GB"/>
          </a:p>
        </p:txBody>
      </p:sp>
      <p:pic>
        <p:nvPicPr>
          <p:cNvPr id="4" name="Picture 3" descr="A white background with a black border&#10;&#10;Description automatically generated with medium confidence">
            <a:extLst>
              <a:ext uri="{FF2B5EF4-FFF2-40B4-BE49-F238E27FC236}">
                <a16:creationId xmlns:a16="http://schemas.microsoft.com/office/drawing/2014/main" id="{3424156D-C606-03D9-9FD0-684EA79AEE0C}"/>
              </a:ext>
            </a:extLst>
          </p:cNvPr>
          <p:cNvPicPr/>
          <p:nvPr/>
        </p:nvPicPr>
        <p:blipFill>
          <a:blip r:embed="rId3"/>
          <a:stretch>
            <a:fillRect/>
          </a:stretch>
        </p:blipFill>
        <p:spPr>
          <a:xfrm>
            <a:off x="-42460" y="0"/>
            <a:ext cx="9144000" cy="5143500"/>
          </a:xfrm>
          <a:prstGeom prst="rect">
            <a:avLst/>
          </a:prstGeom>
        </p:spPr>
      </p:pic>
      <p:sp>
        <p:nvSpPr>
          <p:cNvPr id="6" name="TextBox 5">
            <a:extLst>
              <a:ext uri="{FF2B5EF4-FFF2-40B4-BE49-F238E27FC236}">
                <a16:creationId xmlns:a16="http://schemas.microsoft.com/office/drawing/2014/main" id="{B584A87F-64B4-AD85-D601-0E8E4EE3BEFE}"/>
              </a:ext>
            </a:extLst>
          </p:cNvPr>
          <p:cNvSpPr txBox="1"/>
          <p:nvPr/>
        </p:nvSpPr>
        <p:spPr>
          <a:xfrm>
            <a:off x="1082540" y="2725650"/>
            <a:ext cx="1901825" cy="577081"/>
          </a:xfrm>
          <a:prstGeom prst="rect">
            <a:avLst/>
          </a:prstGeom>
          <a:noFill/>
        </p:spPr>
        <p:txBody>
          <a:bodyPr wrap="square" rtlCol="0">
            <a:spAutoFit/>
          </a:bodyPr>
          <a:lstStyle/>
          <a:p>
            <a:pPr algn="ctr"/>
            <a:r>
              <a:rPr lang="en-GB" sz="1050" dirty="0">
                <a:solidFill>
                  <a:srgbClr val="002060"/>
                </a:solidFill>
              </a:rPr>
              <a:t>Google announces plans to have an AI Agent on “everybody’s desk”</a:t>
            </a:r>
          </a:p>
        </p:txBody>
      </p:sp>
      <p:pic>
        <p:nvPicPr>
          <p:cNvPr id="8" name="Picture 7" descr="A colorful text on a black background&#10;&#10;AI-generated content may be incorrect.">
            <a:extLst>
              <a:ext uri="{FF2B5EF4-FFF2-40B4-BE49-F238E27FC236}">
                <a16:creationId xmlns:a16="http://schemas.microsoft.com/office/drawing/2014/main" id="{74F95DE1-8B30-FEF9-AE7B-B944D2E4BDB7}"/>
              </a:ext>
            </a:extLst>
          </p:cNvPr>
          <p:cNvPicPr>
            <a:picLocks noChangeAspect="1"/>
          </p:cNvPicPr>
          <p:nvPr/>
        </p:nvPicPr>
        <p:blipFill>
          <a:blip r:embed="rId4"/>
          <a:stretch>
            <a:fillRect/>
          </a:stretch>
        </p:blipFill>
        <p:spPr>
          <a:xfrm>
            <a:off x="1376090" y="1410758"/>
            <a:ext cx="1395784" cy="1395784"/>
          </a:xfrm>
          <a:prstGeom prst="rect">
            <a:avLst/>
          </a:prstGeom>
        </p:spPr>
      </p:pic>
      <p:sp>
        <p:nvSpPr>
          <p:cNvPr id="9" name="TextBox 8">
            <a:extLst>
              <a:ext uri="{FF2B5EF4-FFF2-40B4-BE49-F238E27FC236}">
                <a16:creationId xmlns:a16="http://schemas.microsoft.com/office/drawing/2014/main" id="{0112EF8B-9B14-7CDF-B6EC-804780D45455}"/>
              </a:ext>
            </a:extLst>
          </p:cNvPr>
          <p:cNvSpPr txBox="1"/>
          <p:nvPr/>
        </p:nvSpPr>
        <p:spPr>
          <a:xfrm>
            <a:off x="3646742" y="2725650"/>
            <a:ext cx="1901825" cy="415498"/>
          </a:xfrm>
          <a:prstGeom prst="rect">
            <a:avLst/>
          </a:prstGeom>
          <a:noFill/>
        </p:spPr>
        <p:txBody>
          <a:bodyPr wrap="square" rtlCol="0">
            <a:spAutoFit/>
          </a:bodyPr>
          <a:lstStyle/>
          <a:p>
            <a:pPr algn="ctr"/>
            <a:r>
              <a:rPr lang="en-GB" sz="1050" dirty="0">
                <a:solidFill>
                  <a:srgbClr val="002060"/>
                </a:solidFill>
              </a:rPr>
              <a:t>Alpha schools in the US run 2 hours of AI lessons a day</a:t>
            </a:r>
          </a:p>
        </p:txBody>
      </p:sp>
      <p:pic>
        <p:nvPicPr>
          <p:cNvPr id="11" name="Picture 10" descr="A blue background with white bird&#10;&#10;AI-generated content may be incorrect.">
            <a:extLst>
              <a:ext uri="{FF2B5EF4-FFF2-40B4-BE49-F238E27FC236}">
                <a16:creationId xmlns:a16="http://schemas.microsoft.com/office/drawing/2014/main" id="{B2B58CC5-473B-C6CB-77FB-1DCD7CB7EFAD}"/>
              </a:ext>
            </a:extLst>
          </p:cNvPr>
          <p:cNvPicPr>
            <a:picLocks noChangeAspect="1"/>
          </p:cNvPicPr>
          <p:nvPr/>
        </p:nvPicPr>
        <p:blipFill>
          <a:blip r:embed="rId5"/>
          <a:stretch>
            <a:fillRect/>
          </a:stretch>
        </p:blipFill>
        <p:spPr>
          <a:xfrm>
            <a:off x="3874108" y="1713163"/>
            <a:ext cx="1395784" cy="732610"/>
          </a:xfrm>
          <a:prstGeom prst="rect">
            <a:avLst/>
          </a:prstGeom>
        </p:spPr>
      </p:pic>
      <p:pic>
        <p:nvPicPr>
          <p:cNvPr id="15" name="Picture 14" descr="A black and white logo&#10;&#10;AI-generated content may be incorrect.">
            <a:extLst>
              <a:ext uri="{FF2B5EF4-FFF2-40B4-BE49-F238E27FC236}">
                <a16:creationId xmlns:a16="http://schemas.microsoft.com/office/drawing/2014/main" id="{A41458F2-7498-7383-9AE9-A20D3E5780B9}"/>
              </a:ext>
            </a:extLst>
          </p:cNvPr>
          <p:cNvPicPr>
            <a:picLocks noChangeAspect="1"/>
          </p:cNvPicPr>
          <p:nvPr/>
        </p:nvPicPr>
        <p:blipFill>
          <a:blip r:embed="rId6"/>
          <a:stretch>
            <a:fillRect/>
          </a:stretch>
        </p:blipFill>
        <p:spPr>
          <a:xfrm>
            <a:off x="6584092" y="1685240"/>
            <a:ext cx="1395784" cy="697467"/>
          </a:xfrm>
          <a:prstGeom prst="rect">
            <a:avLst/>
          </a:prstGeom>
        </p:spPr>
      </p:pic>
      <p:sp>
        <p:nvSpPr>
          <p:cNvPr id="16" name="TextBox 15">
            <a:extLst>
              <a:ext uri="{FF2B5EF4-FFF2-40B4-BE49-F238E27FC236}">
                <a16:creationId xmlns:a16="http://schemas.microsoft.com/office/drawing/2014/main" id="{08560464-B676-0181-7FE5-116198189BDD}"/>
              </a:ext>
            </a:extLst>
          </p:cNvPr>
          <p:cNvSpPr txBox="1"/>
          <p:nvPr/>
        </p:nvSpPr>
        <p:spPr>
          <a:xfrm>
            <a:off x="6331072" y="2725650"/>
            <a:ext cx="1901825" cy="577081"/>
          </a:xfrm>
          <a:prstGeom prst="rect">
            <a:avLst/>
          </a:prstGeom>
          <a:noFill/>
        </p:spPr>
        <p:txBody>
          <a:bodyPr wrap="square" lIns="91440" tIns="45720" rIns="91440" bIns="45720" rtlCol="0" anchor="t">
            <a:spAutoFit/>
          </a:bodyPr>
          <a:lstStyle/>
          <a:p>
            <a:pPr algn="ctr"/>
            <a:r>
              <a:rPr lang="en-GB" sz="1050" dirty="0">
                <a:solidFill>
                  <a:srgbClr val="002060"/>
                </a:solidFill>
              </a:rPr>
              <a:t>OpenAI is now the most valuable startup ever at ~$500Billion</a:t>
            </a:r>
          </a:p>
        </p:txBody>
      </p:sp>
      <p:sp>
        <p:nvSpPr>
          <p:cNvPr id="17" name="Rectangle: Rounded Corners 16">
            <a:extLst>
              <a:ext uri="{FF2B5EF4-FFF2-40B4-BE49-F238E27FC236}">
                <a16:creationId xmlns:a16="http://schemas.microsoft.com/office/drawing/2014/main" id="{EF72B800-BAA4-D5BD-4782-3B6EC093489F}"/>
              </a:ext>
            </a:extLst>
          </p:cNvPr>
          <p:cNvSpPr/>
          <p:nvPr/>
        </p:nvSpPr>
        <p:spPr>
          <a:xfrm>
            <a:off x="3254375" y="216486"/>
            <a:ext cx="2635250" cy="355600"/>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AI News </a:t>
            </a:r>
          </a:p>
        </p:txBody>
      </p:sp>
    </p:spTree>
    <p:extLst>
      <p:ext uri="{BB962C8B-B14F-4D97-AF65-F5344CB8AC3E}">
        <p14:creationId xmlns:p14="http://schemas.microsoft.com/office/powerpoint/2010/main" val="11672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3691A8-63E6-DEFD-6C8C-D9DF1685D190}"/>
              </a:ext>
            </a:extLst>
          </p:cNvPr>
          <p:cNvSpPr>
            <a:spLocks noGrp="1"/>
          </p:cNvSpPr>
          <p:nvPr>
            <p:ph type="body" sz="quarter" idx="10"/>
          </p:nvPr>
        </p:nvSpPr>
        <p:spPr/>
        <p:txBody>
          <a:bodyPr/>
          <a:lstStyle/>
          <a:p>
            <a:endParaRPr lang="en-GB"/>
          </a:p>
        </p:txBody>
      </p:sp>
      <p:sp>
        <p:nvSpPr>
          <p:cNvPr id="6" name="Text Placeholder 5">
            <a:extLst>
              <a:ext uri="{FF2B5EF4-FFF2-40B4-BE49-F238E27FC236}">
                <a16:creationId xmlns:a16="http://schemas.microsoft.com/office/drawing/2014/main" id="{CBB99507-0050-56E5-394C-03FE1BF29170}"/>
              </a:ext>
            </a:extLst>
          </p:cNvPr>
          <p:cNvSpPr>
            <a:spLocks noGrp="1"/>
          </p:cNvSpPr>
          <p:nvPr>
            <p:ph type="body" sz="quarter" idx="11"/>
          </p:nvPr>
        </p:nvSpPr>
        <p:spPr/>
        <p:txBody>
          <a:bodyPr/>
          <a:lstStyle/>
          <a:p>
            <a:endParaRPr lang="en-GB"/>
          </a:p>
        </p:txBody>
      </p:sp>
      <p:pic>
        <p:nvPicPr>
          <p:cNvPr id="8" name="Picture 7" descr="A white background with a black border&#10;&#10;Description automatically generated with medium confidence">
            <a:extLst>
              <a:ext uri="{FF2B5EF4-FFF2-40B4-BE49-F238E27FC236}">
                <a16:creationId xmlns:a16="http://schemas.microsoft.com/office/drawing/2014/main" id="{107DA3C1-F31C-3F34-D74D-76949991D9B0}"/>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9144000" cy="5143500"/>
          </a:xfrm>
          <a:prstGeom prst="rect">
            <a:avLst/>
          </a:prstGeom>
        </p:spPr>
      </p:pic>
      <p:pic>
        <p:nvPicPr>
          <p:cNvPr id="7" name="Graphic 6" descr="Users outline">
            <a:extLst>
              <a:ext uri="{FF2B5EF4-FFF2-40B4-BE49-F238E27FC236}">
                <a16:creationId xmlns:a16="http://schemas.microsoft.com/office/drawing/2014/main" id="{D824B025-620D-812C-DB63-6E4651394A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23230" y="1094233"/>
            <a:ext cx="914400" cy="914400"/>
          </a:xfrm>
          <a:prstGeom prst="rect">
            <a:avLst/>
          </a:prstGeom>
        </p:spPr>
      </p:pic>
      <p:pic>
        <p:nvPicPr>
          <p:cNvPr id="11" name="Graphic 10" descr="Workflow outline">
            <a:extLst>
              <a:ext uri="{FF2B5EF4-FFF2-40B4-BE49-F238E27FC236}">
                <a16:creationId xmlns:a16="http://schemas.microsoft.com/office/drawing/2014/main" id="{01E2D09D-6CFE-2111-458F-11CA16D2A6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2340" y="1072900"/>
            <a:ext cx="914400" cy="914400"/>
          </a:xfrm>
          <a:prstGeom prst="rect">
            <a:avLst/>
          </a:prstGeom>
        </p:spPr>
      </p:pic>
      <p:pic>
        <p:nvPicPr>
          <p:cNvPr id="14" name="Graphic 13" descr="Monitor outline">
            <a:extLst>
              <a:ext uri="{FF2B5EF4-FFF2-40B4-BE49-F238E27FC236}">
                <a16:creationId xmlns:a16="http://schemas.microsoft.com/office/drawing/2014/main" id="{8BD38923-CE79-4A28-CCFC-DA9F1101D8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1450" y="1087884"/>
            <a:ext cx="914400" cy="914400"/>
          </a:xfrm>
          <a:prstGeom prst="rect">
            <a:avLst/>
          </a:prstGeom>
        </p:spPr>
      </p:pic>
      <p:sp>
        <p:nvSpPr>
          <p:cNvPr id="15" name="TextBox 14">
            <a:extLst>
              <a:ext uri="{FF2B5EF4-FFF2-40B4-BE49-F238E27FC236}">
                <a16:creationId xmlns:a16="http://schemas.microsoft.com/office/drawing/2014/main" id="{DED37985-1EF6-6FFF-79A5-F5F81A347BFE}"/>
              </a:ext>
            </a:extLst>
          </p:cNvPr>
          <p:cNvSpPr txBox="1"/>
          <p:nvPr/>
        </p:nvSpPr>
        <p:spPr>
          <a:xfrm>
            <a:off x="1623230" y="2246628"/>
            <a:ext cx="965200" cy="369332"/>
          </a:xfrm>
          <a:prstGeom prst="rect">
            <a:avLst/>
          </a:prstGeom>
          <a:noFill/>
        </p:spPr>
        <p:txBody>
          <a:bodyPr wrap="square" rtlCol="0">
            <a:spAutoFit/>
          </a:bodyPr>
          <a:lstStyle/>
          <a:p>
            <a:r>
              <a:rPr lang="en-GB" b="1" dirty="0"/>
              <a:t>People</a:t>
            </a:r>
          </a:p>
        </p:txBody>
      </p:sp>
      <p:sp>
        <p:nvSpPr>
          <p:cNvPr id="16" name="TextBox 15">
            <a:extLst>
              <a:ext uri="{FF2B5EF4-FFF2-40B4-BE49-F238E27FC236}">
                <a16:creationId xmlns:a16="http://schemas.microsoft.com/office/drawing/2014/main" id="{033305CC-5AA2-48BC-C2BE-57501BD7F733}"/>
              </a:ext>
            </a:extLst>
          </p:cNvPr>
          <p:cNvSpPr txBox="1"/>
          <p:nvPr/>
        </p:nvSpPr>
        <p:spPr>
          <a:xfrm>
            <a:off x="4057650" y="2250189"/>
            <a:ext cx="1028700" cy="369332"/>
          </a:xfrm>
          <a:prstGeom prst="rect">
            <a:avLst/>
          </a:prstGeom>
          <a:noFill/>
        </p:spPr>
        <p:txBody>
          <a:bodyPr wrap="square" rtlCol="0">
            <a:spAutoFit/>
          </a:bodyPr>
          <a:lstStyle/>
          <a:p>
            <a:r>
              <a:rPr lang="en-GB" b="1" dirty="0"/>
              <a:t>Process</a:t>
            </a:r>
          </a:p>
        </p:txBody>
      </p:sp>
      <p:sp>
        <p:nvSpPr>
          <p:cNvPr id="17" name="TextBox 16">
            <a:extLst>
              <a:ext uri="{FF2B5EF4-FFF2-40B4-BE49-F238E27FC236}">
                <a16:creationId xmlns:a16="http://schemas.microsoft.com/office/drawing/2014/main" id="{5F8492D8-4A9F-0B60-98F1-0EDB57D01BF0}"/>
              </a:ext>
            </a:extLst>
          </p:cNvPr>
          <p:cNvSpPr txBox="1"/>
          <p:nvPr/>
        </p:nvSpPr>
        <p:spPr>
          <a:xfrm>
            <a:off x="6280150" y="2250189"/>
            <a:ext cx="1397000" cy="369332"/>
          </a:xfrm>
          <a:prstGeom prst="rect">
            <a:avLst/>
          </a:prstGeom>
          <a:noFill/>
        </p:spPr>
        <p:txBody>
          <a:bodyPr wrap="square" rtlCol="0">
            <a:spAutoFit/>
          </a:bodyPr>
          <a:lstStyle/>
          <a:p>
            <a:r>
              <a:rPr lang="en-GB" b="1" dirty="0"/>
              <a:t>Technology</a:t>
            </a:r>
          </a:p>
        </p:txBody>
      </p:sp>
      <p:sp>
        <p:nvSpPr>
          <p:cNvPr id="18" name="TextBox 17">
            <a:extLst>
              <a:ext uri="{FF2B5EF4-FFF2-40B4-BE49-F238E27FC236}">
                <a16:creationId xmlns:a16="http://schemas.microsoft.com/office/drawing/2014/main" id="{ED51B758-0A67-6488-748D-15DF31C50E55}"/>
              </a:ext>
            </a:extLst>
          </p:cNvPr>
          <p:cNvSpPr txBox="1"/>
          <p:nvPr/>
        </p:nvSpPr>
        <p:spPr>
          <a:xfrm>
            <a:off x="1129517" y="2828416"/>
            <a:ext cx="1901825" cy="900246"/>
          </a:xfrm>
          <a:prstGeom prst="rect">
            <a:avLst/>
          </a:prstGeom>
          <a:noFill/>
        </p:spPr>
        <p:txBody>
          <a:bodyPr wrap="square" rtlCol="0">
            <a:spAutoFit/>
          </a:bodyPr>
          <a:lstStyle/>
          <a:p>
            <a:pPr algn="ctr"/>
            <a:r>
              <a:rPr lang="en-GB" sz="1050" dirty="0">
                <a:solidFill>
                  <a:srgbClr val="002060"/>
                </a:solidFill>
              </a:rPr>
              <a:t>Shorter career spans reducing institutional knowledge creating and urgent need for effective knowledge capture</a:t>
            </a:r>
          </a:p>
        </p:txBody>
      </p:sp>
      <p:sp>
        <p:nvSpPr>
          <p:cNvPr id="21" name="TextBox 20">
            <a:extLst>
              <a:ext uri="{FF2B5EF4-FFF2-40B4-BE49-F238E27FC236}">
                <a16:creationId xmlns:a16="http://schemas.microsoft.com/office/drawing/2014/main" id="{E89EA67B-EF38-6980-F725-5E2F337768EC}"/>
              </a:ext>
            </a:extLst>
          </p:cNvPr>
          <p:cNvSpPr txBox="1"/>
          <p:nvPr/>
        </p:nvSpPr>
        <p:spPr>
          <a:xfrm>
            <a:off x="3614750" y="2828416"/>
            <a:ext cx="1901824" cy="900246"/>
          </a:xfrm>
          <a:prstGeom prst="rect">
            <a:avLst/>
          </a:prstGeom>
          <a:noFill/>
        </p:spPr>
        <p:txBody>
          <a:bodyPr wrap="square" rtlCol="0">
            <a:spAutoFit/>
          </a:bodyPr>
          <a:lstStyle/>
          <a:p>
            <a:pPr algn="ctr"/>
            <a:r>
              <a:rPr lang="en-GB" sz="1050" dirty="0">
                <a:solidFill>
                  <a:srgbClr val="002060"/>
                </a:solidFill>
              </a:rPr>
              <a:t>People centric approach to decision making with local accountability and central expertise. Data drives events that drives action.</a:t>
            </a:r>
          </a:p>
        </p:txBody>
      </p:sp>
      <p:sp>
        <p:nvSpPr>
          <p:cNvPr id="23" name="TextBox 22">
            <a:extLst>
              <a:ext uri="{FF2B5EF4-FFF2-40B4-BE49-F238E27FC236}">
                <a16:creationId xmlns:a16="http://schemas.microsoft.com/office/drawing/2014/main" id="{B55303A1-8304-3406-37C6-1569A021D3BB}"/>
              </a:ext>
            </a:extLst>
          </p:cNvPr>
          <p:cNvSpPr txBox="1"/>
          <p:nvPr/>
        </p:nvSpPr>
        <p:spPr>
          <a:xfrm>
            <a:off x="6027738" y="2828416"/>
            <a:ext cx="1901824" cy="415498"/>
          </a:xfrm>
          <a:prstGeom prst="rect">
            <a:avLst/>
          </a:prstGeom>
          <a:noFill/>
        </p:spPr>
        <p:txBody>
          <a:bodyPr wrap="square" rtlCol="0">
            <a:spAutoFit/>
          </a:bodyPr>
          <a:lstStyle/>
          <a:p>
            <a:pPr algn="ctr"/>
            <a:r>
              <a:rPr lang="en-GB" sz="1050" dirty="0">
                <a:solidFill>
                  <a:srgbClr val="002060"/>
                </a:solidFill>
              </a:rPr>
              <a:t>Leveraging recent advances in software systems and AI</a:t>
            </a:r>
          </a:p>
        </p:txBody>
      </p:sp>
      <p:sp>
        <p:nvSpPr>
          <p:cNvPr id="24" name="Rectangle: Rounded Corners 23">
            <a:extLst>
              <a:ext uri="{FF2B5EF4-FFF2-40B4-BE49-F238E27FC236}">
                <a16:creationId xmlns:a16="http://schemas.microsoft.com/office/drawing/2014/main" id="{FC5AB424-686A-173B-D3C4-A327E8AAD4F3}"/>
              </a:ext>
            </a:extLst>
          </p:cNvPr>
          <p:cNvSpPr/>
          <p:nvPr/>
        </p:nvSpPr>
        <p:spPr>
          <a:xfrm>
            <a:off x="3254375" y="216486"/>
            <a:ext cx="2635250" cy="355600"/>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The Project</a:t>
            </a:r>
          </a:p>
        </p:txBody>
      </p:sp>
    </p:spTree>
    <p:extLst>
      <p:ext uri="{BB962C8B-B14F-4D97-AF65-F5344CB8AC3E}">
        <p14:creationId xmlns:p14="http://schemas.microsoft.com/office/powerpoint/2010/main" val="1311243975"/>
      </p:ext>
    </p:extLst>
  </p:cSld>
  <p:clrMapOvr>
    <a:masterClrMapping/>
  </p:clrMapOvr>
  <mc:AlternateContent xmlns:mc="http://schemas.openxmlformats.org/markup-compatibility/2006" xmlns:p14="http://schemas.microsoft.com/office/powerpoint/2010/main">
    <mc:Choice Requires="p14">
      <p:transition spd="med" p14:dur="700" advTm="1963">
        <p:fade/>
      </p:transition>
    </mc:Choice>
    <mc:Fallback xmlns="">
      <p:transition spd="med" advTm="1963">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3691A8-63E6-DEFD-6C8C-D9DF1685D190}"/>
              </a:ext>
            </a:extLst>
          </p:cNvPr>
          <p:cNvSpPr>
            <a:spLocks noGrp="1"/>
          </p:cNvSpPr>
          <p:nvPr>
            <p:ph type="body" sz="quarter" idx="10"/>
          </p:nvPr>
        </p:nvSpPr>
        <p:spPr/>
        <p:txBody>
          <a:bodyPr/>
          <a:lstStyle/>
          <a:p>
            <a:endParaRPr lang="en-GB"/>
          </a:p>
        </p:txBody>
      </p:sp>
      <p:sp>
        <p:nvSpPr>
          <p:cNvPr id="6" name="Text Placeholder 5">
            <a:extLst>
              <a:ext uri="{FF2B5EF4-FFF2-40B4-BE49-F238E27FC236}">
                <a16:creationId xmlns:a16="http://schemas.microsoft.com/office/drawing/2014/main" id="{CBB99507-0050-56E5-394C-03FE1BF29170}"/>
              </a:ext>
            </a:extLst>
          </p:cNvPr>
          <p:cNvSpPr>
            <a:spLocks noGrp="1"/>
          </p:cNvSpPr>
          <p:nvPr>
            <p:ph type="body" sz="quarter" idx="11"/>
          </p:nvPr>
        </p:nvSpPr>
        <p:spPr/>
        <p:txBody>
          <a:bodyPr/>
          <a:lstStyle/>
          <a:p>
            <a:endParaRPr lang="en-GB"/>
          </a:p>
        </p:txBody>
      </p:sp>
      <p:pic>
        <p:nvPicPr>
          <p:cNvPr id="8" name="Picture 7" descr="A white background with a black border&#10;&#10;Description automatically generated with medium confidence">
            <a:extLst>
              <a:ext uri="{FF2B5EF4-FFF2-40B4-BE49-F238E27FC236}">
                <a16:creationId xmlns:a16="http://schemas.microsoft.com/office/drawing/2014/main" id="{107DA3C1-F31C-3F34-D74D-76949991D9B0}"/>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9144000" cy="5143500"/>
          </a:xfrm>
          <a:prstGeom prst="rect">
            <a:avLst/>
          </a:prstGeom>
        </p:spPr>
      </p:pic>
      <p:pic>
        <p:nvPicPr>
          <p:cNvPr id="18" name="Graphic 17" descr="Decision chart outline">
            <a:extLst>
              <a:ext uri="{FF2B5EF4-FFF2-40B4-BE49-F238E27FC236}">
                <a16:creationId xmlns:a16="http://schemas.microsoft.com/office/drawing/2014/main" id="{A55AECF6-9E83-84C8-0483-A3CB0B12A3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6080" y="951700"/>
            <a:ext cx="914400" cy="914400"/>
          </a:xfrm>
          <a:prstGeom prst="rect">
            <a:avLst/>
          </a:prstGeom>
        </p:spPr>
      </p:pic>
      <p:pic>
        <p:nvPicPr>
          <p:cNvPr id="20" name="Graphic 19" descr="Future outline">
            <a:extLst>
              <a:ext uri="{FF2B5EF4-FFF2-40B4-BE49-F238E27FC236}">
                <a16:creationId xmlns:a16="http://schemas.microsoft.com/office/drawing/2014/main" id="{2DD7957B-B48E-67AC-AC58-944E404227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72340" y="929471"/>
            <a:ext cx="914400" cy="914400"/>
          </a:xfrm>
          <a:prstGeom prst="rect">
            <a:avLst/>
          </a:prstGeom>
        </p:spPr>
      </p:pic>
      <p:pic>
        <p:nvPicPr>
          <p:cNvPr id="22" name="Graphic 21" descr="Priorities outline">
            <a:extLst>
              <a:ext uri="{FF2B5EF4-FFF2-40B4-BE49-F238E27FC236}">
                <a16:creationId xmlns:a16="http://schemas.microsoft.com/office/drawing/2014/main" id="{EA549499-4C0B-1309-EFFC-86520D332F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78600" y="929471"/>
            <a:ext cx="914400" cy="914400"/>
          </a:xfrm>
          <a:prstGeom prst="rect">
            <a:avLst/>
          </a:prstGeom>
        </p:spPr>
      </p:pic>
      <p:sp>
        <p:nvSpPr>
          <p:cNvPr id="23" name="TextBox 22">
            <a:extLst>
              <a:ext uri="{FF2B5EF4-FFF2-40B4-BE49-F238E27FC236}">
                <a16:creationId xmlns:a16="http://schemas.microsoft.com/office/drawing/2014/main" id="{188D9D41-AA91-14C8-41D4-74E44B5EA282}"/>
              </a:ext>
            </a:extLst>
          </p:cNvPr>
          <p:cNvSpPr txBox="1"/>
          <p:nvPr/>
        </p:nvSpPr>
        <p:spPr>
          <a:xfrm>
            <a:off x="1432327" y="2167442"/>
            <a:ext cx="1244600" cy="369332"/>
          </a:xfrm>
          <a:prstGeom prst="rect">
            <a:avLst/>
          </a:prstGeom>
          <a:noFill/>
        </p:spPr>
        <p:txBody>
          <a:bodyPr wrap="square" rtlCol="0">
            <a:spAutoFit/>
          </a:bodyPr>
          <a:lstStyle/>
          <a:p>
            <a:r>
              <a:rPr lang="en-GB" b="1" dirty="0"/>
              <a:t>Codified</a:t>
            </a:r>
          </a:p>
        </p:txBody>
      </p:sp>
      <p:sp>
        <p:nvSpPr>
          <p:cNvPr id="24" name="TextBox 23">
            <a:extLst>
              <a:ext uri="{FF2B5EF4-FFF2-40B4-BE49-F238E27FC236}">
                <a16:creationId xmlns:a16="http://schemas.microsoft.com/office/drawing/2014/main" id="{A7946D63-DCBB-25B9-3B73-E00E1AECA737}"/>
              </a:ext>
            </a:extLst>
          </p:cNvPr>
          <p:cNvSpPr txBox="1"/>
          <p:nvPr/>
        </p:nvSpPr>
        <p:spPr>
          <a:xfrm>
            <a:off x="3873500" y="2156007"/>
            <a:ext cx="1397000" cy="369332"/>
          </a:xfrm>
          <a:prstGeom prst="rect">
            <a:avLst/>
          </a:prstGeom>
          <a:noFill/>
        </p:spPr>
        <p:txBody>
          <a:bodyPr wrap="square" rtlCol="0">
            <a:spAutoFit/>
          </a:bodyPr>
          <a:lstStyle/>
          <a:p>
            <a:r>
              <a:rPr lang="en-GB" b="1" dirty="0"/>
              <a:t>Predictive </a:t>
            </a:r>
          </a:p>
        </p:txBody>
      </p:sp>
      <p:sp>
        <p:nvSpPr>
          <p:cNvPr id="25" name="TextBox 24">
            <a:extLst>
              <a:ext uri="{FF2B5EF4-FFF2-40B4-BE49-F238E27FC236}">
                <a16:creationId xmlns:a16="http://schemas.microsoft.com/office/drawing/2014/main" id="{8D54FF23-71D4-1D3C-248B-F4B2BAA63813}"/>
              </a:ext>
            </a:extLst>
          </p:cNvPr>
          <p:cNvSpPr txBox="1"/>
          <p:nvPr/>
        </p:nvSpPr>
        <p:spPr>
          <a:xfrm>
            <a:off x="6419852" y="2156327"/>
            <a:ext cx="1397000" cy="369332"/>
          </a:xfrm>
          <a:prstGeom prst="rect">
            <a:avLst/>
          </a:prstGeom>
          <a:noFill/>
        </p:spPr>
        <p:txBody>
          <a:bodyPr wrap="square" rtlCol="0">
            <a:spAutoFit/>
          </a:bodyPr>
          <a:lstStyle/>
          <a:p>
            <a:r>
              <a:rPr lang="en-GB" b="1" dirty="0"/>
              <a:t>Prioritised</a:t>
            </a:r>
          </a:p>
        </p:txBody>
      </p:sp>
      <p:sp>
        <p:nvSpPr>
          <p:cNvPr id="26" name="TextBox 25">
            <a:extLst>
              <a:ext uri="{FF2B5EF4-FFF2-40B4-BE49-F238E27FC236}">
                <a16:creationId xmlns:a16="http://schemas.microsoft.com/office/drawing/2014/main" id="{AF361E2B-38F9-36C5-5EF7-469C97C9CCAE}"/>
              </a:ext>
            </a:extLst>
          </p:cNvPr>
          <p:cNvSpPr txBox="1"/>
          <p:nvPr/>
        </p:nvSpPr>
        <p:spPr>
          <a:xfrm>
            <a:off x="1097766" y="2837475"/>
            <a:ext cx="1901825" cy="738664"/>
          </a:xfrm>
          <a:prstGeom prst="rect">
            <a:avLst/>
          </a:prstGeom>
          <a:noFill/>
        </p:spPr>
        <p:txBody>
          <a:bodyPr wrap="square" rtlCol="0">
            <a:spAutoFit/>
          </a:bodyPr>
          <a:lstStyle/>
          <a:p>
            <a:pPr algn="ctr"/>
            <a:r>
              <a:rPr lang="en-GB" sz="1050" dirty="0">
                <a:solidFill>
                  <a:srgbClr val="002060"/>
                </a:solidFill>
              </a:rPr>
              <a:t>Decisions and knowledge incorporated into the system based on 100 years of learning</a:t>
            </a:r>
          </a:p>
        </p:txBody>
      </p:sp>
      <p:sp>
        <p:nvSpPr>
          <p:cNvPr id="27" name="TextBox 26">
            <a:extLst>
              <a:ext uri="{FF2B5EF4-FFF2-40B4-BE49-F238E27FC236}">
                <a16:creationId xmlns:a16="http://schemas.microsoft.com/office/drawing/2014/main" id="{65F354E8-9F4F-0E99-C969-B694046D8816}"/>
              </a:ext>
            </a:extLst>
          </p:cNvPr>
          <p:cNvSpPr txBox="1"/>
          <p:nvPr/>
        </p:nvSpPr>
        <p:spPr>
          <a:xfrm>
            <a:off x="3621088" y="2837475"/>
            <a:ext cx="1901824" cy="738664"/>
          </a:xfrm>
          <a:prstGeom prst="rect">
            <a:avLst/>
          </a:prstGeom>
          <a:noFill/>
        </p:spPr>
        <p:txBody>
          <a:bodyPr wrap="square" rtlCol="0">
            <a:spAutoFit/>
          </a:bodyPr>
          <a:lstStyle/>
          <a:p>
            <a:pPr algn="ctr"/>
            <a:r>
              <a:rPr lang="en-GB" sz="1050" dirty="0">
                <a:solidFill>
                  <a:srgbClr val="002060"/>
                </a:solidFill>
              </a:rPr>
              <a:t>Events detected based on codified knowledge used to predict outcomes and allow preventative action</a:t>
            </a:r>
          </a:p>
        </p:txBody>
      </p:sp>
      <p:sp>
        <p:nvSpPr>
          <p:cNvPr id="28" name="TextBox 27">
            <a:extLst>
              <a:ext uri="{FF2B5EF4-FFF2-40B4-BE49-F238E27FC236}">
                <a16:creationId xmlns:a16="http://schemas.microsoft.com/office/drawing/2014/main" id="{172CF2AD-EDB1-46D8-C969-443D4D95FBFC}"/>
              </a:ext>
            </a:extLst>
          </p:cNvPr>
          <p:cNvSpPr txBox="1"/>
          <p:nvPr/>
        </p:nvSpPr>
        <p:spPr>
          <a:xfrm>
            <a:off x="6167440" y="2839848"/>
            <a:ext cx="1901824" cy="900246"/>
          </a:xfrm>
          <a:prstGeom prst="rect">
            <a:avLst/>
          </a:prstGeom>
          <a:noFill/>
        </p:spPr>
        <p:txBody>
          <a:bodyPr wrap="square" rtlCol="0">
            <a:spAutoFit/>
          </a:bodyPr>
          <a:lstStyle/>
          <a:p>
            <a:pPr algn="ctr"/>
            <a:r>
              <a:rPr lang="en-GB" sz="1050" dirty="0">
                <a:solidFill>
                  <a:srgbClr val="002060"/>
                </a:solidFill>
              </a:rPr>
              <a:t>Events detected based on codified knowledge are prioritised to ensure the most pressing issues are dealt with 1st</a:t>
            </a:r>
          </a:p>
        </p:txBody>
      </p:sp>
      <p:sp>
        <p:nvSpPr>
          <p:cNvPr id="29" name="Rectangle: Rounded Corners 28">
            <a:extLst>
              <a:ext uri="{FF2B5EF4-FFF2-40B4-BE49-F238E27FC236}">
                <a16:creationId xmlns:a16="http://schemas.microsoft.com/office/drawing/2014/main" id="{CD0991FD-D5CE-13CF-F285-862B7FBCB899}"/>
              </a:ext>
            </a:extLst>
          </p:cNvPr>
          <p:cNvSpPr/>
          <p:nvPr/>
        </p:nvSpPr>
        <p:spPr>
          <a:xfrm>
            <a:off x="3254375" y="221252"/>
            <a:ext cx="2635250" cy="355600"/>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The Outcome</a:t>
            </a:r>
          </a:p>
        </p:txBody>
      </p:sp>
    </p:spTree>
    <p:extLst>
      <p:ext uri="{BB962C8B-B14F-4D97-AF65-F5344CB8AC3E}">
        <p14:creationId xmlns:p14="http://schemas.microsoft.com/office/powerpoint/2010/main" val="616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at a desk with a microphone&#10;&#10;AI-generated content may be incorrect.">
            <a:extLst>
              <a:ext uri="{FF2B5EF4-FFF2-40B4-BE49-F238E27FC236}">
                <a16:creationId xmlns:a16="http://schemas.microsoft.com/office/drawing/2014/main" id="{CAD9E6F7-7E23-D353-9ECC-C6BAFE70DDB4}"/>
              </a:ext>
            </a:extLst>
          </p:cNvPr>
          <p:cNvPicPr>
            <a:picLocks noChangeAspect="1"/>
          </p:cNvPicPr>
          <p:nvPr/>
        </p:nvPicPr>
        <p:blipFill>
          <a:blip r:embed="rId4"/>
          <a:stretch>
            <a:fillRect/>
          </a:stretch>
        </p:blipFill>
        <p:spPr>
          <a:xfrm>
            <a:off x="0" y="0"/>
            <a:ext cx="9144000" cy="5143500"/>
          </a:xfrm>
          <a:prstGeom prst="rect">
            <a:avLst/>
          </a:prstGeom>
        </p:spPr>
      </p:pic>
      <p:pic>
        <p:nvPicPr>
          <p:cNvPr id="6" name="Manufacturing week">
            <a:hlinkClick r:id="" action="ppaction://media"/>
            <a:extLst>
              <a:ext uri="{FF2B5EF4-FFF2-40B4-BE49-F238E27FC236}">
                <a16:creationId xmlns:a16="http://schemas.microsoft.com/office/drawing/2014/main" id="{6D12F498-ADBB-4B00-3A7C-6A4EC3BF82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7407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35" fill="hold"/>
                                        <p:tgtEl>
                                          <p:spTgt spid="6"/>
                                        </p:tgtEl>
                                      </p:cBhvr>
                                    </p:cmd>
                                  </p:childTnLst>
                                </p:cTn>
                              </p:par>
                            </p:childTnLst>
                          </p:cTn>
                        </p:par>
                        <p:par>
                          <p:cTn id="7" fill="hold">
                            <p:stCondLst>
                              <p:cond delay="122035"/>
                            </p:stCondLst>
                            <p:childTnLst>
                              <p:par>
                                <p:cTn id="8" presetID="1" presetClass="exit" presetSubtype="0" fill="hold" nodeType="afterEffect">
                                  <p:stCondLst>
                                    <p:cond delay="0"/>
                                  </p:stCondLst>
                                  <p:childTnLst>
                                    <p:set>
                                      <p:cBhvr>
                                        <p:cTn id="9" dur="1" fill="hold">
                                          <p:stCondLst>
                                            <p:cond delay="0"/>
                                          </p:stCondLst>
                                        </p:cTn>
                                        <p:tgtEl>
                                          <p:spTgt spid="6"/>
                                        </p:tgtEl>
                                        <p:attrNameLst>
                                          <p:attrName>style.visibility</p:attrName>
                                        </p:attrNameLst>
                                      </p:cBhvr>
                                      <p:to>
                                        <p:strVal val="hidden"/>
                                      </p:to>
                                    </p:set>
                                    <p:cmd type="call" cmd="stop">
                                      <p:cBhvr>
                                        <p:cTn id="10" dur="1">
                                          <p:stCondLst>
                                            <p:cond delay="0"/>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erson wearing a hard hat and safety vest&#10;&#10;AI-generated content may be incorrect.">
            <a:extLst>
              <a:ext uri="{FF2B5EF4-FFF2-40B4-BE49-F238E27FC236}">
                <a16:creationId xmlns:a16="http://schemas.microsoft.com/office/drawing/2014/main" id="{0E5C4EB7-B51F-EF91-A59C-7262CFC0D596}"/>
              </a:ext>
            </a:extLst>
          </p:cNvPr>
          <p:cNvPicPr>
            <a:picLocks noGrp="1" noRot="1" noChangeAspect="1" noMove="1" noResize="1" noEditPoints="1" noAdjustHandles="1" noChangeArrowheads="1" noChangeShapeType="1" noCrop="1"/>
          </p:cNvPicPr>
          <p:nvPr/>
        </p:nvPicPr>
        <p:blipFill>
          <a:blip r:embed="rId3"/>
          <a:stretch>
            <a:fillRect/>
          </a:stretch>
        </p:blipFill>
        <p:spPr>
          <a:xfrm>
            <a:off x="-9378" y="0"/>
            <a:ext cx="9153377" cy="5176707"/>
          </a:xfrm>
          <a:prstGeom prst="rect">
            <a:avLst/>
          </a:prstGeom>
        </p:spPr>
      </p:pic>
      <p:sp>
        <p:nvSpPr>
          <p:cNvPr id="13" name="Rectangle: Rounded Corners 12">
            <a:extLst>
              <a:ext uri="{FF2B5EF4-FFF2-40B4-BE49-F238E27FC236}">
                <a16:creationId xmlns:a16="http://schemas.microsoft.com/office/drawing/2014/main" id="{8CA21860-A036-E376-660D-0178E8C73CF2}"/>
              </a:ext>
            </a:extLst>
          </p:cNvPr>
          <p:cNvSpPr/>
          <p:nvPr/>
        </p:nvSpPr>
        <p:spPr>
          <a:xfrm>
            <a:off x="2455211" y="799311"/>
            <a:ext cx="893872" cy="345092"/>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Event</a:t>
            </a:r>
            <a:r>
              <a:rPr lang="en-GB" sz="1000" b="1" dirty="0">
                <a:solidFill>
                  <a:srgbClr val="4D4D4D"/>
                </a:solidFill>
                <a:latin typeface="Arial"/>
                <a:ea typeface="Arial"/>
                <a:cs typeface="Arial"/>
                <a:sym typeface="Arial"/>
              </a:rPr>
              <a:t> </a:t>
            </a:r>
          </a:p>
        </p:txBody>
      </p:sp>
      <p:sp>
        <p:nvSpPr>
          <p:cNvPr id="2" name="Rectangle: Rounded Corners 1">
            <a:extLst>
              <a:ext uri="{FF2B5EF4-FFF2-40B4-BE49-F238E27FC236}">
                <a16:creationId xmlns:a16="http://schemas.microsoft.com/office/drawing/2014/main" id="{81D91B5E-7427-F1A8-AFF1-B6F0BD5A4E3E}"/>
              </a:ext>
            </a:extLst>
          </p:cNvPr>
          <p:cNvSpPr/>
          <p:nvPr/>
        </p:nvSpPr>
        <p:spPr>
          <a:xfrm>
            <a:off x="3672643" y="799311"/>
            <a:ext cx="884079"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Context </a:t>
            </a:r>
          </a:p>
        </p:txBody>
      </p:sp>
      <p:sp>
        <p:nvSpPr>
          <p:cNvPr id="3" name="Rectangle: Rounded Corners 2">
            <a:extLst>
              <a:ext uri="{FF2B5EF4-FFF2-40B4-BE49-F238E27FC236}">
                <a16:creationId xmlns:a16="http://schemas.microsoft.com/office/drawing/2014/main" id="{A0410C24-532E-9984-A598-47B86AFBA330}"/>
              </a:ext>
            </a:extLst>
          </p:cNvPr>
          <p:cNvSpPr/>
          <p:nvPr/>
        </p:nvSpPr>
        <p:spPr>
          <a:xfrm>
            <a:off x="4880282" y="799311"/>
            <a:ext cx="893872"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History </a:t>
            </a:r>
          </a:p>
        </p:txBody>
      </p:sp>
      <p:sp>
        <p:nvSpPr>
          <p:cNvPr id="4" name="Rectangle: Rounded Corners 3">
            <a:extLst>
              <a:ext uri="{FF2B5EF4-FFF2-40B4-BE49-F238E27FC236}">
                <a16:creationId xmlns:a16="http://schemas.microsoft.com/office/drawing/2014/main" id="{773B9F7E-056B-7428-E9DF-50B0D2C862A0}"/>
              </a:ext>
            </a:extLst>
          </p:cNvPr>
          <p:cNvSpPr/>
          <p:nvPr/>
        </p:nvSpPr>
        <p:spPr>
          <a:xfrm>
            <a:off x="6097714" y="799311"/>
            <a:ext cx="893872"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Documents </a:t>
            </a:r>
          </a:p>
        </p:txBody>
      </p:sp>
      <p:sp>
        <p:nvSpPr>
          <p:cNvPr id="5" name="Rectangle: Rounded Corners 4">
            <a:extLst>
              <a:ext uri="{FF2B5EF4-FFF2-40B4-BE49-F238E27FC236}">
                <a16:creationId xmlns:a16="http://schemas.microsoft.com/office/drawing/2014/main" id="{7C1C2504-476A-7C93-BBBC-13D13D6CCEE6}"/>
              </a:ext>
            </a:extLst>
          </p:cNvPr>
          <p:cNvSpPr/>
          <p:nvPr/>
        </p:nvSpPr>
        <p:spPr>
          <a:xfrm>
            <a:off x="7315146" y="799311"/>
            <a:ext cx="1305722"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Tacit Knowledge </a:t>
            </a:r>
          </a:p>
        </p:txBody>
      </p:sp>
      <p:sp>
        <p:nvSpPr>
          <p:cNvPr id="9" name="Rectangle: Rounded Corners 8">
            <a:extLst>
              <a:ext uri="{FF2B5EF4-FFF2-40B4-BE49-F238E27FC236}">
                <a16:creationId xmlns:a16="http://schemas.microsoft.com/office/drawing/2014/main" id="{BA4B01B1-868E-D86E-6F68-51F276783C01}"/>
              </a:ext>
            </a:extLst>
          </p:cNvPr>
          <p:cNvSpPr/>
          <p:nvPr/>
        </p:nvSpPr>
        <p:spPr>
          <a:xfrm>
            <a:off x="70778" y="89070"/>
            <a:ext cx="2635250" cy="355600"/>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Traditional Decision Making</a:t>
            </a:r>
          </a:p>
        </p:txBody>
      </p:sp>
      <p:cxnSp>
        <p:nvCxnSpPr>
          <p:cNvPr id="33" name="Straight Arrow Connector 32">
            <a:extLst>
              <a:ext uri="{FF2B5EF4-FFF2-40B4-BE49-F238E27FC236}">
                <a16:creationId xmlns:a16="http://schemas.microsoft.com/office/drawing/2014/main" id="{E21214A6-AC88-91AD-CA1C-9629DEEB4D2A}"/>
              </a:ext>
            </a:extLst>
          </p:cNvPr>
          <p:cNvCxnSpPr>
            <a:cxnSpLocks/>
          </p:cNvCxnSpPr>
          <p:nvPr/>
        </p:nvCxnSpPr>
        <p:spPr>
          <a:xfrm>
            <a:off x="2557346" y="729800"/>
            <a:ext cx="6063522" cy="842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3F267D71-D253-3613-C8A6-CDF2C2ECA208}"/>
              </a:ext>
            </a:extLst>
          </p:cNvPr>
          <p:cNvSpPr/>
          <p:nvPr/>
        </p:nvSpPr>
        <p:spPr>
          <a:xfrm>
            <a:off x="2263989" y="430877"/>
            <a:ext cx="884079"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800" b="1" i="1" dirty="0">
                <a:solidFill>
                  <a:schemeClr val="bg1"/>
                </a:solidFill>
                <a:latin typeface="Arial"/>
                <a:ea typeface="Arial"/>
                <a:cs typeface="Arial"/>
                <a:sym typeface="Arial"/>
              </a:rPr>
              <a:t>07:00</a:t>
            </a:r>
            <a:endParaRPr lang="en-GB" sz="1000" b="1" i="1" dirty="0">
              <a:solidFill>
                <a:schemeClr val="bg1"/>
              </a:solidFill>
              <a:latin typeface="Arial"/>
              <a:ea typeface="Arial"/>
              <a:cs typeface="Arial"/>
              <a:sym typeface="Arial"/>
            </a:endParaRPr>
          </a:p>
        </p:txBody>
      </p:sp>
      <p:sp>
        <p:nvSpPr>
          <p:cNvPr id="35" name="Rectangle: Rounded Corners 34">
            <a:extLst>
              <a:ext uri="{FF2B5EF4-FFF2-40B4-BE49-F238E27FC236}">
                <a16:creationId xmlns:a16="http://schemas.microsoft.com/office/drawing/2014/main" id="{95689058-3E3A-5D82-092D-D50F526E4504}"/>
              </a:ext>
            </a:extLst>
          </p:cNvPr>
          <p:cNvSpPr/>
          <p:nvPr/>
        </p:nvSpPr>
        <p:spPr>
          <a:xfrm>
            <a:off x="2706029" y="1308410"/>
            <a:ext cx="1286108" cy="2589997"/>
          </a:xfrm>
          <a:prstGeom prst="round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r>
              <a:rPr lang="en-GB" sz="1000" dirty="0">
                <a:solidFill>
                  <a:schemeClr val="tx1">
                    <a:lumMod val="50000"/>
                  </a:schemeClr>
                </a:solidFill>
                <a:latin typeface="Aptos Display" panose="020B0004020202020204" pitchFamily="34" charset="0"/>
                <a:cs typeface="Arial"/>
                <a:sym typeface="Arial"/>
              </a:rPr>
              <a:t>Stock issue</a:t>
            </a:r>
          </a:p>
          <a:p>
            <a:pPr algn="ctr" defTabSz="467520" hangingPunct="0"/>
            <a:r>
              <a:rPr lang="en-GB" sz="1000" dirty="0">
                <a:solidFill>
                  <a:schemeClr val="tx1">
                    <a:lumMod val="50000"/>
                  </a:schemeClr>
                </a:solidFill>
                <a:latin typeface="Aptos Display" panose="020B0004020202020204" pitchFamily="34" charset="0"/>
                <a:cs typeface="Arial"/>
                <a:sym typeface="Arial"/>
              </a:rPr>
              <a:t>Breakdown</a:t>
            </a:r>
          </a:p>
          <a:p>
            <a:pPr algn="ctr" defTabSz="467520" hangingPunct="0"/>
            <a:r>
              <a:rPr lang="en-GB" sz="1000" dirty="0">
                <a:solidFill>
                  <a:schemeClr val="tx1">
                    <a:lumMod val="50000"/>
                  </a:schemeClr>
                </a:solidFill>
                <a:latin typeface="Aptos Display" panose="020B0004020202020204" pitchFamily="34" charset="0"/>
                <a:cs typeface="Arial"/>
                <a:sym typeface="Arial"/>
              </a:rPr>
              <a:t>Resourcing</a:t>
            </a:r>
          </a:p>
          <a:p>
            <a:pPr algn="ctr" defTabSz="467520" hangingPunct="0"/>
            <a:r>
              <a:rPr lang="en-GB" sz="1000" dirty="0">
                <a:solidFill>
                  <a:schemeClr val="tx1">
                    <a:lumMod val="50000"/>
                  </a:schemeClr>
                </a:solidFill>
                <a:latin typeface="Aptos Display" panose="020B0004020202020204" pitchFamily="34" charset="0"/>
                <a:cs typeface="Arial"/>
                <a:sym typeface="Arial"/>
              </a:rPr>
              <a:t>Raw Material</a:t>
            </a:r>
          </a:p>
          <a:p>
            <a:pPr algn="ctr" defTabSz="467520" hangingPunct="0"/>
            <a:r>
              <a:rPr lang="en-GB" sz="1000" dirty="0">
                <a:solidFill>
                  <a:schemeClr val="tx1">
                    <a:lumMod val="50000"/>
                  </a:schemeClr>
                </a:solidFill>
                <a:latin typeface="Aptos Display" panose="020B0004020202020204" pitchFamily="34" charset="0"/>
                <a:cs typeface="Arial"/>
                <a:sym typeface="Arial"/>
              </a:rPr>
              <a:t>Price Change</a:t>
            </a:r>
          </a:p>
          <a:p>
            <a:pPr algn="ctr" defTabSz="467520" hangingPunct="0"/>
            <a:r>
              <a:rPr lang="en-GB" sz="1000" dirty="0">
                <a:solidFill>
                  <a:schemeClr val="tx1">
                    <a:lumMod val="50000"/>
                  </a:schemeClr>
                </a:solidFill>
                <a:latin typeface="Aptos Display" panose="020B0004020202020204" pitchFamily="34" charset="0"/>
                <a:cs typeface="Arial"/>
                <a:sym typeface="Arial"/>
              </a:rPr>
              <a:t>Demand Shift</a:t>
            </a:r>
          </a:p>
          <a:p>
            <a:pPr algn="ctr" defTabSz="467520" hangingPunct="0"/>
            <a:endParaRPr lang="en-GB" sz="1000" dirty="0">
              <a:solidFill>
                <a:schemeClr val="tx1">
                  <a:lumMod val="50000"/>
                </a:schemeClr>
              </a:solidFill>
              <a:latin typeface="Aptos Display" panose="020B0004020202020204" pitchFamily="34" charset="0"/>
              <a:cs typeface="Arial"/>
              <a:sym typeface="Arial"/>
            </a:endParaRPr>
          </a:p>
        </p:txBody>
      </p:sp>
      <p:sp>
        <p:nvSpPr>
          <p:cNvPr id="36" name="Rectangle: Rounded Corners 35">
            <a:extLst>
              <a:ext uri="{FF2B5EF4-FFF2-40B4-BE49-F238E27FC236}">
                <a16:creationId xmlns:a16="http://schemas.microsoft.com/office/drawing/2014/main" id="{7B7628E1-15C9-5EE1-5103-54F57A004211}"/>
              </a:ext>
            </a:extLst>
          </p:cNvPr>
          <p:cNvSpPr/>
          <p:nvPr/>
        </p:nvSpPr>
        <p:spPr>
          <a:xfrm>
            <a:off x="4087607" y="1845245"/>
            <a:ext cx="1286108" cy="1453009"/>
          </a:xfrm>
          <a:prstGeom prst="round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r>
              <a:rPr lang="en-GB" sz="1000" dirty="0">
                <a:solidFill>
                  <a:schemeClr val="tx1">
                    <a:lumMod val="50000"/>
                  </a:schemeClr>
                </a:solidFill>
                <a:latin typeface="Aptos Display" panose="020B0004020202020204" pitchFamily="34" charset="0"/>
                <a:cs typeface="Arial"/>
              </a:rPr>
              <a:t>Stored Raw Material degraded by 35% across 50% of the stock</a:t>
            </a:r>
          </a:p>
        </p:txBody>
      </p:sp>
      <p:sp>
        <p:nvSpPr>
          <p:cNvPr id="37" name="Rectangle: Rounded Corners 36">
            <a:extLst>
              <a:ext uri="{FF2B5EF4-FFF2-40B4-BE49-F238E27FC236}">
                <a16:creationId xmlns:a16="http://schemas.microsoft.com/office/drawing/2014/main" id="{ABCB0498-78A1-C16E-053B-9368106B31EE}"/>
              </a:ext>
            </a:extLst>
          </p:cNvPr>
          <p:cNvSpPr/>
          <p:nvPr/>
        </p:nvSpPr>
        <p:spPr>
          <a:xfrm>
            <a:off x="5451975" y="2204347"/>
            <a:ext cx="893872" cy="798121"/>
          </a:xfrm>
          <a:prstGeom prst="round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r>
              <a:rPr lang="en-GB" sz="1000" dirty="0">
                <a:solidFill>
                  <a:schemeClr val="tx1">
                    <a:lumMod val="50000"/>
                  </a:schemeClr>
                </a:solidFill>
                <a:latin typeface="Aptos Display" panose="020B0004020202020204" pitchFamily="34" charset="0"/>
                <a:cs typeface="Arial"/>
              </a:rPr>
              <a:t>Similar incident in 2016</a:t>
            </a:r>
          </a:p>
        </p:txBody>
      </p:sp>
      <p:sp>
        <p:nvSpPr>
          <p:cNvPr id="38" name="Rectangle: Rounded Corners 37">
            <a:extLst>
              <a:ext uri="{FF2B5EF4-FFF2-40B4-BE49-F238E27FC236}">
                <a16:creationId xmlns:a16="http://schemas.microsoft.com/office/drawing/2014/main" id="{2FA8D654-78F9-3B72-1627-42C3FA487F57}"/>
              </a:ext>
            </a:extLst>
          </p:cNvPr>
          <p:cNvSpPr/>
          <p:nvPr/>
        </p:nvSpPr>
        <p:spPr>
          <a:xfrm>
            <a:off x="6421274" y="2321280"/>
            <a:ext cx="893872" cy="534145"/>
          </a:xfrm>
          <a:prstGeom prst="round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r>
              <a:rPr lang="en-GB" sz="1000" dirty="0">
                <a:solidFill>
                  <a:schemeClr val="tx1">
                    <a:lumMod val="50000"/>
                  </a:schemeClr>
                </a:solidFill>
                <a:latin typeface="Aptos Display" panose="020B0004020202020204" pitchFamily="34" charset="0"/>
                <a:cs typeface="Arial"/>
              </a:rPr>
              <a:t>Previous incident report</a:t>
            </a:r>
          </a:p>
        </p:txBody>
      </p:sp>
      <p:sp>
        <p:nvSpPr>
          <p:cNvPr id="39" name="Rectangle: Rounded Corners 38">
            <a:extLst>
              <a:ext uri="{FF2B5EF4-FFF2-40B4-BE49-F238E27FC236}">
                <a16:creationId xmlns:a16="http://schemas.microsoft.com/office/drawing/2014/main" id="{3237E600-5BD9-C90D-82B5-10B02F155F97}"/>
              </a:ext>
            </a:extLst>
          </p:cNvPr>
          <p:cNvSpPr/>
          <p:nvPr/>
        </p:nvSpPr>
        <p:spPr>
          <a:xfrm>
            <a:off x="7404870" y="2021430"/>
            <a:ext cx="893872" cy="345906"/>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700" dirty="0"/>
              <a:t>Run @ 120% throughput and 5% loss increase</a:t>
            </a:r>
          </a:p>
        </p:txBody>
      </p:sp>
      <p:sp>
        <p:nvSpPr>
          <p:cNvPr id="40" name="Rectangle: Rounded Corners 39">
            <a:extLst>
              <a:ext uri="{FF2B5EF4-FFF2-40B4-BE49-F238E27FC236}">
                <a16:creationId xmlns:a16="http://schemas.microsoft.com/office/drawing/2014/main" id="{2BD7C9A2-C581-FA14-5AF0-7395CCCA3B3E}"/>
              </a:ext>
            </a:extLst>
          </p:cNvPr>
          <p:cNvSpPr/>
          <p:nvPr/>
        </p:nvSpPr>
        <p:spPr>
          <a:xfrm>
            <a:off x="8011990" y="430574"/>
            <a:ext cx="884079"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800" b="1" i="1" dirty="0">
                <a:solidFill>
                  <a:schemeClr val="bg1"/>
                </a:solidFill>
                <a:latin typeface="Arial"/>
                <a:ea typeface="Arial"/>
                <a:cs typeface="Arial"/>
                <a:sym typeface="Arial"/>
              </a:rPr>
              <a:t>08:00</a:t>
            </a:r>
            <a:endParaRPr lang="en-GB" sz="1000" b="1" i="1" dirty="0">
              <a:solidFill>
                <a:schemeClr val="bg1"/>
              </a:solidFill>
              <a:latin typeface="Arial"/>
              <a:ea typeface="Arial"/>
              <a:cs typeface="Arial"/>
              <a:sym typeface="Arial"/>
            </a:endParaRPr>
          </a:p>
        </p:txBody>
      </p:sp>
      <p:sp>
        <p:nvSpPr>
          <p:cNvPr id="45" name="TextBox 44">
            <a:extLst>
              <a:ext uri="{FF2B5EF4-FFF2-40B4-BE49-F238E27FC236}">
                <a16:creationId xmlns:a16="http://schemas.microsoft.com/office/drawing/2014/main" id="{D2BCBC57-7B62-FD93-AFD1-9E0BA7FB4963}"/>
              </a:ext>
            </a:extLst>
          </p:cNvPr>
          <p:cNvSpPr txBox="1"/>
          <p:nvPr/>
        </p:nvSpPr>
        <p:spPr>
          <a:xfrm>
            <a:off x="2800130" y="4016030"/>
            <a:ext cx="1097906" cy="230832"/>
          </a:xfrm>
          <a:prstGeom prst="rect">
            <a:avLst/>
          </a:prstGeom>
          <a:noFill/>
        </p:spPr>
        <p:txBody>
          <a:bodyPr wrap="square">
            <a:spAutoFit/>
          </a:bodyPr>
          <a:lstStyle/>
          <a:p>
            <a:pPr algn="ctr" defTabSz="467520" hangingPunct="0">
              <a:defRPr/>
            </a:pPr>
            <a:r>
              <a:rPr lang="en-GB" sz="900" dirty="0">
                <a:solidFill>
                  <a:schemeClr val="bg2">
                    <a:lumMod val="85000"/>
                  </a:schemeClr>
                </a:solidFill>
                <a:latin typeface="Arial"/>
                <a:ea typeface="Arial"/>
                <a:cs typeface="Arial"/>
                <a:sym typeface="Arial"/>
              </a:rPr>
              <a:t>Read daily memo</a:t>
            </a:r>
          </a:p>
        </p:txBody>
      </p:sp>
      <p:sp>
        <p:nvSpPr>
          <p:cNvPr id="46" name="TextBox 45">
            <a:extLst>
              <a:ext uri="{FF2B5EF4-FFF2-40B4-BE49-F238E27FC236}">
                <a16:creationId xmlns:a16="http://schemas.microsoft.com/office/drawing/2014/main" id="{C52ECBAE-5041-496B-8E32-76C386BAF8B2}"/>
              </a:ext>
            </a:extLst>
          </p:cNvPr>
          <p:cNvSpPr txBox="1"/>
          <p:nvPr/>
        </p:nvSpPr>
        <p:spPr>
          <a:xfrm>
            <a:off x="4177986" y="4006648"/>
            <a:ext cx="1097906" cy="230832"/>
          </a:xfrm>
          <a:prstGeom prst="rect">
            <a:avLst/>
          </a:prstGeom>
          <a:noFill/>
        </p:spPr>
        <p:txBody>
          <a:bodyPr wrap="square">
            <a:spAutoFit/>
          </a:bodyPr>
          <a:lstStyle/>
          <a:p>
            <a:pPr algn="ctr" defTabSz="467520" hangingPunct="0">
              <a:defRPr/>
            </a:pPr>
            <a:r>
              <a:rPr lang="en-GB" sz="900" dirty="0">
                <a:solidFill>
                  <a:schemeClr val="bg2">
                    <a:lumMod val="85000"/>
                  </a:schemeClr>
                </a:solidFill>
                <a:latin typeface="Arial"/>
                <a:ea typeface="Arial"/>
                <a:cs typeface="Arial"/>
                <a:sym typeface="Arial"/>
              </a:rPr>
              <a:t>Talk to Sarah</a:t>
            </a:r>
          </a:p>
        </p:txBody>
      </p:sp>
      <p:sp>
        <p:nvSpPr>
          <p:cNvPr id="49" name="TextBox 48">
            <a:extLst>
              <a:ext uri="{FF2B5EF4-FFF2-40B4-BE49-F238E27FC236}">
                <a16:creationId xmlns:a16="http://schemas.microsoft.com/office/drawing/2014/main" id="{43543CCE-206E-BA44-593B-A3B7E1F098A5}"/>
              </a:ext>
            </a:extLst>
          </p:cNvPr>
          <p:cNvSpPr txBox="1"/>
          <p:nvPr/>
        </p:nvSpPr>
        <p:spPr>
          <a:xfrm>
            <a:off x="5314179" y="4016030"/>
            <a:ext cx="1097906" cy="230832"/>
          </a:xfrm>
          <a:prstGeom prst="rect">
            <a:avLst/>
          </a:prstGeom>
          <a:noFill/>
        </p:spPr>
        <p:txBody>
          <a:bodyPr wrap="square">
            <a:spAutoFit/>
          </a:bodyPr>
          <a:lstStyle/>
          <a:p>
            <a:pPr algn="ctr" defTabSz="467520" hangingPunct="0">
              <a:defRPr/>
            </a:pPr>
            <a:r>
              <a:rPr lang="en-GB" sz="900" dirty="0">
                <a:solidFill>
                  <a:schemeClr val="bg2">
                    <a:lumMod val="85000"/>
                  </a:schemeClr>
                </a:solidFill>
                <a:latin typeface="Arial"/>
                <a:ea typeface="Arial"/>
                <a:cs typeface="Arial"/>
                <a:sym typeface="Arial"/>
              </a:rPr>
              <a:t>Find old emails </a:t>
            </a:r>
          </a:p>
        </p:txBody>
      </p:sp>
      <p:sp>
        <p:nvSpPr>
          <p:cNvPr id="50" name="TextBox 49">
            <a:extLst>
              <a:ext uri="{FF2B5EF4-FFF2-40B4-BE49-F238E27FC236}">
                <a16:creationId xmlns:a16="http://schemas.microsoft.com/office/drawing/2014/main" id="{B0164A99-0EBD-4D7C-AF5B-524B8803C754}"/>
              </a:ext>
            </a:extLst>
          </p:cNvPr>
          <p:cNvSpPr txBox="1"/>
          <p:nvPr/>
        </p:nvSpPr>
        <p:spPr>
          <a:xfrm>
            <a:off x="6345847" y="4016030"/>
            <a:ext cx="1097906" cy="369332"/>
          </a:xfrm>
          <a:prstGeom prst="rect">
            <a:avLst/>
          </a:prstGeom>
          <a:noFill/>
        </p:spPr>
        <p:txBody>
          <a:bodyPr wrap="square">
            <a:spAutoFit/>
          </a:bodyPr>
          <a:lstStyle/>
          <a:p>
            <a:pPr algn="ctr" defTabSz="467520" hangingPunct="0">
              <a:defRPr/>
            </a:pPr>
            <a:r>
              <a:rPr lang="en-GB" sz="900" dirty="0">
                <a:solidFill>
                  <a:schemeClr val="bg2">
                    <a:lumMod val="85000"/>
                  </a:schemeClr>
                </a:solidFill>
                <a:latin typeface="Arial"/>
                <a:ea typeface="Arial"/>
                <a:cs typeface="Arial"/>
                <a:sym typeface="Arial"/>
              </a:rPr>
              <a:t>Search network drive</a:t>
            </a:r>
          </a:p>
        </p:txBody>
      </p:sp>
      <p:sp>
        <p:nvSpPr>
          <p:cNvPr id="53" name="TextBox 52">
            <a:extLst>
              <a:ext uri="{FF2B5EF4-FFF2-40B4-BE49-F238E27FC236}">
                <a16:creationId xmlns:a16="http://schemas.microsoft.com/office/drawing/2014/main" id="{9680BE1A-DE43-470D-D325-B611A80ABFAF}"/>
              </a:ext>
            </a:extLst>
          </p:cNvPr>
          <p:cNvSpPr txBox="1"/>
          <p:nvPr/>
        </p:nvSpPr>
        <p:spPr>
          <a:xfrm>
            <a:off x="7404870" y="4016030"/>
            <a:ext cx="1097906" cy="507831"/>
          </a:xfrm>
          <a:prstGeom prst="rect">
            <a:avLst/>
          </a:prstGeom>
          <a:noFill/>
        </p:spPr>
        <p:txBody>
          <a:bodyPr wrap="square">
            <a:spAutoFit/>
          </a:bodyPr>
          <a:lstStyle/>
          <a:p>
            <a:pPr algn="ctr" defTabSz="467520" hangingPunct="0">
              <a:defRPr/>
            </a:pPr>
            <a:r>
              <a:rPr lang="en-GB" sz="900" dirty="0">
                <a:solidFill>
                  <a:schemeClr val="bg2">
                    <a:lumMod val="85000"/>
                  </a:schemeClr>
                </a:solidFill>
                <a:latin typeface="Arial"/>
                <a:ea typeface="Arial"/>
                <a:cs typeface="Arial"/>
                <a:sym typeface="Arial"/>
              </a:rPr>
              <a:t>Use 10 Years experience to augment decision </a:t>
            </a:r>
          </a:p>
        </p:txBody>
      </p:sp>
      <p:sp>
        <p:nvSpPr>
          <p:cNvPr id="55" name="Rectangle: Rounded Corners 54">
            <a:extLst>
              <a:ext uri="{FF2B5EF4-FFF2-40B4-BE49-F238E27FC236}">
                <a16:creationId xmlns:a16="http://schemas.microsoft.com/office/drawing/2014/main" id="{A016AF99-D533-F743-578F-A8B89CC48373}"/>
              </a:ext>
            </a:extLst>
          </p:cNvPr>
          <p:cNvSpPr/>
          <p:nvPr/>
        </p:nvSpPr>
        <p:spPr>
          <a:xfrm>
            <a:off x="7404870" y="2427154"/>
            <a:ext cx="893872" cy="345906"/>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700" dirty="0"/>
              <a:t>Run @ 110% throughput and 7% loss increase</a:t>
            </a:r>
          </a:p>
        </p:txBody>
      </p:sp>
      <p:sp>
        <p:nvSpPr>
          <p:cNvPr id="56" name="Rectangle: Rounded Corners 55">
            <a:extLst>
              <a:ext uri="{FF2B5EF4-FFF2-40B4-BE49-F238E27FC236}">
                <a16:creationId xmlns:a16="http://schemas.microsoft.com/office/drawing/2014/main" id="{280F1470-4790-05CF-30FA-B88FBB883637}"/>
              </a:ext>
            </a:extLst>
          </p:cNvPr>
          <p:cNvSpPr/>
          <p:nvPr/>
        </p:nvSpPr>
        <p:spPr>
          <a:xfrm>
            <a:off x="7404870" y="2855425"/>
            <a:ext cx="893872" cy="345906"/>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700" dirty="0"/>
              <a:t>Run @ 117% throughput and 2% loss increase</a:t>
            </a:r>
          </a:p>
        </p:txBody>
      </p:sp>
    </p:spTree>
    <p:extLst>
      <p:ext uri="{BB962C8B-B14F-4D97-AF65-F5344CB8AC3E}">
        <p14:creationId xmlns:p14="http://schemas.microsoft.com/office/powerpoint/2010/main" val="99847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p:bldP spid="50"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erson wearing a hard hat and safety vest&#10;&#10;AI-generated content may be incorrect.">
            <a:extLst>
              <a:ext uri="{FF2B5EF4-FFF2-40B4-BE49-F238E27FC236}">
                <a16:creationId xmlns:a16="http://schemas.microsoft.com/office/drawing/2014/main" id="{0E5C4EB7-B51F-EF91-A59C-7262CFC0D596}"/>
              </a:ext>
            </a:extLst>
          </p:cNvPr>
          <p:cNvPicPr>
            <a:picLocks noGrp="1" noRot="1" noChangeAspect="1" noMove="1" noResize="1" noEditPoints="1" noAdjustHandles="1" noChangeArrowheads="1" noChangeShapeType="1" noCrop="1"/>
          </p:cNvPicPr>
          <p:nvPr/>
        </p:nvPicPr>
        <p:blipFill>
          <a:blip r:embed="rId3"/>
          <a:stretch>
            <a:fillRect/>
          </a:stretch>
        </p:blipFill>
        <p:spPr>
          <a:xfrm>
            <a:off x="-9378" y="0"/>
            <a:ext cx="9153377" cy="5176707"/>
          </a:xfrm>
          <a:prstGeom prst="rect">
            <a:avLst/>
          </a:prstGeom>
        </p:spPr>
      </p:pic>
      <p:sp>
        <p:nvSpPr>
          <p:cNvPr id="13" name="Rectangle: Rounded Corners 12">
            <a:extLst>
              <a:ext uri="{FF2B5EF4-FFF2-40B4-BE49-F238E27FC236}">
                <a16:creationId xmlns:a16="http://schemas.microsoft.com/office/drawing/2014/main" id="{8CA21860-A036-E376-660D-0178E8C73CF2}"/>
              </a:ext>
            </a:extLst>
          </p:cNvPr>
          <p:cNvSpPr/>
          <p:nvPr/>
        </p:nvSpPr>
        <p:spPr>
          <a:xfrm>
            <a:off x="2455211" y="799311"/>
            <a:ext cx="893872" cy="345092"/>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Event</a:t>
            </a:r>
            <a:r>
              <a:rPr lang="en-GB" sz="1000" b="1" dirty="0">
                <a:solidFill>
                  <a:srgbClr val="4D4D4D"/>
                </a:solidFill>
                <a:latin typeface="Arial"/>
                <a:ea typeface="Arial"/>
                <a:cs typeface="Arial"/>
                <a:sym typeface="Arial"/>
              </a:rPr>
              <a:t> </a:t>
            </a:r>
          </a:p>
        </p:txBody>
      </p:sp>
      <p:sp>
        <p:nvSpPr>
          <p:cNvPr id="2" name="Rectangle: Rounded Corners 1">
            <a:extLst>
              <a:ext uri="{FF2B5EF4-FFF2-40B4-BE49-F238E27FC236}">
                <a16:creationId xmlns:a16="http://schemas.microsoft.com/office/drawing/2014/main" id="{81D91B5E-7427-F1A8-AFF1-B6F0BD5A4E3E}"/>
              </a:ext>
            </a:extLst>
          </p:cNvPr>
          <p:cNvSpPr/>
          <p:nvPr/>
        </p:nvSpPr>
        <p:spPr>
          <a:xfrm>
            <a:off x="3672643" y="799311"/>
            <a:ext cx="884079"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Context </a:t>
            </a:r>
          </a:p>
        </p:txBody>
      </p:sp>
      <p:sp>
        <p:nvSpPr>
          <p:cNvPr id="3" name="Rectangle: Rounded Corners 2">
            <a:extLst>
              <a:ext uri="{FF2B5EF4-FFF2-40B4-BE49-F238E27FC236}">
                <a16:creationId xmlns:a16="http://schemas.microsoft.com/office/drawing/2014/main" id="{A0410C24-532E-9984-A598-47B86AFBA330}"/>
              </a:ext>
            </a:extLst>
          </p:cNvPr>
          <p:cNvSpPr/>
          <p:nvPr/>
        </p:nvSpPr>
        <p:spPr>
          <a:xfrm>
            <a:off x="4880282" y="799311"/>
            <a:ext cx="893872"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History </a:t>
            </a:r>
          </a:p>
        </p:txBody>
      </p:sp>
      <p:sp>
        <p:nvSpPr>
          <p:cNvPr id="4" name="Rectangle: Rounded Corners 3">
            <a:extLst>
              <a:ext uri="{FF2B5EF4-FFF2-40B4-BE49-F238E27FC236}">
                <a16:creationId xmlns:a16="http://schemas.microsoft.com/office/drawing/2014/main" id="{773B9F7E-056B-7428-E9DF-50B0D2C862A0}"/>
              </a:ext>
            </a:extLst>
          </p:cNvPr>
          <p:cNvSpPr/>
          <p:nvPr/>
        </p:nvSpPr>
        <p:spPr>
          <a:xfrm>
            <a:off x="6097714" y="799311"/>
            <a:ext cx="893872"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Documents </a:t>
            </a:r>
          </a:p>
        </p:txBody>
      </p:sp>
      <p:sp>
        <p:nvSpPr>
          <p:cNvPr id="5" name="Rectangle: Rounded Corners 4">
            <a:extLst>
              <a:ext uri="{FF2B5EF4-FFF2-40B4-BE49-F238E27FC236}">
                <a16:creationId xmlns:a16="http://schemas.microsoft.com/office/drawing/2014/main" id="{7C1C2504-476A-7C93-BBBC-13D13D6CCEE6}"/>
              </a:ext>
            </a:extLst>
          </p:cNvPr>
          <p:cNvSpPr/>
          <p:nvPr/>
        </p:nvSpPr>
        <p:spPr>
          <a:xfrm>
            <a:off x="7315146" y="799311"/>
            <a:ext cx="1305722"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b="1" dirty="0">
                <a:solidFill>
                  <a:schemeClr val="bg1"/>
                </a:solidFill>
                <a:latin typeface="Arial"/>
                <a:ea typeface="Arial"/>
                <a:cs typeface="Arial"/>
                <a:sym typeface="Arial"/>
              </a:rPr>
              <a:t>Tacit Knowledge </a:t>
            </a:r>
          </a:p>
        </p:txBody>
      </p:sp>
      <p:cxnSp>
        <p:nvCxnSpPr>
          <p:cNvPr id="33" name="Straight Arrow Connector 32">
            <a:extLst>
              <a:ext uri="{FF2B5EF4-FFF2-40B4-BE49-F238E27FC236}">
                <a16:creationId xmlns:a16="http://schemas.microsoft.com/office/drawing/2014/main" id="{E21214A6-AC88-91AD-CA1C-9629DEEB4D2A}"/>
              </a:ext>
            </a:extLst>
          </p:cNvPr>
          <p:cNvCxnSpPr>
            <a:cxnSpLocks/>
          </p:cNvCxnSpPr>
          <p:nvPr/>
        </p:nvCxnSpPr>
        <p:spPr>
          <a:xfrm>
            <a:off x="2557346" y="729800"/>
            <a:ext cx="6063522" cy="842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3F267D71-D253-3613-C8A6-CDF2C2ECA208}"/>
              </a:ext>
            </a:extLst>
          </p:cNvPr>
          <p:cNvSpPr/>
          <p:nvPr/>
        </p:nvSpPr>
        <p:spPr>
          <a:xfrm>
            <a:off x="2263989" y="430877"/>
            <a:ext cx="884079"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800" b="1" i="1" dirty="0">
                <a:solidFill>
                  <a:schemeClr val="bg1"/>
                </a:solidFill>
                <a:latin typeface="Arial"/>
                <a:ea typeface="Arial"/>
                <a:cs typeface="Arial"/>
                <a:sym typeface="Arial"/>
              </a:rPr>
              <a:t>07:00</a:t>
            </a:r>
            <a:endParaRPr lang="en-GB" sz="1000" b="1" i="1" dirty="0">
              <a:solidFill>
                <a:schemeClr val="bg1"/>
              </a:solidFill>
              <a:latin typeface="Arial"/>
              <a:ea typeface="Arial"/>
              <a:cs typeface="Arial"/>
              <a:sym typeface="Arial"/>
            </a:endParaRPr>
          </a:p>
        </p:txBody>
      </p:sp>
      <p:sp>
        <p:nvSpPr>
          <p:cNvPr id="35" name="Rectangle: Rounded Corners 34">
            <a:extLst>
              <a:ext uri="{FF2B5EF4-FFF2-40B4-BE49-F238E27FC236}">
                <a16:creationId xmlns:a16="http://schemas.microsoft.com/office/drawing/2014/main" id="{95689058-3E3A-5D82-092D-D50F526E4504}"/>
              </a:ext>
            </a:extLst>
          </p:cNvPr>
          <p:cNvSpPr/>
          <p:nvPr/>
        </p:nvSpPr>
        <p:spPr>
          <a:xfrm>
            <a:off x="2706029" y="1308410"/>
            <a:ext cx="1286108" cy="2589997"/>
          </a:xfrm>
          <a:prstGeom prst="round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r>
              <a:rPr lang="en-GB" sz="1000" dirty="0">
                <a:solidFill>
                  <a:schemeClr val="tx1">
                    <a:lumMod val="50000"/>
                  </a:schemeClr>
                </a:solidFill>
                <a:latin typeface="Aptos Display" panose="020B0004020202020204" pitchFamily="34" charset="0"/>
                <a:cs typeface="Arial"/>
                <a:sym typeface="Arial"/>
              </a:rPr>
              <a:t>Stock issue</a:t>
            </a:r>
          </a:p>
          <a:p>
            <a:pPr algn="ctr" defTabSz="467520" hangingPunct="0"/>
            <a:r>
              <a:rPr lang="en-GB" sz="1000" dirty="0">
                <a:solidFill>
                  <a:schemeClr val="tx1">
                    <a:lumMod val="50000"/>
                  </a:schemeClr>
                </a:solidFill>
                <a:latin typeface="Aptos Display" panose="020B0004020202020204" pitchFamily="34" charset="0"/>
                <a:cs typeface="Arial"/>
                <a:sym typeface="Arial"/>
              </a:rPr>
              <a:t>Breakdown</a:t>
            </a:r>
          </a:p>
          <a:p>
            <a:pPr algn="ctr" defTabSz="467520" hangingPunct="0"/>
            <a:r>
              <a:rPr lang="en-GB" sz="1000" dirty="0">
                <a:solidFill>
                  <a:schemeClr val="tx1">
                    <a:lumMod val="50000"/>
                  </a:schemeClr>
                </a:solidFill>
                <a:latin typeface="Aptos Display" panose="020B0004020202020204" pitchFamily="34" charset="0"/>
                <a:cs typeface="Arial"/>
                <a:sym typeface="Arial"/>
              </a:rPr>
              <a:t>Resourcing</a:t>
            </a:r>
          </a:p>
          <a:p>
            <a:pPr algn="ctr" defTabSz="467520" hangingPunct="0"/>
            <a:r>
              <a:rPr lang="en-GB" sz="1000" dirty="0">
                <a:solidFill>
                  <a:schemeClr val="tx1">
                    <a:lumMod val="50000"/>
                  </a:schemeClr>
                </a:solidFill>
                <a:latin typeface="Aptos Display" panose="020B0004020202020204" pitchFamily="34" charset="0"/>
                <a:cs typeface="Arial"/>
                <a:sym typeface="Arial"/>
              </a:rPr>
              <a:t>Raw Material</a:t>
            </a:r>
          </a:p>
          <a:p>
            <a:pPr algn="ctr" defTabSz="467520" hangingPunct="0"/>
            <a:r>
              <a:rPr lang="en-GB" sz="1000" dirty="0">
                <a:solidFill>
                  <a:schemeClr val="tx1">
                    <a:lumMod val="50000"/>
                  </a:schemeClr>
                </a:solidFill>
                <a:latin typeface="Aptos Display" panose="020B0004020202020204" pitchFamily="34" charset="0"/>
                <a:cs typeface="Arial"/>
                <a:sym typeface="Arial"/>
              </a:rPr>
              <a:t>Price Change</a:t>
            </a:r>
          </a:p>
          <a:p>
            <a:pPr algn="ctr" defTabSz="467520" hangingPunct="0"/>
            <a:r>
              <a:rPr lang="en-GB" sz="1000" dirty="0">
                <a:solidFill>
                  <a:schemeClr val="tx1">
                    <a:lumMod val="50000"/>
                  </a:schemeClr>
                </a:solidFill>
                <a:latin typeface="Aptos Display" panose="020B0004020202020204" pitchFamily="34" charset="0"/>
                <a:cs typeface="Arial"/>
                <a:sym typeface="Arial"/>
              </a:rPr>
              <a:t>Demand Shift</a:t>
            </a:r>
          </a:p>
          <a:p>
            <a:pPr algn="ctr" defTabSz="467520" hangingPunct="0"/>
            <a:endParaRPr lang="en-GB" sz="1000" dirty="0">
              <a:solidFill>
                <a:schemeClr val="tx1">
                  <a:lumMod val="50000"/>
                </a:schemeClr>
              </a:solidFill>
              <a:latin typeface="Aptos Display" panose="020B0004020202020204" pitchFamily="34" charset="0"/>
              <a:cs typeface="Arial"/>
              <a:sym typeface="Arial"/>
            </a:endParaRPr>
          </a:p>
        </p:txBody>
      </p:sp>
      <p:sp>
        <p:nvSpPr>
          <p:cNvPr id="36" name="Rectangle: Rounded Corners 35">
            <a:extLst>
              <a:ext uri="{FF2B5EF4-FFF2-40B4-BE49-F238E27FC236}">
                <a16:creationId xmlns:a16="http://schemas.microsoft.com/office/drawing/2014/main" id="{7B7628E1-15C9-5EE1-5103-54F57A004211}"/>
              </a:ext>
            </a:extLst>
          </p:cNvPr>
          <p:cNvSpPr/>
          <p:nvPr/>
        </p:nvSpPr>
        <p:spPr>
          <a:xfrm>
            <a:off x="4087607" y="1845245"/>
            <a:ext cx="1286108" cy="1453009"/>
          </a:xfrm>
          <a:prstGeom prst="round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r>
              <a:rPr lang="en-GB" sz="1000" dirty="0">
                <a:solidFill>
                  <a:schemeClr val="tx1">
                    <a:lumMod val="50000"/>
                  </a:schemeClr>
                </a:solidFill>
                <a:latin typeface="Aptos Display" panose="020B0004020202020204" pitchFamily="34" charset="0"/>
                <a:cs typeface="Arial"/>
              </a:rPr>
              <a:t>Stored Raw Material degraded by 35% across 50% of the stock</a:t>
            </a:r>
          </a:p>
        </p:txBody>
      </p:sp>
      <p:sp>
        <p:nvSpPr>
          <p:cNvPr id="37" name="Rectangle: Rounded Corners 36">
            <a:extLst>
              <a:ext uri="{FF2B5EF4-FFF2-40B4-BE49-F238E27FC236}">
                <a16:creationId xmlns:a16="http://schemas.microsoft.com/office/drawing/2014/main" id="{ABCB0498-78A1-C16E-053B-9368106B31EE}"/>
              </a:ext>
            </a:extLst>
          </p:cNvPr>
          <p:cNvSpPr/>
          <p:nvPr/>
        </p:nvSpPr>
        <p:spPr>
          <a:xfrm>
            <a:off x="5451975" y="2204347"/>
            <a:ext cx="893872" cy="798121"/>
          </a:xfrm>
          <a:prstGeom prst="round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r>
              <a:rPr lang="en-GB" sz="1000" dirty="0">
                <a:solidFill>
                  <a:schemeClr val="tx1">
                    <a:lumMod val="50000"/>
                  </a:schemeClr>
                </a:solidFill>
                <a:latin typeface="Aptos Display" panose="020B0004020202020204" pitchFamily="34" charset="0"/>
                <a:cs typeface="Arial"/>
              </a:rPr>
              <a:t>Similar incident in 2016</a:t>
            </a:r>
          </a:p>
        </p:txBody>
      </p:sp>
      <p:sp>
        <p:nvSpPr>
          <p:cNvPr id="38" name="Rectangle: Rounded Corners 37">
            <a:extLst>
              <a:ext uri="{FF2B5EF4-FFF2-40B4-BE49-F238E27FC236}">
                <a16:creationId xmlns:a16="http://schemas.microsoft.com/office/drawing/2014/main" id="{2FA8D654-78F9-3B72-1627-42C3FA487F57}"/>
              </a:ext>
            </a:extLst>
          </p:cNvPr>
          <p:cNvSpPr/>
          <p:nvPr/>
        </p:nvSpPr>
        <p:spPr>
          <a:xfrm>
            <a:off x="6421274" y="2321280"/>
            <a:ext cx="893872" cy="534145"/>
          </a:xfrm>
          <a:prstGeom prst="roundRect">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r>
              <a:rPr lang="en-GB" sz="1000" dirty="0">
                <a:solidFill>
                  <a:schemeClr val="tx1">
                    <a:lumMod val="50000"/>
                  </a:schemeClr>
                </a:solidFill>
                <a:latin typeface="Aptos Display" panose="020B0004020202020204" pitchFamily="34" charset="0"/>
                <a:cs typeface="Arial"/>
              </a:rPr>
              <a:t>Previous incident report</a:t>
            </a:r>
          </a:p>
        </p:txBody>
      </p:sp>
      <p:sp>
        <p:nvSpPr>
          <p:cNvPr id="39" name="Rectangle: Rounded Corners 38">
            <a:extLst>
              <a:ext uri="{FF2B5EF4-FFF2-40B4-BE49-F238E27FC236}">
                <a16:creationId xmlns:a16="http://schemas.microsoft.com/office/drawing/2014/main" id="{3237E600-5BD9-C90D-82B5-10B02F155F97}"/>
              </a:ext>
            </a:extLst>
          </p:cNvPr>
          <p:cNvSpPr/>
          <p:nvPr/>
        </p:nvSpPr>
        <p:spPr>
          <a:xfrm>
            <a:off x="7390573" y="2415399"/>
            <a:ext cx="893872" cy="345906"/>
          </a:xfrm>
          <a:prstGeom prst="round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700" dirty="0"/>
              <a:t>Run @ 117% throughput and 2% loss increase</a:t>
            </a:r>
          </a:p>
        </p:txBody>
      </p:sp>
      <p:sp>
        <p:nvSpPr>
          <p:cNvPr id="40" name="Rectangle: Rounded Corners 39">
            <a:extLst>
              <a:ext uri="{FF2B5EF4-FFF2-40B4-BE49-F238E27FC236}">
                <a16:creationId xmlns:a16="http://schemas.microsoft.com/office/drawing/2014/main" id="{2BD7C9A2-C581-FA14-5AF0-7395CCCA3B3E}"/>
              </a:ext>
            </a:extLst>
          </p:cNvPr>
          <p:cNvSpPr/>
          <p:nvPr/>
        </p:nvSpPr>
        <p:spPr>
          <a:xfrm>
            <a:off x="8011990" y="430574"/>
            <a:ext cx="884079" cy="355600"/>
          </a:xfrm>
          <a:prstGeom prst="round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800" b="1" i="1" dirty="0">
                <a:solidFill>
                  <a:schemeClr val="bg1"/>
                </a:solidFill>
                <a:latin typeface="Arial"/>
                <a:ea typeface="Arial"/>
                <a:cs typeface="Arial"/>
                <a:sym typeface="Arial"/>
              </a:rPr>
              <a:t>07:10</a:t>
            </a:r>
            <a:endParaRPr lang="en-GB" sz="1000" b="1" i="1" dirty="0">
              <a:solidFill>
                <a:schemeClr val="bg1"/>
              </a:solidFill>
              <a:latin typeface="Arial"/>
              <a:ea typeface="Arial"/>
              <a:cs typeface="Arial"/>
              <a:sym typeface="Arial"/>
            </a:endParaRPr>
          </a:p>
        </p:txBody>
      </p:sp>
      <p:sp>
        <p:nvSpPr>
          <p:cNvPr id="45" name="TextBox 44">
            <a:extLst>
              <a:ext uri="{FF2B5EF4-FFF2-40B4-BE49-F238E27FC236}">
                <a16:creationId xmlns:a16="http://schemas.microsoft.com/office/drawing/2014/main" id="{D2BCBC57-7B62-FD93-AFD1-9E0BA7FB4963}"/>
              </a:ext>
            </a:extLst>
          </p:cNvPr>
          <p:cNvSpPr txBox="1"/>
          <p:nvPr/>
        </p:nvSpPr>
        <p:spPr>
          <a:xfrm>
            <a:off x="2798761" y="3993347"/>
            <a:ext cx="1097906" cy="369332"/>
          </a:xfrm>
          <a:prstGeom prst="rect">
            <a:avLst/>
          </a:prstGeom>
          <a:noFill/>
        </p:spPr>
        <p:txBody>
          <a:bodyPr wrap="square">
            <a:spAutoFit/>
          </a:bodyPr>
          <a:lstStyle/>
          <a:p>
            <a:pPr algn="ctr" defTabSz="467520" hangingPunct="0">
              <a:defRPr/>
            </a:pPr>
            <a:r>
              <a:rPr lang="en-GB" sz="900" dirty="0">
                <a:solidFill>
                  <a:schemeClr val="bg2">
                    <a:lumMod val="85000"/>
                  </a:schemeClr>
                </a:solidFill>
                <a:latin typeface="Arial"/>
                <a:ea typeface="Arial"/>
                <a:cs typeface="Arial"/>
                <a:sym typeface="Arial"/>
              </a:rPr>
              <a:t>AI Summary every hour</a:t>
            </a:r>
          </a:p>
        </p:txBody>
      </p:sp>
      <p:sp>
        <p:nvSpPr>
          <p:cNvPr id="46" name="TextBox 45">
            <a:extLst>
              <a:ext uri="{FF2B5EF4-FFF2-40B4-BE49-F238E27FC236}">
                <a16:creationId xmlns:a16="http://schemas.microsoft.com/office/drawing/2014/main" id="{C52ECBAE-5041-496B-8E32-76C386BAF8B2}"/>
              </a:ext>
            </a:extLst>
          </p:cNvPr>
          <p:cNvSpPr txBox="1"/>
          <p:nvPr/>
        </p:nvSpPr>
        <p:spPr>
          <a:xfrm>
            <a:off x="4180339" y="3993347"/>
            <a:ext cx="1097906" cy="369332"/>
          </a:xfrm>
          <a:prstGeom prst="rect">
            <a:avLst/>
          </a:prstGeom>
          <a:noFill/>
        </p:spPr>
        <p:txBody>
          <a:bodyPr wrap="square">
            <a:spAutoFit/>
          </a:bodyPr>
          <a:lstStyle/>
          <a:p>
            <a:pPr algn="ctr" defTabSz="467520" hangingPunct="0">
              <a:defRPr/>
            </a:pPr>
            <a:r>
              <a:rPr lang="en-GB" sz="900" dirty="0">
                <a:solidFill>
                  <a:schemeClr val="bg2">
                    <a:lumMod val="85000"/>
                  </a:schemeClr>
                </a:solidFill>
                <a:latin typeface="Arial"/>
                <a:ea typeface="Arial"/>
                <a:cs typeface="Arial"/>
                <a:sym typeface="Arial"/>
              </a:rPr>
              <a:t>One stop shop AIC</a:t>
            </a:r>
          </a:p>
        </p:txBody>
      </p:sp>
      <p:sp>
        <p:nvSpPr>
          <p:cNvPr id="49" name="TextBox 48">
            <a:extLst>
              <a:ext uri="{FF2B5EF4-FFF2-40B4-BE49-F238E27FC236}">
                <a16:creationId xmlns:a16="http://schemas.microsoft.com/office/drawing/2014/main" id="{43543CCE-206E-BA44-593B-A3B7E1F098A5}"/>
              </a:ext>
            </a:extLst>
          </p:cNvPr>
          <p:cNvSpPr txBox="1"/>
          <p:nvPr/>
        </p:nvSpPr>
        <p:spPr>
          <a:xfrm>
            <a:off x="5372346" y="3993347"/>
            <a:ext cx="1097906" cy="230832"/>
          </a:xfrm>
          <a:prstGeom prst="rect">
            <a:avLst/>
          </a:prstGeom>
          <a:noFill/>
        </p:spPr>
        <p:txBody>
          <a:bodyPr wrap="square">
            <a:spAutoFit/>
          </a:bodyPr>
          <a:lstStyle/>
          <a:p>
            <a:pPr algn="ctr" defTabSz="467520" hangingPunct="0">
              <a:defRPr/>
            </a:pPr>
            <a:r>
              <a:rPr lang="en-GB" sz="900" dirty="0">
                <a:solidFill>
                  <a:schemeClr val="bg2">
                    <a:lumMod val="85000"/>
                  </a:schemeClr>
                </a:solidFill>
                <a:latin typeface="Arial"/>
                <a:ea typeface="Arial"/>
                <a:cs typeface="Arial"/>
                <a:sym typeface="Arial"/>
              </a:rPr>
              <a:t>AI event detection</a:t>
            </a:r>
          </a:p>
        </p:txBody>
      </p:sp>
      <p:sp>
        <p:nvSpPr>
          <p:cNvPr id="50" name="TextBox 49">
            <a:extLst>
              <a:ext uri="{FF2B5EF4-FFF2-40B4-BE49-F238E27FC236}">
                <a16:creationId xmlns:a16="http://schemas.microsoft.com/office/drawing/2014/main" id="{B0164A99-0EBD-4D7C-AF5B-524B8803C754}"/>
              </a:ext>
            </a:extLst>
          </p:cNvPr>
          <p:cNvSpPr txBox="1"/>
          <p:nvPr/>
        </p:nvSpPr>
        <p:spPr>
          <a:xfrm>
            <a:off x="6404014" y="3995995"/>
            <a:ext cx="1097906" cy="507831"/>
          </a:xfrm>
          <a:prstGeom prst="rect">
            <a:avLst/>
          </a:prstGeom>
          <a:noFill/>
        </p:spPr>
        <p:txBody>
          <a:bodyPr wrap="square">
            <a:spAutoFit/>
          </a:bodyPr>
          <a:lstStyle/>
          <a:p>
            <a:pPr algn="ctr" defTabSz="467520" hangingPunct="0">
              <a:defRPr/>
            </a:pPr>
            <a:r>
              <a:rPr lang="en-GB" sz="900" dirty="0">
                <a:solidFill>
                  <a:schemeClr val="bg2">
                    <a:lumMod val="85000"/>
                  </a:schemeClr>
                </a:solidFill>
                <a:latin typeface="Arial"/>
                <a:ea typeface="Arial"/>
                <a:cs typeface="Arial"/>
                <a:sym typeface="Arial"/>
              </a:rPr>
              <a:t>AI corporate knowledge included</a:t>
            </a:r>
          </a:p>
        </p:txBody>
      </p:sp>
      <p:sp>
        <p:nvSpPr>
          <p:cNvPr id="53" name="TextBox 52">
            <a:extLst>
              <a:ext uri="{FF2B5EF4-FFF2-40B4-BE49-F238E27FC236}">
                <a16:creationId xmlns:a16="http://schemas.microsoft.com/office/drawing/2014/main" id="{9680BE1A-DE43-470D-D325-B611A80ABFAF}"/>
              </a:ext>
            </a:extLst>
          </p:cNvPr>
          <p:cNvSpPr txBox="1"/>
          <p:nvPr/>
        </p:nvSpPr>
        <p:spPr>
          <a:xfrm>
            <a:off x="7463037" y="3993346"/>
            <a:ext cx="1234914" cy="369332"/>
          </a:xfrm>
          <a:prstGeom prst="rect">
            <a:avLst/>
          </a:prstGeom>
          <a:noFill/>
        </p:spPr>
        <p:txBody>
          <a:bodyPr wrap="square">
            <a:spAutoFit/>
          </a:bodyPr>
          <a:lstStyle/>
          <a:p>
            <a:pPr algn="ctr" defTabSz="467520" hangingPunct="0">
              <a:defRPr/>
            </a:pPr>
            <a:r>
              <a:rPr lang="en-GB" sz="900" dirty="0">
                <a:solidFill>
                  <a:schemeClr val="bg2">
                    <a:lumMod val="85000"/>
                  </a:schemeClr>
                </a:solidFill>
                <a:latin typeface="Arial"/>
                <a:ea typeface="Arial"/>
                <a:cs typeface="Arial"/>
                <a:sym typeface="Arial"/>
              </a:rPr>
              <a:t>AI Tacit knowledge included</a:t>
            </a:r>
          </a:p>
        </p:txBody>
      </p:sp>
      <p:sp>
        <p:nvSpPr>
          <p:cNvPr id="6" name="Rectangle: Rounded Corners 5">
            <a:extLst>
              <a:ext uri="{FF2B5EF4-FFF2-40B4-BE49-F238E27FC236}">
                <a16:creationId xmlns:a16="http://schemas.microsoft.com/office/drawing/2014/main" id="{C054FFDA-7EF1-972E-2AD5-5397455903FB}"/>
              </a:ext>
            </a:extLst>
          </p:cNvPr>
          <p:cNvSpPr/>
          <p:nvPr/>
        </p:nvSpPr>
        <p:spPr>
          <a:xfrm>
            <a:off x="70778" y="74974"/>
            <a:ext cx="2635250" cy="355600"/>
          </a:xfrm>
          <a:prstGeom prst="roundRect">
            <a:avLst/>
          </a:prstGeom>
          <a:solidFill>
            <a:schemeClr val="bg1">
              <a:lumMod val="95000"/>
            </a:schemeClr>
          </a:solid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defTabSz="467520" hangingPunct="0">
              <a:defRPr/>
            </a:pPr>
            <a:r>
              <a:rPr lang="en-GB" sz="1000" dirty="0">
                <a:solidFill>
                  <a:srgbClr val="4D4D4D"/>
                </a:solidFill>
                <a:latin typeface="Arial"/>
                <a:ea typeface="Arial"/>
                <a:cs typeface="Arial"/>
                <a:sym typeface="Arial"/>
              </a:rPr>
              <a:t>Augmented Decision Making – Stage 1</a:t>
            </a:r>
          </a:p>
        </p:txBody>
      </p:sp>
      <p:pic>
        <p:nvPicPr>
          <p:cNvPr id="7" name="Picture 6" descr="A green human head with a cellphone&#10;&#10;AI-generated content may be incorrect.">
            <a:extLst>
              <a:ext uri="{FF2B5EF4-FFF2-40B4-BE49-F238E27FC236}">
                <a16:creationId xmlns:a16="http://schemas.microsoft.com/office/drawing/2014/main" id="{77FCD099-876B-D638-6389-51AE113FEAD0}"/>
              </a:ext>
            </a:extLst>
          </p:cNvPr>
          <p:cNvPicPr>
            <a:picLocks noChangeAspect="1"/>
          </p:cNvPicPr>
          <p:nvPr/>
        </p:nvPicPr>
        <p:blipFill>
          <a:blip r:embed="rId4"/>
          <a:stretch>
            <a:fillRect/>
          </a:stretch>
        </p:blipFill>
        <p:spPr>
          <a:xfrm>
            <a:off x="3026676" y="4705548"/>
            <a:ext cx="645967" cy="405289"/>
          </a:xfrm>
          <a:prstGeom prst="rect">
            <a:avLst/>
          </a:prstGeom>
        </p:spPr>
      </p:pic>
      <p:pic>
        <p:nvPicPr>
          <p:cNvPr id="10" name="Picture 9" descr="A green human head with a cellphone&#10;&#10;AI-generated content may be incorrect.">
            <a:extLst>
              <a:ext uri="{FF2B5EF4-FFF2-40B4-BE49-F238E27FC236}">
                <a16:creationId xmlns:a16="http://schemas.microsoft.com/office/drawing/2014/main" id="{258811B8-FE4A-84BF-B763-ACCA8C54E676}"/>
              </a:ext>
            </a:extLst>
          </p:cNvPr>
          <p:cNvPicPr>
            <a:picLocks noChangeAspect="1"/>
          </p:cNvPicPr>
          <p:nvPr/>
        </p:nvPicPr>
        <p:blipFill>
          <a:blip r:embed="rId4"/>
          <a:stretch>
            <a:fillRect/>
          </a:stretch>
        </p:blipFill>
        <p:spPr>
          <a:xfrm>
            <a:off x="7757510" y="4694257"/>
            <a:ext cx="645967" cy="405289"/>
          </a:xfrm>
          <a:prstGeom prst="rect">
            <a:avLst/>
          </a:prstGeom>
        </p:spPr>
      </p:pic>
      <p:cxnSp>
        <p:nvCxnSpPr>
          <p:cNvPr id="9" name="Straight Arrow Connector 8">
            <a:extLst>
              <a:ext uri="{FF2B5EF4-FFF2-40B4-BE49-F238E27FC236}">
                <a16:creationId xmlns:a16="http://schemas.microsoft.com/office/drawing/2014/main" id="{A559D62C-E8DC-924C-B85A-7A4441F262CD}"/>
              </a:ext>
            </a:extLst>
          </p:cNvPr>
          <p:cNvCxnSpPr>
            <a:cxnSpLocks/>
          </p:cNvCxnSpPr>
          <p:nvPr/>
        </p:nvCxnSpPr>
        <p:spPr>
          <a:xfrm flipV="1">
            <a:off x="3782961" y="4919272"/>
            <a:ext cx="3834581" cy="2857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331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p:bldP spid="50"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1.3"/>
</p:tagLst>
</file>

<file path=ppt/theme/theme1.xml><?xml version="1.0" encoding="utf-8"?>
<a:theme xmlns:a="http://schemas.openxmlformats.org/drawingml/2006/main" name="Office Theme">
  <a:themeElements>
    <a:clrScheme name="British Sugar Colours Oct 2017">
      <a:dk1>
        <a:srgbClr val="4D4D4D"/>
      </a:dk1>
      <a:lt1>
        <a:srgbClr val="FFFFFF"/>
      </a:lt1>
      <a:dk2>
        <a:srgbClr val="4D4D4D"/>
      </a:dk2>
      <a:lt2>
        <a:srgbClr val="FFFFFF"/>
      </a:lt2>
      <a:accent1>
        <a:srgbClr val="65B32E"/>
      </a:accent1>
      <a:accent2>
        <a:srgbClr val="B3CC04"/>
      </a:accent2>
      <a:accent3>
        <a:srgbClr val="F1DE00"/>
      </a:accent3>
      <a:accent4>
        <a:srgbClr val="65B32E"/>
      </a:accent4>
      <a:accent5>
        <a:srgbClr val="B3CC04"/>
      </a:accent5>
      <a:accent6>
        <a:srgbClr val="F1DE00"/>
      </a:accent6>
      <a:hlink>
        <a:srgbClr val="D8117D"/>
      </a:hlink>
      <a:folHlink>
        <a:srgbClr val="D8117D"/>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16 9_REVISED.pptx" id="{EFC15451-D0CA-4B96-8FA7-CEFB46F3D65F}" vid="{D5ACEA25-F8A6-473D-A461-B76BD00EB7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7604e031-f840-4ad5-97d2-0b99280ee730" xsi:nil="true"/>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20" ma:contentTypeDescription="Create a new document." ma:contentTypeScope="" ma:versionID="bf88ce8fc137e1f93502ef6b580f970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8da741f6d2119f494e0efa0ce6f6b53"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51A39E-EDBE-4BE3-9551-7B7A27AD933A}">
  <ds:schemaRefs>
    <ds:schemaRef ds:uri="http://schemas.microsoft.com/office/2006/documentManagement/types"/>
    <ds:schemaRef ds:uri="c6cb9f83-65ee-425d-9ef7-1112ed291292"/>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7604e031-f840-4ad5-97d2-0b99280ee730"/>
    <ds:schemaRef ds:uri="c4b40482-04a4-480f-b826-6548c4a2bcf1"/>
  </ds:schemaRefs>
</ds:datastoreItem>
</file>

<file path=customXml/itemProps2.xml><?xml version="1.0" encoding="utf-8"?>
<ds:datastoreItem xmlns:ds="http://schemas.openxmlformats.org/officeDocument/2006/customXml" ds:itemID="{2A44456A-AAE0-44E7-A661-43DCD78BFF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4e031-f840-4ad5-97d2-0b99280ee730"/>
    <ds:schemaRef ds:uri="c4b40482-04a4-480f-b826-6548c4a2b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3670D2-2949-48F7-8FCB-F28CEB6397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British Sugar POWERPOINT 16 9</Template>
  <TotalTime>0</TotalTime>
  <Words>2227</Words>
  <Application>Microsoft Office PowerPoint</Application>
  <PresentationFormat>On-screen Show (16:9)</PresentationFormat>
  <Paragraphs>227</Paragraphs>
  <Slides>12</Slides>
  <Notes>10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Aptos</vt:lpstr>
      <vt:lpstr>Aptos Display</vt:lpstr>
      <vt:lpstr>Arial</vt:lpstr>
      <vt:lpstr>Calibri</vt:lpstr>
      <vt:lpstr>Lucida Grande</vt:lpstr>
      <vt:lpstr>Roboto</vt:lpstr>
      <vt:lpstr>Trebuchet MS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Associated British Foods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Simkiss</dc:creator>
  <cp:lastModifiedBy>Ruth Powell</cp:lastModifiedBy>
  <cp:revision>8</cp:revision>
  <dcterms:created xsi:type="dcterms:W3CDTF">2025-01-31T10:21:25Z</dcterms:created>
  <dcterms:modified xsi:type="dcterms:W3CDTF">2025-11-07T13:41:27Z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0x0101000646A3490C442E41AC9620621F1F21BE</vt:lpwstr>
  </property>
  <property fmtid="{D5CDD505-2E9C-101B-9397-08002B2CF9AE}" pid="3" name="_dlc_DocIdItemGuid">
    <vt:lpwstr>380296cb-09b2-4407-9976-767092e88f24</vt:lpwstr>
  </property>
  <property fmtid="{D5CDD505-2E9C-101B-9397-08002B2CF9AE}" pid="4" name="MediaServiceImageTags">
    <vt:lpwstr/>
  </property>
</Properties>
</file>