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952" r:id="rId2"/>
  </p:sldMasterIdLst>
  <p:sldIdLst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2A2E"/>
    <a:srgbClr val="50534A"/>
    <a:srgbClr val="0098D6"/>
    <a:srgbClr val="006881"/>
    <a:srgbClr val="D86018"/>
    <a:srgbClr val="009CDE"/>
    <a:srgbClr val="509E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43"/>
    <p:restoredTop sz="96110" autoAdjust="0"/>
  </p:normalViewPr>
  <p:slideViewPr>
    <p:cSldViewPr snapToGrid="0" snapToObjects="1">
      <p:cViewPr varScale="1">
        <p:scale>
          <a:sx n="102" d="100"/>
          <a:sy n="102" d="100"/>
        </p:scale>
        <p:origin x="6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2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D6CC7D-01F1-CC41-B14E-3FE5076233DF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ABD31-106C-3048-9C38-F85B692F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4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D6CC7D-01F1-CC41-B14E-3FE5076233DF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ABD31-106C-3048-9C38-F85B692F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26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D6CC7D-01F1-CC41-B14E-3FE5076233DF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ABD31-106C-3048-9C38-F85B692F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08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D6CC7D-01F1-CC41-B14E-3FE5076233DF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ABD31-106C-3048-9C38-F85B692F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910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D6CC7D-01F1-CC41-B14E-3FE5076233DF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ABD31-106C-3048-9C38-F85B692F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29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2" y="-794"/>
            <a:ext cx="12191996" cy="685799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4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924" r:id="rId3"/>
    <p:sldLayoutId id="214748392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68A19-9BA8-534C-82BD-B443F75C438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2" y="-794"/>
            <a:ext cx="12191996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08000" y="2320960"/>
            <a:ext cx="11164800" cy="763200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aseline="0" dirty="0">
                <a:solidFill>
                  <a:srgbClr val="B22A2E"/>
                </a:solidFill>
              </a:rPr>
              <a:t>Calibri heading 40 pt one line max</a:t>
            </a:r>
          </a:p>
        </p:txBody>
      </p:sp>
      <p:sp>
        <p:nvSpPr>
          <p:cNvPr id="3" name="Text Placeholder 15"/>
          <p:cNvSpPr txBox="1">
            <a:spLocks/>
          </p:cNvSpPr>
          <p:nvPr/>
        </p:nvSpPr>
        <p:spPr>
          <a:xfrm>
            <a:off x="406400" y="3087625"/>
            <a:ext cx="11164800" cy="450050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aseline="0" dirty="0">
                <a:solidFill>
                  <a:srgbClr val="50534A"/>
                </a:solidFill>
              </a:rPr>
              <a:t>Calibri body 28pt one max - subtitle can be deleted </a:t>
            </a:r>
            <a:endParaRPr lang="en-GB" baseline="0" dirty="0">
              <a:solidFill>
                <a:srgbClr val="5053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72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08000" y="2320960"/>
            <a:ext cx="11164800" cy="763200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aseline="0" dirty="0">
                <a:solidFill>
                  <a:srgbClr val="0098D6"/>
                </a:solidFill>
              </a:rPr>
              <a:t>Calibri heading 40 pt one line max</a:t>
            </a:r>
          </a:p>
        </p:txBody>
      </p:sp>
      <p:sp>
        <p:nvSpPr>
          <p:cNvPr id="3" name="Text Placeholder 15"/>
          <p:cNvSpPr txBox="1">
            <a:spLocks/>
          </p:cNvSpPr>
          <p:nvPr/>
        </p:nvSpPr>
        <p:spPr>
          <a:xfrm>
            <a:off x="406400" y="3087625"/>
            <a:ext cx="11164800" cy="450050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aseline="0" dirty="0">
                <a:solidFill>
                  <a:srgbClr val="50534A"/>
                </a:solidFill>
              </a:rPr>
              <a:t>Calibri body 28pt one max - subtitle can be deleted </a:t>
            </a:r>
            <a:endParaRPr lang="en-GB" baseline="0" dirty="0">
              <a:solidFill>
                <a:srgbClr val="5053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1574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46A3490C442E41AC9620621F1F21BE" ma:contentTypeVersion="22" ma:contentTypeDescription="Create a new document." ma:contentTypeScope="" ma:versionID="80a302eeffd41718d4f8bc03d09d7cc8">
  <xsd:schema xmlns:xsd="http://www.w3.org/2001/XMLSchema" xmlns:xs="http://www.w3.org/2001/XMLSchema" xmlns:p="http://schemas.microsoft.com/office/2006/metadata/properties" xmlns:ns1="http://schemas.microsoft.com/sharepoint/v3" xmlns:ns2="7604e031-f840-4ad5-97d2-0b99280ee730" xmlns:ns3="c4b40482-04a4-480f-b826-6548c4a2bcf1" targetNamespace="http://schemas.microsoft.com/office/2006/metadata/properties" ma:root="true" ma:fieldsID="53184eac1ecae5ed9f3d090690d4d70a" ns1:_="" ns2:_="" ns3:_="">
    <xsd:import namespace="http://schemas.microsoft.com/sharepoint/v3"/>
    <xsd:import namespace="7604e031-f840-4ad5-97d2-0b99280ee730"/>
    <xsd:import namespace="c4b40482-04a4-480f-b826-6548c4a2bc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04e031-f840-4ad5-97d2-0b99280ee7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_Flow_SignoffStatus" ma:index="18" nillable="true" ma:displayName="Sign-off status" ma:internalName="Sign_x002d_off_x0020_status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456237a7-7071-4e19-8c1f-699d1949a4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b40482-04a4-480f-b826-6548c4a2bcf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956402f1-dbcc-4c60-a824-dfd545cfc5e6}" ma:internalName="TaxCatchAll" ma:showField="CatchAllData" ma:web="c4b40482-04a4-480f-b826-6548c4a2bc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Flow_SignoffStatus xmlns="7604e031-f840-4ad5-97d2-0b99280ee730" xsi:nil="true"/>
    <_ip_UnifiedCompliancePolicyProperties xmlns="http://schemas.microsoft.com/sharepoint/v3" xsi:nil="true"/>
    <lcf76f155ced4ddcb4097134ff3c332f xmlns="7604e031-f840-4ad5-97d2-0b99280ee730">
      <Terms xmlns="http://schemas.microsoft.com/office/infopath/2007/PartnerControls"/>
    </lcf76f155ced4ddcb4097134ff3c332f>
    <TaxCatchAll xmlns="c4b40482-04a4-480f-b826-6548c4a2bcf1" xsi:nil="true"/>
  </documentManagement>
</p:properties>
</file>

<file path=customXml/itemProps1.xml><?xml version="1.0" encoding="utf-8"?>
<ds:datastoreItem xmlns:ds="http://schemas.openxmlformats.org/officeDocument/2006/customXml" ds:itemID="{316DC77C-B733-4408-8E35-B5746C5F4A78}"/>
</file>

<file path=customXml/itemProps2.xml><?xml version="1.0" encoding="utf-8"?>
<ds:datastoreItem xmlns:ds="http://schemas.openxmlformats.org/officeDocument/2006/customXml" ds:itemID="{19C5F7E0-11A1-40C2-B289-E567F0B4BF18}"/>
</file>

<file path=customXml/itemProps3.xml><?xml version="1.0" encoding="utf-8"?>
<ds:datastoreItem xmlns:ds="http://schemas.openxmlformats.org/officeDocument/2006/customXml" ds:itemID="{88208FFF-4C5E-4D2B-BDC5-7AB4109CA05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Custom Design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Bubb</dc:creator>
  <cp:lastModifiedBy>Michael Bubb</cp:lastModifiedBy>
  <cp:revision>16</cp:revision>
  <dcterms:created xsi:type="dcterms:W3CDTF">2020-10-02T10:29:52Z</dcterms:created>
  <dcterms:modified xsi:type="dcterms:W3CDTF">2026-08-25T15:54:29Z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0x0101000646A3490C442E41AC9620621F1F21BE</vt:lpwstr>
  </property>
</Properties>
</file>