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952" r:id="rId2"/>
  </p:sldMasterIdLst>
  <p:sldIdLst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AF"/>
    <a:srgbClr val="B31C82"/>
    <a:srgbClr val="0098D6"/>
    <a:srgbClr val="50534A"/>
    <a:srgbClr val="006881"/>
    <a:srgbClr val="D86018"/>
    <a:srgbClr val="009CDE"/>
    <a:srgbClr val="509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43"/>
    <p:restoredTop sz="96110" autoAdjust="0"/>
  </p:normalViewPr>
  <p:slideViewPr>
    <p:cSldViewPr snapToGrid="0" snapToObjects="1">
      <p:cViewPr varScale="1">
        <p:scale>
          <a:sx n="70" d="100"/>
          <a:sy n="70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4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6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0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10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6CC7D-01F1-CC41-B14E-3FE5076233D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ABD31-106C-3048-9C38-F85B692FE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29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" y="-794"/>
            <a:ext cx="12191998" cy="685799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924" r:id="rId3"/>
    <p:sldLayoutId id="214748392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68A19-9BA8-534C-82BD-B443F75C438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70D1D-D13A-0C4A-ABE5-C7D6A0CC929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1" y="-794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08000" y="2320960"/>
            <a:ext cx="11164800" cy="76320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aseline="0" dirty="0">
                <a:solidFill>
                  <a:srgbClr val="0061AF"/>
                </a:solidFill>
              </a:rPr>
              <a:t>Calibri heading 40 pt one line max</a:t>
            </a:r>
          </a:p>
        </p:txBody>
      </p:sp>
      <p:sp>
        <p:nvSpPr>
          <p:cNvPr id="3" name="Text Placeholder 15"/>
          <p:cNvSpPr txBox="1">
            <a:spLocks/>
          </p:cNvSpPr>
          <p:nvPr/>
        </p:nvSpPr>
        <p:spPr>
          <a:xfrm>
            <a:off x="406400" y="3087625"/>
            <a:ext cx="11164800" cy="45005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aseline="0" dirty="0">
                <a:solidFill>
                  <a:srgbClr val="50534A"/>
                </a:solidFill>
              </a:rPr>
              <a:t>Calibri body 28pt one max - subtitle can be deleted </a:t>
            </a:r>
            <a:endParaRPr lang="en-GB" baseline="0" dirty="0">
              <a:solidFill>
                <a:srgbClr val="5053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72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08000" y="2320960"/>
            <a:ext cx="11164800" cy="76320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aseline="0" dirty="0">
                <a:solidFill>
                  <a:srgbClr val="0061AF"/>
                </a:solidFill>
              </a:rPr>
              <a:t>Calibri heading 40 pt one line max</a:t>
            </a:r>
          </a:p>
        </p:txBody>
      </p:sp>
      <p:sp>
        <p:nvSpPr>
          <p:cNvPr id="3" name="Text Placeholder 15"/>
          <p:cNvSpPr txBox="1">
            <a:spLocks/>
          </p:cNvSpPr>
          <p:nvPr/>
        </p:nvSpPr>
        <p:spPr>
          <a:xfrm>
            <a:off x="406400" y="3087625"/>
            <a:ext cx="11164800" cy="45005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aseline="0" dirty="0">
                <a:solidFill>
                  <a:srgbClr val="50534A"/>
                </a:solidFill>
              </a:rPr>
              <a:t>Calibri body 28pt one max - subtitle can be deleted </a:t>
            </a:r>
            <a:endParaRPr lang="en-GB" baseline="0" dirty="0">
              <a:solidFill>
                <a:srgbClr val="5053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1574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Custom Design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Bubb</dc:creator>
  <cp:lastModifiedBy>Shoaib Kiyani</cp:lastModifiedBy>
  <cp:revision>16</cp:revision>
  <dcterms:created xsi:type="dcterms:W3CDTF">2020-10-02T10:29:52Z</dcterms:created>
  <dcterms:modified xsi:type="dcterms:W3CDTF">2026-07-13T15:07:09Z</dcterms:modified>
</cp:coreProperties>
</file>